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856" r:id="rId5"/>
    <p:sldId id="868" r:id="rId7"/>
    <p:sldId id="855" r:id="rId8"/>
    <p:sldId id="883" r:id="rId9"/>
    <p:sldId id="854" r:id="rId10"/>
    <p:sldId id="863" r:id="rId11"/>
    <p:sldId id="893" r:id="rId12"/>
    <p:sldId id="858" r:id="rId13"/>
    <p:sldId id="861" r:id="rId14"/>
    <p:sldId id="859" r:id="rId15"/>
    <p:sldId id="862" r:id="rId16"/>
    <p:sldId id="867" r:id="rId17"/>
    <p:sldId id="894" r:id="rId18"/>
    <p:sldId id="902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9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我们傲空间接下来关于智能信息架构的计划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tags" Target="../tags/tag29.xml"/><Relationship Id="rId18" Type="http://schemas.openxmlformats.org/officeDocument/2006/relationships/image" Target="../media/image7.png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6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2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smtClean="0"/>
              <a:t>单击此处编辑</a:t>
            </a:r>
            <a:br>
              <a:rPr lang="zh-CN" altLang="en-US" smtClean="0"/>
            </a:br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8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9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image" Target="../media/image21.png"/><Relationship Id="rId2" Type="http://schemas.openxmlformats.org/officeDocument/2006/relationships/tags" Target="../tags/tag112.xml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11.png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image" Target="../media/image22.jpeg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9" Type="http://schemas.openxmlformats.org/officeDocument/2006/relationships/slideLayout" Target="../slideLayouts/slideLayout5.xml"/><Relationship Id="rId18" Type="http://schemas.openxmlformats.org/officeDocument/2006/relationships/image" Target="../media/image11.png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image" Target="../media/image23.png"/><Relationship Id="rId10" Type="http://schemas.openxmlformats.org/officeDocument/2006/relationships/tags" Target="../tags/tag129.xml"/><Relationship Id="rId1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tags" Target="../tags/tag13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0" Type="http://schemas.openxmlformats.org/officeDocument/2006/relationships/slideLayout" Target="../slideLayouts/slideLayout6.xml"/><Relationship Id="rId2" Type="http://schemas.openxmlformats.org/officeDocument/2006/relationships/tags" Target="../tags/tag138.xml"/><Relationship Id="rId19" Type="http://schemas.openxmlformats.org/officeDocument/2006/relationships/image" Target="../media/image11.png"/><Relationship Id="rId18" Type="http://schemas.openxmlformats.org/officeDocument/2006/relationships/tags" Target="../tags/tag154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tags" Target="../tags/tag13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3" Type="http://schemas.openxmlformats.org/officeDocument/2006/relationships/notesSlide" Target="../notesSlides/notesSlide8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175.xml"/><Relationship Id="rId20" Type="http://schemas.openxmlformats.org/officeDocument/2006/relationships/tags" Target="../tags/tag174.xml"/><Relationship Id="rId2" Type="http://schemas.openxmlformats.org/officeDocument/2006/relationships/tags" Target="../tags/tag156.xml"/><Relationship Id="rId19" Type="http://schemas.openxmlformats.org/officeDocument/2006/relationships/tags" Target="../tags/tag173.xml"/><Relationship Id="rId18" Type="http://schemas.openxmlformats.org/officeDocument/2006/relationships/tags" Target="../tags/tag172.xml"/><Relationship Id="rId17" Type="http://schemas.openxmlformats.org/officeDocument/2006/relationships/tags" Target="../tags/tag171.xml"/><Relationship Id="rId16" Type="http://schemas.openxmlformats.org/officeDocument/2006/relationships/tags" Target="../tags/tag170.xml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tags" Target="../tags/tag15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hyperlink" Target="https://slack.ao.space/" TargetMode="Externa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hyperlink" Target="https://ao.space/" TargetMode="External"/><Relationship Id="rId17" Type="http://schemas.openxmlformats.org/officeDocument/2006/relationships/notesSlide" Target="../notesSlides/notesSlide9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13" Type="http://schemas.openxmlformats.org/officeDocument/2006/relationships/image" Target="../media/image26.png"/><Relationship Id="rId12" Type="http://schemas.openxmlformats.org/officeDocument/2006/relationships/tags" Target="../tags/tag183.xml"/><Relationship Id="rId11" Type="http://schemas.openxmlformats.org/officeDocument/2006/relationships/image" Target="../media/image25.jpeg"/><Relationship Id="rId10" Type="http://schemas.openxmlformats.org/officeDocument/2006/relationships/image" Target="../media/image11.png"/><Relationship Id="rId1" Type="http://schemas.openxmlformats.org/officeDocument/2006/relationships/tags" Target="../tags/tag17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190.xml"/><Relationship Id="rId7" Type="http://schemas.openxmlformats.org/officeDocument/2006/relationships/image" Target="../media/image29.png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8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w3.org/TR/did-core/" TargetMode="Externa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13.png"/><Relationship Id="rId5" Type="http://schemas.openxmlformats.org/officeDocument/2006/relationships/tags" Target="../tags/tag37.xml"/><Relationship Id="rId4" Type="http://schemas.openxmlformats.org/officeDocument/2006/relationships/image" Target="../media/image12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40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61.xml"/><Relationship Id="rId7" Type="http://schemas.openxmlformats.org/officeDocument/2006/relationships/image" Target="../media/image16.png"/><Relationship Id="rId6" Type="http://schemas.openxmlformats.org/officeDocument/2006/relationships/tags" Target="../tags/tag60.xml"/><Relationship Id="rId5" Type="http://schemas.openxmlformats.org/officeDocument/2006/relationships/image" Target="../media/image15.png"/><Relationship Id="rId4" Type="http://schemas.openxmlformats.org/officeDocument/2006/relationships/tags" Target="../tags/tag59.xml"/><Relationship Id="rId3" Type="http://schemas.openxmlformats.org/officeDocument/2006/relationships/image" Target="../media/image14.png"/><Relationship Id="rId2" Type="http://schemas.openxmlformats.org/officeDocument/2006/relationships/tags" Target="../tags/tag58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1.png"/><Relationship Id="rId10" Type="http://schemas.openxmlformats.org/officeDocument/2006/relationships/tags" Target="../tags/tag62.xml"/><Relationship Id="rId1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6" Type="http://schemas.openxmlformats.org/officeDocument/2006/relationships/notesSlide" Target="../notesSlides/notesSlide3.xml"/><Relationship Id="rId25" Type="http://schemas.openxmlformats.org/officeDocument/2006/relationships/slideLayout" Target="../slideLayouts/slideLayout4.xml"/><Relationship Id="rId24" Type="http://schemas.openxmlformats.org/officeDocument/2006/relationships/tags" Target="../tags/tag86.xml"/><Relationship Id="rId23" Type="http://schemas.openxmlformats.org/officeDocument/2006/relationships/tags" Target="../tags/tag85.xml"/><Relationship Id="rId22" Type="http://schemas.openxmlformats.org/officeDocument/2006/relationships/tags" Target="../tags/tag84.xml"/><Relationship Id="rId21" Type="http://schemas.openxmlformats.org/officeDocument/2006/relationships/tags" Target="../tags/tag83.xml"/><Relationship Id="rId20" Type="http://schemas.openxmlformats.org/officeDocument/2006/relationships/tags" Target="../tags/tag82.xml"/><Relationship Id="rId2" Type="http://schemas.openxmlformats.org/officeDocument/2006/relationships/tags" Target="../tags/tag64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tags" Target="../tags/tag88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0" Type="http://schemas.openxmlformats.org/officeDocument/2006/relationships/notesSlide" Target="../notesSlides/notesSlide4.xml"/><Relationship Id="rId2" Type="http://schemas.openxmlformats.org/officeDocument/2006/relationships/tags" Target="../tags/tag94.xml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20.png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6920" y="2160905"/>
            <a:ext cx="10414635" cy="132588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让个人拥有自己的数字身份</a:t>
            </a:r>
            <a:r>
              <a:rPr lang="en-US" altLang="zh-CN" b="1" dirty="0">
                <a:solidFill>
                  <a:srgbClr val="363E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</a:t>
            </a:r>
            <a:br>
              <a:rPr lang="en-US" altLang="zh-CN" b="1" dirty="0">
                <a:solidFill>
                  <a:srgbClr val="363E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en-US" altLang="zh-CN" b="1" dirty="0">
                <a:solidFill>
                  <a:srgbClr val="363E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AO.space DID </a:t>
            </a:r>
            <a:r>
              <a:rPr lang="zh-CN" altLang="en-US" b="1" dirty="0">
                <a:solidFill>
                  <a:srgbClr val="363E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的设计与</a:t>
            </a:r>
            <a:r>
              <a:rPr lang="zh-CN" altLang="en-US" b="1" dirty="0">
                <a:solidFill>
                  <a:srgbClr val="363E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实践</a:t>
            </a:r>
            <a:endParaRPr lang="zh-CN" altLang="en-US" b="1" dirty="0">
              <a:solidFill>
                <a:srgbClr val="363E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仇文超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中科院软件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研究所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/>
          <p:nvPr>
            <p:custDataLst>
              <p:tags r:id="rId1"/>
            </p:custDataLst>
          </p:nvPr>
        </p:nvSpPr>
        <p:spPr>
          <a:xfrm>
            <a:off x="271780" y="349250"/>
            <a:ext cx="11303000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DID Document</a:t>
            </a:r>
            <a:endParaRPr lang="en-US" altLang="zh-CN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76120" y="958850"/>
            <a:ext cx="10215880" cy="579818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1280" y="1889760"/>
            <a:ext cx="13576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DID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81280" y="2226945"/>
            <a:ext cx="18948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erification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-Method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81280" y="5308600"/>
            <a:ext cx="157861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Cascadia Code" panose="020B0609020000020004" charset="0"/>
                <a:sym typeface="+mn-ea"/>
              </a:rPr>
              <a:t>M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Cascadia Code" panose="020B0609020000020004" charset="0"/>
                <a:sym typeface="+mn-ea"/>
              </a:rPr>
              <a:t>ulti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Cascadia Code" panose="020B0609020000020004" charset="0"/>
                <a:sym typeface="+mn-ea"/>
              </a:rPr>
              <a:t>-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Cascadia Code" panose="020B0609020000020004" charset="0"/>
                <a:sym typeface="+mn-ea"/>
              </a:rPr>
              <a:t>sig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Cascadia Code" panose="020B0609020000020004" charset="0"/>
                <a:sym typeface="+mn-ea"/>
              </a:rPr>
              <a:t>n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Cascadia Code" panose="020B06090200000200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81280" y="5875655"/>
            <a:ext cx="17151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 b="1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sz="1600" b="1">
                <a:latin typeface="微软雅黑" panose="020B0503020204020204" charset="-122"/>
                <a:ea typeface="微软雅黑" panose="020B0503020204020204" charset="-122"/>
              </a:rPr>
              <a:t>uthorization to update</a:t>
            </a:r>
            <a:endParaRPr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706120" y="2053590"/>
            <a:ext cx="1703070" cy="8890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8"/>
            </p:custDataLst>
          </p:nvPr>
        </p:nvCxnSpPr>
        <p:spPr>
          <a:xfrm flipV="1">
            <a:off x="1517015" y="2414270"/>
            <a:ext cx="892175" cy="10160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>
            <p:custDataLst>
              <p:tags r:id="rId9"/>
            </p:custDataLst>
          </p:nvPr>
        </p:nvCxnSpPr>
        <p:spPr>
          <a:xfrm>
            <a:off x="1388745" y="5457190"/>
            <a:ext cx="1176655" cy="20320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10"/>
            </p:custDataLst>
          </p:nvPr>
        </p:nvCxnSpPr>
        <p:spPr>
          <a:xfrm>
            <a:off x="1694815" y="6058535"/>
            <a:ext cx="819785" cy="37465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/>
          <p:nvPr>
            <p:custDataLst>
              <p:tags r:id="rId1"/>
            </p:custDataLst>
          </p:nvPr>
        </p:nvSpPr>
        <p:spPr>
          <a:xfrm>
            <a:off x="271780" y="349250"/>
            <a:ext cx="11303000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傲空间</a:t>
            </a:r>
            <a:r>
              <a:rPr lang="en-US" altLang="zh-CN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DID </a:t>
            </a: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凭证</a:t>
            </a:r>
            <a:endParaRPr lang="zh-CN" altLang="en-US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608570" y="1262380"/>
            <a:ext cx="3975735" cy="942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r>
              <a:rPr lang="zh-CN" altLang="en-US" sz="1000"/>
              <a:t>-----BEGIN PUBLIC KEY-----</a:t>
            </a:r>
            <a:endParaRPr lang="zh-CN" altLang="en-US" sz="1000"/>
          </a:p>
          <a:p>
            <a:r>
              <a:rPr lang="zh-CN" altLang="en-US" sz="1000"/>
              <a:t>MCwwBwYDK2VwBQADIQCAQjYwiSM/Hc/GxNvarHt9djPAa6FoIO8XJWMsg+ZnrA==</a:t>
            </a:r>
            <a:endParaRPr lang="zh-CN" altLang="en-US" sz="1000"/>
          </a:p>
          <a:p>
            <a:r>
              <a:rPr lang="zh-CN" altLang="en-US" sz="1000"/>
              <a:t>-----END PUBLIC KEY-----</a:t>
            </a:r>
            <a:endParaRPr lang="zh-CN" altLang="en-US" sz="10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05765" y="1262380"/>
            <a:ext cx="4679950" cy="942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p>
            <a:r>
              <a:rPr lang="zh-CN" altLang="en-US" sz="1000"/>
              <a:t>-----BEGIN PRIVATE KEY-----</a:t>
            </a:r>
            <a:endParaRPr lang="zh-CN" altLang="en-US" sz="1000"/>
          </a:p>
          <a:p>
            <a:r>
              <a:rPr lang="zh-CN" altLang="en-US" sz="1000"/>
              <a:t>MFMCAQEwBwYDK2VwBQAEIgQgkHQGEDfA2Od/7J5o9oE232rxyEM/7rzYxqJ1xfrZ</a:t>
            </a:r>
            <a:endParaRPr lang="zh-CN" altLang="en-US" sz="1000"/>
          </a:p>
          <a:p>
            <a:r>
              <a:rPr lang="zh-CN" altLang="en-US" sz="1000"/>
              <a:t>I8WBIQCAQjYwiSM/Hc/GxNvarHt9djPAa6FoIO8XJWMsg+ZnrA==</a:t>
            </a:r>
            <a:endParaRPr lang="zh-CN" altLang="en-US" sz="1000"/>
          </a:p>
          <a:p>
            <a:r>
              <a:rPr lang="zh-CN" altLang="en-US" sz="1000"/>
              <a:t>-----END PRIVATE KEY-----</a:t>
            </a:r>
            <a:endParaRPr lang="zh-CN" altLang="en-US" sz="1000"/>
          </a:p>
        </p:txBody>
      </p: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2620" y="3187065"/>
            <a:ext cx="2632075" cy="1448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下箭头 4"/>
          <p:cNvSpPr/>
          <p:nvPr>
            <p:custDataLst>
              <p:tags r:id="rId6"/>
            </p:custDataLst>
          </p:nvPr>
        </p:nvSpPr>
        <p:spPr>
          <a:xfrm>
            <a:off x="1831340" y="2207895"/>
            <a:ext cx="255270" cy="979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>
            <p:custDataLst>
              <p:tags r:id="rId7"/>
            </p:custDataLst>
          </p:nvPr>
        </p:nvSpPr>
        <p:spPr>
          <a:xfrm>
            <a:off x="5085715" y="1599565"/>
            <a:ext cx="2522855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073265" y="2840355"/>
            <a:ext cx="4500880" cy="14344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p>
            <a:r>
              <a:rPr lang="zh-CN" altLang="en-US" sz="1100">
                <a:solidFill>
                  <a:schemeClr val="bg1"/>
                </a:solidFill>
              </a:rPr>
              <a:t>{</a:t>
            </a:r>
            <a:endParaRPr lang="zh-CN" altLang="en-US" sz="1100">
              <a:solidFill>
                <a:schemeClr val="bg1"/>
              </a:solidFill>
            </a:endParaRPr>
          </a:p>
          <a:p>
            <a:r>
              <a:rPr lang="zh-CN" altLang="en-US" sz="1100">
                <a:solidFill>
                  <a:schemeClr val="bg1"/>
                </a:solidFill>
              </a:rPr>
              <a:t>    "controller": "#did0",</a:t>
            </a:r>
            <a:endParaRPr lang="zh-CN" altLang="en-US" sz="1100">
              <a:solidFill>
                <a:schemeClr val="bg1"/>
              </a:solidFill>
            </a:endParaRPr>
          </a:p>
          <a:p>
            <a:r>
              <a:rPr lang="zh-CN" altLang="en-US" sz="1100">
                <a:solidFill>
                  <a:schemeClr val="bg1"/>
                </a:solidFill>
              </a:rPr>
              <a:t>    "id": "did:aospacekey:AACsjBSI9RBJonpabZc=?versionTime=2023-08-11T09:39:06Z&amp;credentialType=binder#key-2",</a:t>
            </a:r>
            <a:endParaRPr lang="zh-CN" altLang="en-US" sz="1100">
              <a:solidFill>
                <a:schemeClr val="bg1"/>
              </a:solidFill>
            </a:endParaRPr>
          </a:p>
          <a:p>
            <a:r>
              <a:rPr lang="zh-CN" altLang="en-US" sz="1100">
                <a:solidFill>
                  <a:schemeClr val="bg1"/>
                </a:solidFill>
              </a:rPr>
              <a:t>     "type": "Ed25519VerificationKey2018",</a:t>
            </a:r>
            <a:endParaRPr lang="zh-CN" altLang="en-US" sz="1100">
              <a:solidFill>
                <a:schemeClr val="bg1"/>
              </a:solidFill>
            </a:endParaRPr>
          </a:p>
          <a:p>
            <a:r>
              <a:rPr lang="zh-CN" altLang="en-US" sz="1100">
                <a:solidFill>
                  <a:schemeClr val="bg1"/>
                </a:solidFill>
              </a:rPr>
              <a:t>     "publicKeyMultibase": "5jX1iCfmHr5nNQk4hWEE4uMT8zMUDqS9bJt4mW2LfD48"</a:t>
            </a:r>
            <a:endParaRPr lang="zh-CN" altLang="en-US" sz="1100">
              <a:solidFill>
                <a:schemeClr val="bg1"/>
              </a:solidFill>
            </a:endParaRPr>
          </a:p>
          <a:p>
            <a:r>
              <a:rPr lang="zh-CN" altLang="en-US" sz="1100">
                <a:solidFill>
                  <a:schemeClr val="bg1"/>
                </a:solidFill>
              </a:rPr>
              <a:t>  }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8" name="右箭头 7"/>
          <p:cNvSpPr/>
          <p:nvPr>
            <p:custDataLst>
              <p:tags r:id="rId9"/>
            </p:custDataLst>
          </p:nvPr>
        </p:nvSpPr>
        <p:spPr>
          <a:xfrm rot="5400000">
            <a:off x="9037320" y="2410460"/>
            <a:ext cx="626110" cy="231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73900" y="4899660"/>
            <a:ext cx="4511040" cy="1638300"/>
          </a:xfrm>
          <a:prstGeom prst="rect">
            <a:avLst/>
          </a:prstGeom>
        </p:spPr>
      </p:pic>
      <p:sp>
        <p:nvSpPr>
          <p:cNvPr id="11" name="右箭头 10"/>
          <p:cNvSpPr/>
          <p:nvPr>
            <p:custDataLst>
              <p:tags r:id="rId12"/>
            </p:custDataLst>
          </p:nvPr>
        </p:nvSpPr>
        <p:spPr>
          <a:xfrm rot="5400000">
            <a:off x="9039860" y="4469765"/>
            <a:ext cx="621030" cy="231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5830570" y="1372870"/>
            <a:ext cx="823595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Export</a:t>
            </a:r>
            <a:endParaRPr lang="en-US" altLang="zh-CN"/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2013585" y="2458085"/>
            <a:ext cx="759460" cy="342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Store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7214870" y="2306320"/>
            <a:ext cx="2073910" cy="448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DID D</a:t>
            </a:r>
            <a:r>
              <a:rPr lang="en-US" altLang="zh-CN"/>
              <a:t>ocument</a:t>
            </a:r>
            <a:endParaRPr lang="en-US" altLang="zh-CN"/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8143240" y="4443730"/>
            <a:ext cx="1090930" cy="370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Display</a:t>
            </a:r>
            <a:endParaRPr lang="en-US" altLang="zh-CN"/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/>
          <p:nvPr>
            <p:custDataLst>
              <p:tags r:id="rId1"/>
            </p:custDataLst>
          </p:nvPr>
        </p:nvSpPr>
        <p:spPr>
          <a:xfrm>
            <a:off x="271780" y="349250"/>
            <a:ext cx="1130300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主要工作流程</a:t>
            </a:r>
            <a:endParaRPr lang="zh-CN" altLang="en-US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6375" y="1033145"/>
            <a:ext cx="3536315" cy="51295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 fontAlgn="auto">
              <a:lnSpc>
                <a:spcPts val="3200"/>
              </a:lnSpc>
              <a:buFont typeface="+mj-lt"/>
              <a:buAutoNum type="arabicPeriod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 APP 向 傲空间服务器提交凭证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ts val="3200"/>
              </a:lnSpc>
              <a:buFont typeface="+mj-lt"/>
              <a:buAutoNum type="arabicPeriod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请求好友手机 APP 向 傲空间服务器存储凭证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ts val="3200"/>
              </a:lnSpc>
              <a:buFont typeface="+mj-lt"/>
              <a:buAutoNum type="arabicPeriod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交换初始 DID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ts val="3200"/>
              </a:lnSpc>
              <a:buFont typeface="+mj-lt"/>
              <a:buAutoNum type="arabicPeriod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发起端到端加密通信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ts val="3200"/>
              </a:lnSpc>
              <a:buFont typeface="+mj-lt"/>
              <a:buAutoNum type="arabicPeriod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发表签名的公开文章/信息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ts val="3200"/>
              </a:lnSpc>
              <a:buFont typeface="+mj-lt"/>
              <a:buAutoNum type="arabicPeriod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发布可验证式声明(Verifiable Claim/Verifiable Credentials, VC)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ts val="3200"/>
              </a:lnSpc>
              <a:buFont typeface="+mj-lt"/>
              <a:buAutoNum type="arabicPeriod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获取文章/信息/可验证式声明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workflow-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195" y="0"/>
            <a:ext cx="8218805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/>
          <p:nvPr>
            <p:custDataLst>
              <p:tags r:id="rId1"/>
            </p:custDataLst>
          </p:nvPr>
        </p:nvSpPr>
        <p:spPr>
          <a:xfrm>
            <a:off x="271780" y="349250"/>
            <a:ext cx="1130300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DID 的更新</a:t>
            </a:r>
            <a:endParaRPr lang="zh-CN" altLang="en-US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5803265" y="1207135"/>
            <a:ext cx="5549900" cy="20478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341120" y="1198880"/>
            <a:ext cx="3846830" cy="205613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>
            <p:custDataLst>
              <p:tags r:id="rId4"/>
            </p:custDataLst>
          </p:nvPr>
        </p:nvSpPr>
        <p:spPr bwMode="auto">
          <a:xfrm rot="21274468">
            <a:off x="1831340" y="1498600"/>
            <a:ext cx="1283970" cy="1346835"/>
          </a:xfrm>
          <a:custGeom>
            <a:avLst/>
            <a:gdLst>
              <a:gd name="connsiteX0" fmla="*/ 497100 w 1068056"/>
              <a:gd name="connsiteY0" fmla="*/ 1216079 h 1294514"/>
              <a:gd name="connsiteX1" fmla="*/ 495313 w 1068056"/>
              <a:gd name="connsiteY1" fmla="*/ 1223222 h 1294514"/>
              <a:gd name="connsiteX2" fmla="*/ 473866 w 1068056"/>
              <a:gd name="connsiteY2" fmla="*/ 1221436 h 1294514"/>
              <a:gd name="connsiteX3" fmla="*/ 475653 w 1068056"/>
              <a:gd name="connsiteY3" fmla="*/ 1214293 h 1294514"/>
              <a:gd name="connsiteX4" fmla="*/ 497100 w 1068056"/>
              <a:gd name="connsiteY4" fmla="*/ 1216079 h 1294514"/>
              <a:gd name="connsiteX5" fmla="*/ 432759 w 1068056"/>
              <a:gd name="connsiteY5" fmla="*/ 1207151 h 1294514"/>
              <a:gd name="connsiteX6" fmla="*/ 454206 w 1068056"/>
              <a:gd name="connsiteY6" fmla="*/ 1210722 h 1294514"/>
              <a:gd name="connsiteX7" fmla="*/ 452419 w 1068056"/>
              <a:gd name="connsiteY7" fmla="*/ 1217865 h 1294514"/>
              <a:gd name="connsiteX8" fmla="*/ 432759 w 1068056"/>
              <a:gd name="connsiteY8" fmla="*/ 1214293 h 1294514"/>
              <a:gd name="connsiteX9" fmla="*/ 432759 w 1068056"/>
              <a:gd name="connsiteY9" fmla="*/ 1207151 h 1294514"/>
              <a:gd name="connsiteX10" fmla="*/ 538207 w 1068056"/>
              <a:gd name="connsiteY10" fmla="*/ 1216079 h 1294514"/>
              <a:gd name="connsiteX11" fmla="*/ 539994 w 1068056"/>
              <a:gd name="connsiteY11" fmla="*/ 1223222 h 1294514"/>
              <a:gd name="connsiteX12" fmla="*/ 516760 w 1068056"/>
              <a:gd name="connsiteY12" fmla="*/ 1223222 h 1294514"/>
              <a:gd name="connsiteX13" fmla="*/ 516760 w 1068056"/>
              <a:gd name="connsiteY13" fmla="*/ 1216079 h 1294514"/>
              <a:gd name="connsiteX14" fmla="*/ 538207 w 1068056"/>
              <a:gd name="connsiteY14" fmla="*/ 1216079 h 1294514"/>
              <a:gd name="connsiteX15" fmla="*/ 391653 w 1068056"/>
              <a:gd name="connsiteY15" fmla="*/ 1198222 h 1294514"/>
              <a:gd name="connsiteX16" fmla="*/ 413100 w 1068056"/>
              <a:gd name="connsiteY16" fmla="*/ 1203579 h 1294514"/>
              <a:gd name="connsiteX17" fmla="*/ 411312 w 1068056"/>
              <a:gd name="connsiteY17" fmla="*/ 1210722 h 1294514"/>
              <a:gd name="connsiteX18" fmla="*/ 389865 w 1068056"/>
              <a:gd name="connsiteY18" fmla="*/ 1203579 h 1294514"/>
              <a:gd name="connsiteX19" fmla="*/ 391653 w 1068056"/>
              <a:gd name="connsiteY19" fmla="*/ 1198222 h 1294514"/>
              <a:gd name="connsiteX20" fmla="*/ 581101 w 1068056"/>
              <a:gd name="connsiteY20" fmla="*/ 1208936 h 1294514"/>
              <a:gd name="connsiteX21" fmla="*/ 582888 w 1068056"/>
              <a:gd name="connsiteY21" fmla="*/ 1216079 h 1294514"/>
              <a:gd name="connsiteX22" fmla="*/ 561441 w 1068056"/>
              <a:gd name="connsiteY22" fmla="*/ 1219650 h 1294514"/>
              <a:gd name="connsiteX23" fmla="*/ 559654 w 1068056"/>
              <a:gd name="connsiteY23" fmla="*/ 1214293 h 1294514"/>
              <a:gd name="connsiteX24" fmla="*/ 581101 w 1068056"/>
              <a:gd name="connsiteY24" fmla="*/ 1208936 h 1294514"/>
              <a:gd name="connsiteX25" fmla="*/ 352333 w 1068056"/>
              <a:gd name="connsiteY25" fmla="*/ 1182150 h 1294514"/>
              <a:gd name="connsiteX26" fmla="*/ 371993 w 1068056"/>
              <a:gd name="connsiteY26" fmla="*/ 1191079 h 1294514"/>
              <a:gd name="connsiteX27" fmla="*/ 370206 w 1068056"/>
              <a:gd name="connsiteY27" fmla="*/ 1198222 h 1294514"/>
              <a:gd name="connsiteX28" fmla="*/ 348759 w 1068056"/>
              <a:gd name="connsiteY28" fmla="*/ 1189293 h 1294514"/>
              <a:gd name="connsiteX29" fmla="*/ 352333 w 1068056"/>
              <a:gd name="connsiteY29" fmla="*/ 1182150 h 1294514"/>
              <a:gd name="connsiteX30" fmla="*/ 622208 w 1068056"/>
              <a:gd name="connsiteY30" fmla="*/ 1198222 h 1294514"/>
              <a:gd name="connsiteX31" fmla="*/ 623995 w 1068056"/>
              <a:gd name="connsiteY31" fmla="*/ 1205365 h 1294514"/>
              <a:gd name="connsiteX32" fmla="*/ 602548 w 1068056"/>
              <a:gd name="connsiteY32" fmla="*/ 1212508 h 1294514"/>
              <a:gd name="connsiteX33" fmla="*/ 600761 w 1068056"/>
              <a:gd name="connsiteY33" fmla="*/ 1205365 h 1294514"/>
              <a:gd name="connsiteX34" fmla="*/ 622208 w 1068056"/>
              <a:gd name="connsiteY34" fmla="*/ 1198222 h 1294514"/>
              <a:gd name="connsiteX35" fmla="*/ 314801 w 1068056"/>
              <a:gd name="connsiteY35" fmla="*/ 1164293 h 1294514"/>
              <a:gd name="connsiteX36" fmla="*/ 332673 w 1068056"/>
              <a:gd name="connsiteY36" fmla="*/ 1175007 h 1294514"/>
              <a:gd name="connsiteX37" fmla="*/ 329099 w 1068056"/>
              <a:gd name="connsiteY37" fmla="*/ 1180364 h 1294514"/>
              <a:gd name="connsiteX38" fmla="*/ 311226 w 1068056"/>
              <a:gd name="connsiteY38" fmla="*/ 1171436 h 1294514"/>
              <a:gd name="connsiteX39" fmla="*/ 314801 w 1068056"/>
              <a:gd name="connsiteY39" fmla="*/ 1164293 h 1294514"/>
              <a:gd name="connsiteX40" fmla="*/ 661527 w 1068056"/>
              <a:gd name="connsiteY40" fmla="*/ 1182150 h 1294514"/>
              <a:gd name="connsiteX41" fmla="*/ 663315 w 1068056"/>
              <a:gd name="connsiteY41" fmla="*/ 1189293 h 1294514"/>
              <a:gd name="connsiteX42" fmla="*/ 643655 w 1068056"/>
              <a:gd name="connsiteY42" fmla="*/ 1198222 h 1294514"/>
              <a:gd name="connsiteX43" fmla="*/ 641868 w 1068056"/>
              <a:gd name="connsiteY43" fmla="*/ 1191079 h 1294514"/>
              <a:gd name="connsiteX44" fmla="*/ 661527 w 1068056"/>
              <a:gd name="connsiteY44" fmla="*/ 1182150 h 1294514"/>
              <a:gd name="connsiteX45" fmla="*/ 277269 w 1068056"/>
              <a:gd name="connsiteY45" fmla="*/ 1141078 h 1294514"/>
              <a:gd name="connsiteX46" fmla="*/ 295141 w 1068056"/>
              <a:gd name="connsiteY46" fmla="*/ 1153578 h 1294514"/>
              <a:gd name="connsiteX47" fmla="*/ 291567 w 1068056"/>
              <a:gd name="connsiteY47" fmla="*/ 1158936 h 1294514"/>
              <a:gd name="connsiteX48" fmla="*/ 273694 w 1068056"/>
              <a:gd name="connsiteY48" fmla="*/ 1148221 h 1294514"/>
              <a:gd name="connsiteX49" fmla="*/ 277269 w 1068056"/>
              <a:gd name="connsiteY49" fmla="*/ 1141078 h 1294514"/>
              <a:gd name="connsiteX50" fmla="*/ 699060 w 1068056"/>
              <a:gd name="connsiteY50" fmla="*/ 1162507 h 1294514"/>
              <a:gd name="connsiteX51" fmla="*/ 702634 w 1068056"/>
              <a:gd name="connsiteY51" fmla="*/ 1169650 h 1294514"/>
              <a:gd name="connsiteX52" fmla="*/ 682974 w 1068056"/>
              <a:gd name="connsiteY52" fmla="*/ 1180364 h 1294514"/>
              <a:gd name="connsiteX53" fmla="*/ 679400 w 1068056"/>
              <a:gd name="connsiteY53" fmla="*/ 1173221 h 1294514"/>
              <a:gd name="connsiteX54" fmla="*/ 699060 w 1068056"/>
              <a:gd name="connsiteY54" fmla="*/ 1162507 h 1294514"/>
              <a:gd name="connsiteX55" fmla="*/ 245098 w 1068056"/>
              <a:gd name="connsiteY55" fmla="*/ 1116078 h 1294514"/>
              <a:gd name="connsiteX56" fmla="*/ 261183 w 1068056"/>
              <a:gd name="connsiteY56" fmla="*/ 1128578 h 1294514"/>
              <a:gd name="connsiteX57" fmla="*/ 255822 w 1068056"/>
              <a:gd name="connsiteY57" fmla="*/ 1135721 h 1294514"/>
              <a:gd name="connsiteX58" fmla="*/ 239736 w 1068056"/>
              <a:gd name="connsiteY58" fmla="*/ 1121435 h 1294514"/>
              <a:gd name="connsiteX59" fmla="*/ 245098 w 1068056"/>
              <a:gd name="connsiteY59" fmla="*/ 1116078 h 1294514"/>
              <a:gd name="connsiteX60" fmla="*/ 734805 w 1068056"/>
              <a:gd name="connsiteY60" fmla="*/ 1139293 h 1294514"/>
              <a:gd name="connsiteX61" fmla="*/ 738379 w 1068056"/>
              <a:gd name="connsiteY61" fmla="*/ 1146435 h 1294514"/>
              <a:gd name="connsiteX62" fmla="*/ 720507 w 1068056"/>
              <a:gd name="connsiteY62" fmla="*/ 1157150 h 1294514"/>
              <a:gd name="connsiteX63" fmla="*/ 716932 w 1068056"/>
              <a:gd name="connsiteY63" fmla="*/ 1151793 h 1294514"/>
              <a:gd name="connsiteX64" fmla="*/ 734805 w 1068056"/>
              <a:gd name="connsiteY64" fmla="*/ 1139293 h 1294514"/>
              <a:gd name="connsiteX65" fmla="*/ 214715 w 1068056"/>
              <a:gd name="connsiteY65" fmla="*/ 1085720 h 1294514"/>
              <a:gd name="connsiteX66" fmla="*/ 229013 w 1068056"/>
              <a:gd name="connsiteY66" fmla="*/ 1101792 h 1294514"/>
              <a:gd name="connsiteX67" fmla="*/ 223651 w 1068056"/>
              <a:gd name="connsiteY67" fmla="*/ 1107149 h 1294514"/>
              <a:gd name="connsiteX68" fmla="*/ 209353 w 1068056"/>
              <a:gd name="connsiteY68" fmla="*/ 1091078 h 1294514"/>
              <a:gd name="connsiteX69" fmla="*/ 214715 w 1068056"/>
              <a:gd name="connsiteY69" fmla="*/ 1085720 h 1294514"/>
              <a:gd name="connsiteX70" fmla="*/ 766975 w 1068056"/>
              <a:gd name="connsiteY70" fmla="*/ 1114292 h 1294514"/>
              <a:gd name="connsiteX71" fmla="*/ 772337 w 1068056"/>
              <a:gd name="connsiteY71" fmla="*/ 1119649 h 1294514"/>
              <a:gd name="connsiteX72" fmla="*/ 756252 w 1068056"/>
              <a:gd name="connsiteY72" fmla="*/ 1132149 h 1294514"/>
              <a:gd name="connsiteX73" fmla="*/ 750890 w 1068056"/>
              <a:gd name="connsiteY73" fmla="*/ 1126792 h 1294514"/>
              <a:gd name="connsiteX74" fmla="*/ 766975 w 1068056"/>
              <a:gd name="connsiteY74" fmla="*/ 1114292 h 1294514"/>
              <a:gd name="connsiteX75" fmla="*/ 186119 w 1068056"/>
              <a:gd name="connsiteY75" fmla="*/ 1053577 h 1294514"/>
              <a:gd name="connsiteX76" fmla="*/ 200417 w 1068056"/>
              <a:gd name="connsiteY76" fmla="*/ 1069649 h 1294514"/>
              <a:gd name="connsiteX77" fmla="*/ 195055 w 1068056"/>
              <a:gd name="connsiteY77" fmla="*/ 1075006 h 1294514"/>
              <a:gd name="connsiteX78" fmla="*/ 180757 w 1068056"/>
              <a:gd name="connsiteY78" fmla="*/ 1058934 h 1294514"/>
              <a:gd name="connsiteX79" fmla="*/ 186119 w 1068056"/>
              <a:gd name="connsiteY79" fmla="*/ 1053577 h 1294514"/>
              <a:gd name="connsiteX80" fmla="*/ 799146 w 1068056"/>
              <a:gd name="connsiteY80" fmla="*/ 1085720 h 1294514"/>
              <a:gd name="connsiteX81" fmla="*/ 804507 w 1068056"/>
              <a:gd name="connsiteY81" fmla="*/ 1089292 h 1294514"/>
              <a:gd name="connsiteX82" fmla="*/ 788422 w 1068056"/>
              <a:gd name="connsiteY82" fmla="*/ 1105363 h 1294514"/>
              <a:gd name="connsiteX83" fmla="*/ 783060 w 1068056"/>
              <a:gd name="connsiteY83" fmla="*/ 1100006 h 1294514"/>
              <a:gd name="connsiteX84" fmla="*/ 799146 w 1068056"/>
              <a:gd name="connsiteY84" fmla="*/ 1085720 h 1294514"/>
              <a:gd name="connsiteX85" fmla="*/ 162884 w 1068056"/>
              <a:gd name="connsiteY85" fmla="*/ 1019648 h 1294514"/>
              <a:gd name="connsiteX86" fmla="*/ 173608 w 1068056"/>
              <a:gd name="connsiteY86" fmla="*/ 1037505 h 1294514"/>
              <a:gd name="connsiteX87" fmla="*/ 168246 w 1068056"/>
              <a:gd name="connsiteY87" fmla="*/ 1041077 h 1294514"/>
              <a:gd name="connsiteX88" fmla="*/ 155736 w 1068056"/>
              <a:gd name="connsiteY88" fmla="*/ 1023219 h 1294514"/>
              <a:gd name="connsiteX89" fmla="*/ 162884 w 1068056"/>
              <a:gd name="connsiteY89" fmla="*/ 1019648 h 1294514"/>
              <a:gd name="connsiteX90" fmla="*/ 827742 w 1068056"/>
              <a:gd name="connsiteY90" fmla="*/ 1053577 h 1294514"/>
              <a:gd name="connsiteX91" fmla="*/ 833103 w 1068056"/>
              <a:gd name="connsiteY91" fmla="*/ 1058934 h 1294514"/>
              <a:gd name="connsiteX92" fmla="*/ 818806 w 1068056"/>
              <a:gd name="connsiteY92" fmla="*/ 1075006 h 1294514"/>
              <a:gd name="connsiteX93" fmla="*/ 813444 w 1068056"/>
              <a:gd name="connsiteY93" fmla="*/ 1069649 h 1294514"/>
              <a:gd name="connsiteX94" fmla="*/ 827742 w 1068056"/>
              <a:gd name="connsiteY94" fmla="*/ 1053577 h 1294514"/>
              <a:gd name="connsiteX95" fmla="*/ 141438 w 1068056"/>
              <a:gd name="connsiteY95" fmla="*/ 982147 h 1294514"/>
              <a:gd name="connsiteX96" fmla="*/ 150374 w 1068056"/>
              <a:gd name="connsiteY96" fmla="*/ 1001791 h 1294514"/>
              <a:gd name="connsiteX97" fmla="*/ 145012 w 1068056"/>
              <a:gd name="connsiteY97" fmla="*/ 1003576 h 1294514"/>
              <a:gd name="connsiteX98" fmla="*/ 134289 w 1068056"/>
              <a:gd name="connsiteY98" fmla="*/ 985719 h 1294514"/>
              <a:gd name="connsiteX99" fmla="*/ 141438 w 1068056"/>
              <a:gd name="connsiteY99" fmla="*/ 982147 h 1294514"/>
              <a:gd name="connsiteX100" fmla="*/ 856338 w 1068056"/>
              <a:gd name="connsiteY100" fmla="*/ 1021434 h 1294514"/>
              <a:gd name="connsiteX101" fmla="*/ 861699 w 1068056"/>
              <a:gd name="connsiteY101" fmla="*/ 1026791 h 1294514"/>
              <a:gd name="connsiteX102" fmla="*/ 847401 w 1068056"/>
              <a:gd name="connsiteY102" fmla="*/ 1042862 h 1294514"/>
              <a:gd name="connsiteX103" fmla="*/ 842040 w 1068056"/>
              <a:gd name="connsiteY103" fmla="*/ 1037505 h 1294514"/>
              <a:gd name="connsiteX104" fmla="*/ 856338 w 1068056"/>
              <a:gd name="connsiteY104" fmla="*/ 1021434 h 1294514"/>
              <a:gd name="connsiteX105" fmla="*/ 121778 w 1068056"/>
              <a:gd name="connsiteY105" fmla="*/ 944647 h 1294514"/>
              <a:gd name="connsiteX106" fmla="*/ 130714 w 1068056"/>
              <a:gd name="connsiteY106" fmla="*/ 962504 h 1294514"/>
              <a:gd name="connsiteX107" fmla="*/ 125352 w 1068056"/>
              <a:gd name="connsiteY107" fmla="*/ 966076 h 1294514"/>
              <a:gd name="connsiteX108" fmla="*/ 116416 w 1068056"/>
              <a:gd name="connsiteY108" fmla="*/ 946433 h 1294514"/>
              <a:gd name="connsiteX109" fmla="*/ 121778 w 1068056"/>
              <a:gd name="connsiteY109" fmla="*/ 944647 h 1294514"/>
              <a:gd name="connsiteX110" fmla="*/ 881359 w 1068056"/>
              <a:gd name="connsiteY110" fmla="*/ 987504 h 1294514"/>
              <a:gd name="connsiteX111" fmla="*/ 886721 w 1068056"/>
              <a:gd name="connsiteY111" fmla="*/ 991076 h 1294514"/>
              <a:gd name="connsiteX112" fmla="*/ 874210 w 1068056"/>
              <a:gd name="connsiteY112" fmla="*/ 1008934 h 1294514"/>
              <a:gd name="connsiteX113" fmla="*/ 868848 w 1068056"/>
              <a:gd name="connsiteY113" fmla="*/ 1005362 h 1294514"/>
              <a:gd name="connsiteX114" fmla="*/ 881359 w 1068056"/>
              <a:gd name="connsiteY114" fmla="*/ 987504 h 1294514"/>
              <a:gd name="connsiteX115" fmla="*/ 105693 w 1068056"/>
              <a:gd name="connsiteY115" fmla="*/ 903575 h 1294514"/>
              <a:gd name="connsiteX116" fmla="*/ 114629 w 1068056"/>
              <a:gd name="connsiteY116" fmla="*/ 925004 h 1294514"/>
              <a:gd name="connsiteX117" fmla="*/ 107480 w 1068056"/>
              <a:gd name="connsiteY117" fmla="*/ 926789 h 1294514"/>
              <a:gd name="connsiteX118" fmla="*/ 100331 w 1068056"/>
              <a:gd name="connsiteY118" fmla="*/ 907146 h 1294514"/>
              <a:gd name="connsiteX119" fmla="*/ 105693 w 1068056"/>
              <a:gd name="connsiteY119" fmla="*/ 903575 h 1294514"/>
              <a:gd name="connsiteX120" fmla="*/ 904594 w 1068056"/>
              <a:gd name="connsiteY120" fmla="*/ 951790 h 1294514"/>
              <a:gd name="connsiteX121" fmla="*/ 911742 w 1068056"/>
              <a:gd name="connsiteY121" fmla="*/ 955361 h 1294514"/>
              <a:gd name="connsiteX122" fmla="*/ 899232 w 1068056"/>
              <a:gd name="connsiteY122" fmla="*/ 973219 h 1294514"/>
              <a:gd name="connsiteX123" fmla="*/ 893870 w 1068056"/>
              <a:gd name="connsiteY123" fmla="*/ 969647 h 1294514"/>
              <a:gd name="connsiteX124" fmla="*/ 904594 w 1068056"/>
              <a:gd name="connsiteY124" fmla="*/ 951790 h 1294514"/>
              <a:gd name="connsiteX125" fmla="*/ 93182 w 1068056"/>
              <a:gd name="connsiteY125" fmla="*/ 864289 h 1294514"/>
              <a:gd name="connsiteX126" fmla="*/ 100331 w 1068056"/>
              <a:gd name="connsiteY126" fmla="*/ 883932 h 1294514"/>
              <a:gd name="connsiteX127" fmla="*/ 93182 w 1068056"/>
              <a:gd name="connsiteY127" fmla="*/ 885718 h 1294514"/>
              <a:gd name="connsiteX128" fmla="*/ 86033 w 1068056"/>
              <a:gd name="connsiteY128" fmla="*/ 866074 h 1294514"/>
              <a:gd name="connsiteX129" fmla="*/ 93182 w 1068056"/>
              <a:gd name="connsiteY129" fmla="*/ 864289 h 1294514"/>
              <a:gd name="connsiteX130" fmla="*/ 926040 w 1068056"/>
              <a:gd name="connsiteY130" fmla="*/ 914289 h 1294514"/>
              <a:gd name="connsiteX131" fmla="*/ 933190 w 1068056"/>
              <a:gd name="connsiteY131" fmla="*/ 917861 h 1294514"/>
              <a:gd name="connsiteX132" fmla="*/ 922466 w 1068056"/>
              <a:gd name="connsiteY132" fmla="*/ 937504 h 1294514"/>
              <a:gd name="connsiteX133" fmla="*/ 915317 w 1068056"/>
              <a:gd name="connsiteY133" fmla="*/ 933933 h 1294514"/>
              <a:gd name="connsiteX134" fmla="*/ 926040 w 1068056"/>
              <a:gd name="connsiteY134" fmla="*/ 914289 h 1294514"/>
              <a:gd name="connsiteX135" fmla="*/ 82458 w 1068056"/>
              <a:gd name="connsiteY135" fmla="*/ 821431 h 1294514"/>
              <a:gd name="connsiteX136" fmla="*/ 87820 w 1068056"/>
              <a:gd name="connsiteY136" fmla="*/ 842860 h 1294514"/>
              <a:gd name="connsiteX137" fmla="*/ 80671 w 1068056"/>
              <a:gd name="connsiteY137" fmla="*/ 844646 h 1294514"/>
              <a:gd name="connsiteX138" fmla="*/ 75309 w 1068056"/>
              <a:gd name="connsiteY138" fmla="*/ 823217 h 1294514"/>
              <a:gd name="connsiteX139" fmla="*/ 82458 w 1068056"/>
              <a:gd name="connsiteY139" fmla="*/ 821431 h 1294514"/>
              <a:gd name="connsiteX140" fmla="*/ 945700 w 1068056"/>
              <a:gd name="connsiteY140" fmla="*/ 876789 h 1294514"/>
              <a:gd name="connsiteX141" fmla="*/ 952849 w 1068056"/>
              <a:gd name="connsiteY141" fmla="*/ 880360 h 1294514"/>
              <a:gd name="connsiteX142" fmla="*/ 942126 w 1068056"/>
              <a:gd name="connsiteY142" fmla="*/ 898218 h 1294514"/>
              <a:gd name="connsiteX143" fmla="*/ 936764 w 1068056"/>
              <a:gd name="connsiteY143" fmla="*/ 896432 h 1294514"/>
              <a:gd name="connsiteX144" fmla="*/ 945700 w 1068056"/>
              <a:gd name="connsiteY144" fmla="*/ 876789 h 1294514"/>
              <a:gd name="connsiteX145" fmla="*/ 75309 w 1068056"/>
              <a:gd name="connsiteY145" fmla="*/ 780359 h 1294514"/>
              <a:gd name="connsiteX146" fmla="*/ 78884 w 1068056"/>
              <a:gd name="connsiteY146" fmla="*/ 801788 h 1294514"/>
              <a:gd name="connsiteX147" fmla="*/ 71735 w 1068056"/>
              <a:gd name="connsiteY147" fmla="*/ 801788 h 1294514"/>
              <a:gd name="connsiteX148" fmla="*/ 68160 w 1068056"/>
              <a:gd name="connsiteY148" fmla="*/ 782145 h 1294514"/>
              <a:gd name="connsiteX149" fmla="*/ 75309 w 1068056"/>
              <a:gd name="connsiteY149" fmla="*/ 780359 h 1294514"/>
              <a:gd name="connsiteX150" fmla="*/ 961786 w 1068056"/>
              <a:gd name="connsiteY150" fmla="*/ 837503 h 1294514"/>
              <a:gd name="connsiteX151" fmla="*/ 968935 w 1068056"/>
              <a:gd name="connsiteY151" fmla="*/ 839288 h 1294514"/>
              <a:gd name="connsiteX152" fmla="*/ 959998 w 1068056"/>
              <a:gd name="connsiteY152" fmla="*/ 860717 h 1294514"/>
              <a:gd name="connsiteX153" fmla="*/ 954637 w 1068056"/>
              <a:gd name="connsiteY153" fmla="*/ 857146 h 1294514"/>
              <a:gd name="connsiteX154" fmla="*/ 961786 w 1068056"/>
              <a:gd name="connsiteY154" fmla="*/ 837503 h 1294514"/>
              <a:gd name="connsiteX155" fmla="*/ 69947 w 1068056"/>
              <a:gd name="connsiteY155" fmla="*/ 737501 h 1294514"/>
              <a:gd name="connsiteX156" fmla="*/ 71735 w 1068056"/>
              <a:gd name="connsiteY156" fmla="*/ 758930 h 1294514"/>
              <a:gd name="connsiteX157" fmla="*/ 64586 w 1068056"/>
              <a:gd name="connsiteY157" fmla="*/ 760716 h 1294514"/>
              <a:gd name="connsiteX158" fmla="*/ 62799 w 1068056"/>
              <a:gd name="connsiteY158" fmla="*/ 739287 h 1294514"/>
              <a:gd name="connsiteX159" fmla="*/ 69947 w 1068056"/>
              <a:gd name="connsiteY159" fmla="*/ 737501 h 1294514"/>
              <a:gd name="connsiteX160" fmla="*/ 976084 w 1068056"/>
              <a:gd name="connsiteY160" fmla="*/ 796431 h 1294514"/>
              <a:gd name="connsiteX161" fmla="*/ 983233 w 1068056"/>
              <a:gd name="connsiteY161" fmla="*/ 800002 h 1294514"/>
              <a:gd name="connsiteX162" fmla="*/ 976083 w 1068056"/>
              <a:gd name="connsiteY162" fmla="*/ 819645 h 1294514"/>
              <a:gd name="connsiteX163" fmla="*/ 970722 w 1068056"/>
              <a:gd name="connsiteY163" fmla="*/ 817860 h 1294514"/>
              <a:gd name="connsiteX164" fmla="*/ 976084 w 1068056"/>
              <a:gd name="connsiteY164" fmla="*/ 796431 h 1294514"/>
              <a:gd name="connsiteX165" fmla="*/ 66373 w 1068056"/>
              <a:gd name="connsiteY165" fmla="*/ 694644 h 1294514"/>
              <a:gd name="connsiteX166" fmla="*/ 68160 w 1068056"/>
              <a:gd name="connsiteY166" fmla="*/ 716072 h 1294514"/>
              <a:gd name="connsiteX167" fmla="*/ 61011 w 1068056"/>
              <a:gd name="connsiteY167" fmla="*/ 717858 h 1294514"/>
              <a:gd name="connsiteX168" fmla="*/ 59224 w 1068056"/>
              <a:gd name="connsiteY168" fmla="*/ 696429 h 1294514"/>
              <a:gd name="connsiteX169" fmla="*/ 66373 w 1068056"/>
              <a:gd name="connsiteY169" fmla="*/ 694644 h 1294514"/>
              <a:gd name="connsiteX170" fmla="*/ 988594 w 1068056"/>
              <a:gd name="connsiteY170" fmla="*/ 755359 h 1294514"/>
              <a:gd name="connsiteX171" fmla="*/ 995743 w 1068056"/>
              <a:gd name="connsiteY171" fmla="*/ 757144 h 1294514"/>
              <a:gd name="connsiteX172" fmla="*/ 990382 w 1068056"/>
              <a:gd name="connsiteY172" fmla="*/ 778573 h 1294514"/>
              <a:gd name="connsiteX173" fmla="*/ 983233 w 1068056"/>
              <a:gd name="connsiteY173" fmla="*/ 776788 h 1294514"/>
              <a:gd name="connsiteX174" fmla="*/ 988594 w 1068056"/>
              <a:gd name="connsiteY174" fmla="*/ 755359 h 1294514"/>
              <a:gd name="connsiteX175" fmla="*/ 66373 w 1068056"/>
              <a:gd name="connsiteY175" fmla="*/ 653572 h 1294514"/>
              <a:gd name="connsiteX176" fmla="*/ 66373 w 1068056"/>
              <a:gd name="connsiteY176" fmla="*/ 675000 h 1294514"/>
              <a:gd name="connsiteX177" fmla="*/ 59224 w 1068056"/>
              <a:gd name="connsiteY177" fmla="*/ 675000 h 1294514"/>
              <a:gd name="connsiteX178" fmla="*/ 59224 w 1068056"/>
              <a:gd name="connsiteY178" fmla="*/ 653572 h 1294514"/>
              <a:gd name="connsiteX179" fmla="*/ 66373 w 1068056"/>
              <a:gd name="connsiteY179" fmla="*/ 653572 h 1294514"/>
              <a:gd name="connsiteX180" fmla="*/ 997531 w 1068056"/>
              <a:gd name="connsiteY180" fmla="*/ 714287 h 1294514"/>
              <a:gd name="connsiteX181" fmla="*/ 1002892 w 1068056"/>
              <a:gd name="connsiteY181" fmla="*/ 716072 h 1294514"/>
              <a:gd name="connsiteX182" fmla="*/ 999318 w 1068056"/>
              <a:gd name="connsiteY182" fmla="*/ 735715 h 1294514"/>
              <a:gd name="connsiteX183" fmla="*/ 992169 w 1068056"/>
              <a:gd name="connsiteY183" fmla="*/ 735715 h 1294514"/>
              <a:gd name="connsiteX184" fmla="*/ 997531 w 1068056"/>
              <a:gd name="connsiteY184" fmla="*/ 714287 h 1294514"/>
              <a:gd name="connsiteX185" fmla="*/ 61011 w 1068056"/>
              <a:gd name="connsiteY185" fmla="*/ 608928 h 1294514"/>
              <a:gd name="connsiteX186" fmla="*/ 68160 w 1068056"/>
              <a:gd name="connsiteY186" fmla="*/ 610714 h 1294514"/>
              <a:gd name="connsiteX187" fmla="*/ 66373 w 1068056"/>
              <a:gd name="connsiteY187" fmla="*/ 632143 h 1294514"/>
              <a:gd name="connsiteX188" fmla="*/ 59224 w 1068056"/>
              <a:gd name="connsiteY188" fmla="*/ 630357 h 1294514"/>
              <a:gd name="connsiteX189" fmla="*/ 61011 w 1068056"/>
              <a:gd name="connsiteY189" fmla="*/ 608928 h 1294514"/>
              <a:gd name="connsiteX190" fmla="*/ 1008254 w 1068056"/>
              <a:gd name="connsiteY190" fmla="*/ 671429 h 1294514"/>
              <a:gd name="connsiteX191" fmla="*/ 1006467 w 1068056"/>
              <a:gd name="connsiteY191" fmla="*/ 694644 h 1294514"/>
              <a:gd name="connsiteX192" fmla="*/ 999318 w 1068056"/>
              <a:gd name="connsiteY192" fmla="*/ 692858 h 1294514"/>
              <a:gd name="connsiteX193" fmla="*/ 1001105 w 1068056"/>
              <a:gd name="connsiteY193" fmla="*/ 671429 h 1294514"/>
              <a:gd name="connsiteX194" fmla="*/ 1008254 w 1068056"/>
              <a:gd name="connsiteY194" fmla="*/ 671429 h 1294514"/>
              <a:gd name="connsiteX195" fmla="*/ 64586 w 1068056"/>
              <a:gd name="connsiteY195" fmla="*/ 566070 h 1294514"/>
              <a:gd name="connsiteX196" fmla="*/ 71735 w 1068056"/>
              <a:gd name="connsiteY196" fmla="*/ 567856 h 1294514"/>
              <a:gd name="connsiteX197" fmla="*/ 69948 w 1068056"/>
              <a:gd name="connsiteY197" fmla="*/ 589285 h 1294514"/>
              <a:gd name="connsiteX198" fmla="*/ 62799 w 1068056"/>
              <a:gd name="connsiteY198" fmla="*/ 587499 h 1294514"/>
              <a:gd name="connsiteX199" fmla="*/ 64586 w 1068056"/>
              <a:gd name="connsiteY199" fmla="*/ 566070 h 1294514"/>
              <a:gd name="connsiteX200" fmla="*/ 1008254 w 1068056"/>
              <a:gd name="connsiteY200" fmla="*/ 648214 h 1294514"/>
              <a:gd name="connsiteX201" fmla="*/ 1008254 w 1068056"/>
              <a:gd name="connsiteY201" fmla="*/ 669643 h 1294514"/>
              <a:gd name="connsiteX202" fmla="*/ 1001105 w 1068056"/>
              <a:gd name="connsiteY202" fmla="*/ 669643 h 1294514"/>
              <a:gd name="connsiteX203" fmla="*/ 1001105 w 1068056"/>
              <a:gd name="connsiteY203" fmla="*/ 648214 h 1294514"/>
              <a:gd name="connsiteX204" fmla="*/ 1008254 w 1068056"/>
              <a:gd name="connsiteY204" fmla="*/ 648214 h 1294514"/>
              <a:gd name="connsiteX205" fmla="*/ 77097 w 1068056"/>
              <a:gd name="connsiteY205" fmla="*/ 524999 h 1294514"/>
              <a:gd name="connsiteX206" fmla="*/ 75309 w 1068056"/>
              <a:gd name="connsiteY206" fmla="*/ 546427 h 1294514"/>
              <a:gd name="connsiteX207" fmla="*/ 68160 w 1068056"/>
              <a:gd name="connsiteY207" fmla="*/ 544642 h 1294514"/>
              <a:gd name="connsiteX208" fmla="*/ 71735 w 1068056"/>
              <a:gd name="connsiteY208" fmla="*/ 524998 h 1294514"/>
              <a:gd name="connsiteX209" fmla="*/ 77097 w 1068056"/>
              <a:gd name="connsiteY209" fmla="*/ 524999 h 1294514"/>
              <a:gd name="connsiteX210" fmla="*/ 1008254 w 1068056"/>
              <a:gd name="connsiteY210" fmla="*/ 605357 h 1294514"/>
              <a:gd name="connsiteX211" fmla="*/ 1008254 w 1068056"/>
              <a:gd name="connsiteY211" fmla="*/ 626786 h 1294514"/>
              <a:gd name="connsiteX212" fmla="*/ 1001105 w 1068056"/>
              <a:gd name="connsiteY212" fmla="*/ 626786 h 1294514"/>
              <a:gd name="connsiteX213" fmla="*/ 1001105 w 1068056"/>
              <a:gd name="connsiteY213" fmla="*/ 605357 h 1294514"/>
              <a:gd name="connsiteX214" fmla="*/ 1008254 w 1068056"/>
              <a:gd name="connsiteY214" fmla="*/ 605357 h 1294514"/>
              <a:gd name="connsiteX215" fmla="*/ 78884 w 1068056"/>
              <a:gd name="connsiteY215" fmla="*/ 482141 h 1294514"/>
              <a:gd name="connsiteX216" fmla="*/ 86033 w 1068056"/>
              <a:gd name="connsiteY216" fmla="*/ 483926 h 1294514"/>
              <a:gd name="connsiteX217" fmla="*/ 82458 w 1068056"/>
              <a:gd name="connsiteY217" fmla="*/ 505355 h 1294514"/>
              <a:gd name="connsiteX218" fmla="*/ 75309 w 1068056"/>
              <a:gd name="connsiteY218" fmla="*/ 503570 h 1294514"/>
              <a:gd name="connsiteX219" fmla="*/ 78884 w 1068056"/>
              <a:gd name="connsiteY219" fmla="*/ 482141 h 1294514"/>
              <a:gd name="connsiteX220" fmla="*/ 1004680 w 1068056"/>
              <a:gd name="connsiteY220" fmla="*/ 562499 h 1294514"/>
              <a:gd name="connsiteX221" fmla="*/ 1006467 w 1068056"/>
              <a:gd name="connsiteY221" fmla="*/ 583928 h 1294514"/>
              <a:gd name="connsiteX222" fmla="*/ 999318 w 1068056"/>
              <a:gd name="connsiteY222" fmla="*/ 583928 h 1294514"/>
              <a:gd name="connsiteX223" fmla="*/ 997530 w 1068056"/>
              <a:gd name="connsiteY223" fmla="*/ 562499 h 1294514"/>
              <a:gd name="connsiteX224" fmla="*/ 1004680 w 1068056"/>
              <a:gd name="connsiteY224" fmla="*/ 562499 h 1294514"/>
              <a:gd name="connsiteX225" fmla="*/ 91395 w 1068056"/>
              <a:gd name="connsiteY225" fmla="*/ 441069 h 1294514"/>
              <a:gd name="connsiteX226" fmla="*/ 96756 w 1068056"/>
              <a:gd name="connsiteY226" fmla="*/ 442854 h 1294514"/>
              <a:gd name="connsiteX227" fmla="*/ 91394 w 1068056"/>
              <a:gd name="connsiteY227" fmla="*/ 462498 h 1294514"/>
              <a:gd name="connsiteX228" fmla="*/ 84245 w 1068056"/>
              <a:gd name="connsiteY228" fmla="*/ 460712 h 1294514"/>
              <a:gd name="connsiteX229" fmla="*/ 91395 w 1068056"/>
              <a:gd name="connsiteY229" fmla="*/ 441069 h 1294514"/>
              <a:gd name="connsiteX230" fmla="*/ 999318 w 1068056"/>
              <a:gd name="connsiteY230" fmla="*/ 519641 h 1294514"/>
              <a:gd name="connsiteX231" fmla="*/ 1002892 w 1068056"/>
              <a:gd name="connsiteY231" fmla="*/ 541070 h 1294514"/>
              <a:gd name="connsiteX232" fmla="*/ 995743 w 1068056"/>
              <a:gd name="connsiteY232" fmla="*/ 542856 h 1294514"/>
              <a:gd name="connsiteX233" fmla="*/ 992169 w 1068056"/>
              <a:gd name="connsiteY233" fmla="*/ 521427 h 1294514"/>
              <a:gd name="connsiteX234" fmla="*/ 999318 w 1068056"/>
              <a:gd name="connsiteY234" fmla="*/ 519641 h 1294514"/>
              <a:gd name="connsiteX235" fmla="*/ 103905 w 1068056"/>
              <a:gd name="connsiteY235" fmla="*/ 399997 h 1294514"/>
              <a:gd name="connsiteX236" fmla="*/ 111054 w 1068056"/>
              <a:gd name="connsiteY236" fmla="*/ 401783 h 1294514"/>
              <a:gd name="connsiteX237" fmla="*/ 103905 w 1068056"/>
              <a:gd name="connsiteY237" fmla="*/ 423211 h 1294514"/>
              <a:gd name="connsiteX238" fmla="*/ 96756 w 1068056"/>
              <a:gd name="connsiteY238" fmla="*/ 419640 h 1294514"/>
              <a:gd name="connsiteX239" fmla="*/ 103905 w 1068056"/>
              <a:gd name="connsiteY239" fmla="*/ 399997 h 1294514"/>
              <a:gd name="connsiteX240" fmla="*/ 990382 w 1068056"/>
              <a:gd name="connsiteY240" fmla="*/ 476783 h 1294514"/>
              <a:gd name="connsiteX241" fmla="*/ 993956 w 1068056"/>
              <a:gd name="connsiteY241" fmla="*/ 498212 h 1294514"/>
              <a:gd name="connsiteX242" fmla="*/ 986807 w 1068056"/>
              <a:gd name="connsiteY242" fmla="*/ 499998 h 1294514"/>
              <a:gd name="connsiteX243" fmla="*/ 983233 w 1068056"/>
              <a:gd name="connsiteY243" fmla="*/ 478569 h 1294514"/>
              <a:gd name="connsiteX244" fmla="*/ 990382 w 1068056"/>
              <a:gd name="connsiteY244" fmla="*/ 476783 h 1294514"/>
              <a:gd name="connsiteX245" fmla="*/ 119991 w 1068056"/>
              <a:gd name="connsiteY245" fmla="*/ 360710 h 1294514"/>
              <a:gd name="connsiteX246" fmla="*/ 127140 w 1068056"/>
              <a:gd name="connsiteY246" fmla="*/ 362496 h 1294514"/>
              <a:gd name="connsiteX247" fmla="*/ 118203 w 1068056"/>
              <a:gd name="connsiteY247" fmla="*/ 382140 h 1294514"/>
              <a:gd name="connsiteX248" fmla="*/ 112842 w 1068056"/>
              <a:gd name="connsiteY248" fmla="*/ 380354 h 1294514"/>
              <a:gd name="connsiteX249" fmla="*/ 119991 w 1068056"/>
              <a:gd name="connsiteY249" fmla="*/ 360710 h 1294514"/>
              <a:gd name="connsiteX250" fmla="*/ 977871 w 1068056"/>
              <a:gd name="connsiteY250" fmla="*/ 435712 h 1294514"/>
              <a:gd name="connsiteX251" fmla="*/ 983233 w 1068056"/>
              <a:gd name="connsiteY251" fmla="*/ 457140 h 1294514"/>
              <a:gd name="connsiteX252" fmla="*/ 977871 w 1068056"/>
              <a:gd name="connsiteY252" fmla="*/ 458926 h 1294514"/>
              <a:gd name="connsiteX253" fmla="*/ 970722 w 1068056"/>
              <a:gd name="connsiteY253" fmla="*/ 437497 h 1294514"/>
              <a:gd name="connsiteX254" fmla="*/ 977871 w 1068056"/>
              <a:gd name="connsiteY254" fmla="*/ 435712 h 1294514"/>
              <a:gd name="connsiteX255" fmla="*/ 130714 w 1068056"/>
              <a:gd name="connsiteY255" fmla="*/ 337496 h 1294514"/>
              <a:gd name="connsiteX256" fmla="*/ 137863 w 1068056"/>
              <a:gd name="connsiteY256" fmla="*/ 341067 h 1294514"/>
              <a:gd name="connsiteX257" fmla="*/ 136076 w 1068056"/>
              <a:gd name="connsiteY257" fmla="*/ 342853 h 1294514"/>
              <a:gd name="connsiteX258" fmla="*/ 128927 w 1068056"/>
              <a:gd name="connsiteY258" fmla="*/ 341067 h 1294514"/>
              <a:gd name="connsiteX259" fmla="*/ 130714 w 1068056"/>
              <a:gd name="connsiteY259" fmla="*/ 337496 h 1294514"/>
              <a:gd name="connsiteX260" fmla="*/ 139650 w 1068056"/>
              <a:gd name="connsiteY260" fmla="*/ 321424 h 1294514"/>
              <a:gd name="connsiteX261" fmla="*/ 146799 w 1068056"/>
              <a:gd name="connsiteY261" fmla="*/ 324996 h 1294514"/>
              <a:gd name="connsiteX262" fmla="*/ 137863 w 1068056"/>
              <a:gd name="connsiteY262" fmla="*/ 341067 h 1294514"/>
              <a:gd name="connsiteX263" fmla="*/ 130714 w 1068056"/>
              <a:gd name="connsiteY263" fmla="*/ 337496 h 1294514"/>
              <a:gd name="connsiteX264" fmla="*/ 139650 w 1068056"/>
              <a:gd name="connsiteY264" fmla="*/ 321424 h 1294514"/>
              <a:gd name="connsiteX265" fmla="*/ 963573 w 1068056"/>
              <a:gd name="connsiteY265" fmla="*/ 396425 h 1294514"/>
              <a:gd name="connsiteX266" fmla="*/ 970722 w 1068056"/>
              <a:gd name="connsiteY266" fmla="*/ 416069 h 1294514"/>
              <a:gd name="connsiteX267" fmla="*/ 963573 w 1068056"/>
              <a:gd name="connsiteY267" fmla="*/ 417854 h 1294514"/>
              <a:gd name="connsiteX268" fmla="*/ 956424 w 1068056"/>
              <a:gd name="connsiteY268" fmla="*/ 398211 h 1294514"/>
              <a:gd name="connsiteX269" fmla="*/ 963573 w 1068056"/>
              <a:gd name="connsiteY269" fmla="*/ 396425 h 1294514"/>
              <a:gd name="connsiteX270" fmla="*/ 162885 w 1068056"/>
              <a:gd name="connsiteY270" fmla="*/ 283924 h 1294514"/>
              <a:gd name="connsiteX271" fmla="*/ 168246 w 1068056"/>
              <a:gd name="connsiteY271" fmla="*/ 289281 h 1294514"/>
              <a:gd name="connsiteX272" fmla="*/ 157523 w 1068056"/>
              <a:gd name="connsiteY272" fmla="*/ 307138 h 1294514"/>
              <a:gd name="connsiteX273" fmla="*/ 150374 w 1068056"/>
              <a:gd name="connsiteY273" fmla="*/ 301781 h 1294514"/>
              <a:gd name="connsiteX274" fmla="*/ 162885 w 1068056"/>
              <a:gd name="connsiteY274" fmla="*/ 283924 h 1294514"/>
              <a:gd name="connsiteX275" fmla="*/ 945700 w 1068056"/>
              <a:gd name="connsiteY275" fmla="*/ 355353 h 1294514"/>
              <a:gd name="connsiteX276" fmla="*/ 954637 w 1068056"/>
              <a:gd name="connsiteY276" fmla="*/ 374996 h 1294514"/>
              <a:gd name="connsiteX277" fmla="*/ 949275 w 1068056"/>
              <a:gd name="connsiteY277" fmla="*/ 378568 h 1294514"/>
              <a:gd name="connsiteX278" fmla="*/ 938551 w 1068056"/>
              <a:gd name="connsiteY278" fmla="*/ 358925 h 1294514"/>
              <a:gd name="connsiteX279" fmla="*/ 945700 w 1068056"/>
              <a:gd name="connsiteY279" fmla="*/ 355353 h 1294514"/>
              <a:gd name="connsiteX280" fmla="*/ 187906 w 1068056"/>
              <a:gd name="connsiteY280" fmla="*/ 249995 h 1294514"/>
              <a:gd name="connsiteX281" fmla="*/ 193268 w 1068056"/>
              <a:gd name="connsiteY281" fmla="*/ 255352 h 1294514"/>
              <a:gd name="connsiteX282" fmla="*/ 180757 w 1068056"/>
              <a:gd name="connsiteY282" fmla="*/ 271424 h 1294514"/>
              <a:gd name="connsiteX283" fmla="*/ 175395 w 1068056"/>
              <a:gd name="connsiteY283" fmla="*/ 267852 h 1294514"/>
              <a:gd name="connsiteX284" fmla="*/ 187906 w 1068056"/>
              <a:gd name="connsiteY284" fmla="*/ 249995 h 1294514"/>
              <a:gd name="connsiteX285" fmla="*/ 926040 w 1068056"/>
              <a:gd name="connsiteY285" fmla="*/ 317853 h 1294514"/>
              <a:gd name="connsiteX286" fmla="*/ 936764 w 1068056"/>
              <a:gd name="connsiteY286" fmla="*/ 337496 h 1294514"/>
              <a:gd name="connsiteX287" fmla="*/ 929615 w 1068056"/>
              <a:gd name="connsiteY287" fmla="*/ 341067 h 1294514"/>
              <a:gd name="connsiteX288" fmla="*/ 918892 w 1068056"/>
              <a:gd name="connsiteY288" fmla="*/ 321424 h 1294514"/>
              <a:gd name="connsiteX289" fmla="*/ 926040 w 1068056"/>
              <a:gd name="connsiteY289" fmla="*/ 317853 h 1294514"/>
              <a:gd name="connsiteX290" fmla="*/ 216502 w 1068056"/>
              <a:gd name="connsiteY290" fmla="*/ 217852 h 1294514"/>
              <a:gd name="connsiteX291" fmla="*/ 221864 w 1068056"/>
              <a:gd name="connsiteY291" fmla="*/ 223209 h 1294514"/>
              <a:gd name="connsiteX292" fmla="*/ 207566 w 1068056"/>
              <a:gd name="connsiteY292" fmla="*/ 239280 h 1294514"/>
              <a:gd name="connsiteX293" fmla="*/ 202204 w 1068056"/>
              <a:gd name="connsiteY293" fmla="*/ 233923 h 1294514"/>
              <a:gd name="connsiteX294" fmla="*/ 216502 w 1068056"/>
              <a:gd name="connsiteY294" fmla="*/ 217852 h 1294514"/>
              <a:gd name="connsiteX295" fmla="*/ 902806 w 1068056"/>
              <a:gd name="connsiteY295" fmla="*/ 282138 h 1294514"/>
              <a:gd name="connsiteX296" fmla="*/ 913530 w 1068056"/>
              <a:gd name="connsiteY296" fmla="*/ 299995 h 1294514"/>
              <a:gd name="connsiteX297" fmla="*/ 908168 w 1068056"/>
              <a:gd name="connsiteY297" fmla="*/ 303567 h 1294514"/>
              <a:gd name="connsiteX298" fmla="*/ 897445 w 1068056"/>
              <a:gd name="connsiteY298" fmla="*/ 285710 h 1294514"/>
              <a:gd name="connsiteX299" fmla="*/ 902806 w 1068056"/>
              <a:gd name="connsiteY299" fmla="*/ 282138 h 1294514"/>
              <a:gd name="connsiteX300" fmla="*/ 248673 w 1068056"/>
              <a:gd name="connsiteY300" fmla="*/ 187494 h 1294514"/>
              <a:gd name="connsiteX301" fmla="*/ 254034 w 1068056"/>
              <a:gd name="connsiteY301" fmla="*/ 192851 h 1294514"/>
              <a:gd name="connsiteX302" fmla="*/ 237949 w 1068056"/>
              <a:gd name="connsiteY302" fmla="*/ 208923 h 1294514"/>
              <a:gd name="connsiteX303" fmla="*/ 232587 w 1068056"/>
              <a:gd name="connsiteY303" fmla="*/ 203566 h 1294514"/>
              <a:gd name="connsiteX304" fmla="*/ 248673 w 1068056"/>
              <a:gd name="connsiteY304" fmla="*/ 187494 h 1294514"/>
              <a:gd name="connsiteX305" fmla="*/ 875997 w 1068056"/>
              <a:gd name="connsiteY305" fmla="*/ 246423 h 1294514"/>
              <a:gd name="connsiteX306" fmla="*/ 890296 w 1068056"/>
              <a:gd name="connsiteY306" fmla="*/ 264281 h 1294514"/>
              <a:gd name="connsiteX307" fmla="*/ 884934 w 1068056"/>
              <a:gd name="connsiteY307" fmla="*/ 267852 h 1294514"/>
              <a:gd name="connsiteX308" fmla="*/ 870636 w 1068056"/>
              <a:gd name="connsiteY308" fmla="*/ 251780 h 1294514"/>
              <a:gd name="connsiteX309" fmla="*/ 875997 w 1068056"/>
              <a:gd name="connsiteY309" fmla="*/ 246423 h 1294514"/>
              <a:gd name="connsiteX310" fmla="*/ 282630 w 1068056"/>
              <a:gd name="connsiteY310" fmla="*/ 160708 h 1294514"/>
              <a:gd name="connsiteX311" fmla="*/ 286205 w 1068056"/>
              <a:gd name="connsiteY311" fmla="*/ 167851 h 1294514"/>
              <a:gd name="connsiteX312" fmla="*/ 270120 w 1068056"/>
              <a:gd name="connsiteY312" fmla="*/ 180351 h 1294514"/>
              <a:gd name="connsiteX313" fmla="*/ 264758 w 1068056"/>
              <a:gd name="connsiteY313" fmla="*/ 174994 h 1294514"/>
              <a:gd name="connsiteX314" fmla="*/ 282630 w 1068056"/>
              <a:gd name="connsiteY314" fmla="*/ 160708 h 1294514"/>
              <a:gd name="connsiteX315" fmla="*/ 847401 w 1068056"/>
              <a:gd name="connsiteY315" fmla="*/ 214280 h 1294514"/>
              <a:gd name="connsiteX316" fmla="*/ 863487 w 1068056"/>
              <a:gd name="connsiteY316" fmla="*/ 230352 h 1294514"/>
              <a:gd name="connsiteX317" fmla="*/ 858125 w 1068056"/>
              <a:gd name="connsiteY317" fmla="*/ 235709 h 1294514"/>
              <a:gd name="connsiteX318" fmla="*/ 843827 w 1068056"/>
              <a:gd name="connsiteY318" fmla="*/ 219637 h 1294514"/>
              <a:gd name="connsiteX319" fmla="*/ 847401 w 1068056"/>
              <a:gd name="connsiteY319" fmla="*/ 214280 h 1294514"/>
              <a:gd name="connsiteX320" fmla="*/ 318375 w 1068056"/>
              <a:gd name="connsiteY320" fmla="*/ 137493 h 1294514"/>
              <a:gd name="connsiteX321" fmla="*/ 321950 w 1068056"/>
              <a:gd name="connsiteY321" fmla="*/ 142851 h 1294514"/>
              <a:gd name="connsiteX322" fmla="*/ 304077 w 1068056"/>
              <a:gd name="connsiteY322" fmla="*/ 155351 h 1294514"/>
              <a:gd name="connsiteX323" fmla="*/ 300503 w 1068056"/>
              <a:gd name="connsiteY323" fmla="*/ 148208 h 1294514"/>
              <a:gd name="connsiteX324" fmla="*/ 318375 w 1068056"/>
              <a:gd name="connsiteY324" fmla="*/ 137493 h 1294514"/>
              <a:gd name="connsiteX325" fmla="*/ 817018 w 1068056"/>
              <a:gd name="connsiteY325" fmla="*/ 183923 h 1294514"/>
              <a:gd name="connsiteX326" fmla="*/ 833104 w 1068056"/>
              <a:gd name="connsiteY326" fmla="*/ 199994 h 1294514"/>
              <a:gd name="connsiteX327" fmla="*/ 827742 w 1068056"/>
              <a:gd name="connsiteY327" fmla="*/ 205351 h 1294514"/>
              <a:gd name="connsiteX328" fmla="*/ 811657 w 1068056"/>
              <a:gd name="connsiteY328" fmla="*/ 189280 h 1294514"/>
              <a:gd name="connsiteX329" fmla="*/ 817018 w 1068056"/>
              <a:gd name="connsiteY329" fmla="*/ 183923 h 1294514"/>
              <a:gd name="connsiteX330" fmla="*/ 783060 w 1068056"/>
              <a:gd name="connsiteY330" fmla="*/ 157137 h 1294514"/>
              <a:gd name="connsiteX331" fmla="*/ 800933 w 1068056"/>
              <a:gd name="connsiteY331" fmla="*/ 171422 h 1294514"/>
              <a:gd name="connsiteX332" fmla="*/ 795571 w 1068056"/>
              <a:gd name="connsiteY332" fmla="*/ 176779 h 1294514"/>
              <a:gd name="connsiteX333" fmla="*/ 779486 w 1068056"/>
              <a:gd name="connsiteY333" fmla="*/ 162494 h 1294514"/>
              <a:gd name="connsiteX334" fmla="*/ 783060 w 1068056"/>
              <a:gd name="connsiteY334" fmla="*/ 157137 h 1294514"/>
              <a:gd name="connsiteX335" fmla="*/ 355908 w 1068056"/>
              <a:gd name="connsiteY335" fmla="*/ 116064 h 1294514"/>
              <a:gd name="connsiteX336" fmla="*/ 359482 w 1068056"/>
              <a:gd name="connsiteY336" fmla="*/ 123207 h 1294514"/>
              <a:gd name="connsiteX337" fmla="*/ 339822 w 1068056"/>
              <a:gd name="connsiteY337" fmla="*/ 133922 h 1294514"/>
              <a:gd name="connsiteX338" fmla="*/ 338035 w 1068056"/>
              <a:gd name="connsiteY338" fmla="*/ 126779 h 1294514"/>
              <a:gd name="connsiteX339" fmla="*/ 355908 w 1068056"/>
              <a:gd name="connsiteY339" fmla="*/ 116064 h 1294514"/>
              <a:gd name="connsiteX340" fmla="*/ 747315 w 1068056"/>
              <a:gd name="connsiteY340" fmla="*/ 133922 h 1294514"/>
              <a:gd name="connsiteX341" fmla="*/ 765188 w 1068056"/>
              <a:gd name="connsiteY341" fmla="*/ 144636 h 1294514"/>
              <a:gd name="connsiteX342" fmla="*/ 761613 w 1068056"/>
              <a:gd name="connsiteY342" fmla="*/ 151779 h 1294514"/>
              <a:gd name="connsiteX343" fmla="*/ 743741 w 1068056"/>
              <a:gd name="connsiteY343" fmla="*/ 139279 h 1294514"/>
              <a:gd name="connsiteX344" fmla="*/ 747315 w 1068056"/>
              <a:gd name="connsiteY344" fmla="*/ 133922 h 1294514"/>
              <a:gd name="connsiteX345" fmla="*/ 395227 w 1068056"/>
              <a:gd name="connsiteY345" fmla="*/ 99993 h 1294514"/>
              <a:gd name="connsiteX346" fmla="*/ 398802 w 1068056"/>
              <a:gd name="connsiteY346" fmla="*/ 105350 h 1294514"/>
              <a:gd name="connsiteX347" fmla="*/ 379142 w 1068056"/>
              <a:gd name="connsiteY347" fmla="*/ 114279 h 1294514"/>
              <a:gd name="connsiteX348" fmla="*/ 375567 w 1068056"/>
              <a:gd name="connsiteY348" fmla="*/ 107136 h 1294514"/>
              <a:gd name="connsiteX349" fmla="*/ 395227 w 1068056"/>
              <a:gd name="connsiteY349" fmla="*/ 99993 h 1294514"/>
              <a:gd name="connsiteX350" fmla="*/ 709783 w 1068056"/>
              <a:gd name="connsiteY350" fmla="*/ 112493 h 1294514"/>
              <a:gd name="connsiteX351" fmla="*/ 729443 w 1068056"/>
              <a:gd name="connsiteY351" fmla="*/ 123207 h 1294514"/>
              <a:gd name="connsiteX352" fmla="*/ 725869 w 1068056"/>
              <a:gd name="connsiteY352" fmla="*/ 128565 h 1294514"/>
              <a:gd name="connsiteX353" fmla="*/ 706209 w 1068056"/>
              <a:gd name="connsiteY353" fmla="*/ 117850 h 1294514"/>
              <a:gd name="connsiteX354" fmla="*/ 709783 w 1068056"/>
              <a:gd name="connsiteY354" fmla="*/ 112493 h 1294514"/>
              <a:gd name="connsiteX355" fmla="*/ 436334 w 1068056"/>
              <a:gd name="connsiteY355" fmla="*/ 85707 h 1294514"/>
              <a:gd name="connsiteX356" fmla="*/ 438121 w 1068056"/>
              <a:gd name="connsiteY356" fmla="*/ 92850 h 1294514"/>
              <a:gd name="connsiteX357" fmla="*/ 418461 w 1068056"/>
              <a:gd name="connsiteY357" fmla="*/ 98207 h 1294514"/>
              <a:gd name="connsiteX358" fmla="*/ 416674 w 1068056"/>
              <a:gd name="connsiteY358" fmla="*/ 92850 h 1294514"/>
              <a:gd name="connsiteX359" fmla="*/ 436334 w 1068056"/>
              <a:gd name="connsiteY359" fmla="*/ 85707 h 1294514"/>
              <a:gd name="connsiteX360" fmla="*/ 681187 w 1068056"/>
              <a:gd name="connsiteY360" fmla="*/ 98207 h 1294514"/>
              <a:gd name="connsiteX361" fmla="*/ 690123 w 1068056"/>
              <a:gd name="connsiteY361" fmla="*/ 103564 h 1294514"/>
              <a:gd name="connsiteX362" fmla="*/ 688336 w 1068056"/>
              <a:gd name="connsiteY362" fmla="*/ 108921 h 1294514"/>
              <a:gd name="connsiteX363" fmla="*/ 677613 w 1068056"/>
              <a:gd name="connsiteY363" fmla="*/ 105350 h 1294514"/>
              <a:gd name="connsiteX364" fmla="*/ 677868 w 1068056"/>
              <a:gd name="connsiteY364" fmla="*/ 104840 h 1294514"/>
              <a:gd name="connsiteX365" fmla="*/ 678060 w 1068056"/>
              <a:gd name="connsiteY365" fmla="*/ 104903 h 1294514"/>
              <a:gd name="connsiteX366" fmla="*/ 679400 w 1068056"/>
              <a:gd name="connsiteY366" fmla="*/ 105350 h 1294514"/>
              <a:gd name="connsiteX367" fmla="*/ 681187 w 1068056"/>
              <a:gd name="connsiteY367" fmla="*/ 98207 h 1294514"/>
              <a:gd name="connsiteX368" fmla="*/ 479228 w 1068056"/>
              <a:gd name="connsiteY368" fmla="*/ 76778 h 1294514"/>
              <a:gd name="connsiteX369" fmla="*/ 481015 w 1068056"/>
              <a:gd name="connsiteY369" fmla="*/ 83921 h 1294514"/>
              <a:gd name="connsiteX370" fmla="*/ 459568 w 1068056"/>
              <a:gd name="connsiteY370" fmla="*/ 87493 h 1294514"/>
              <a:gd name="connsiteX371" fmla="*/ 457781 w 1068056"/>
              <a:gd name="connsiteY371" fmla="*/ 80350 h 1294514"/>
              <a:gd name="connsiteX372" fmla="*/ 479228 w 1068056"/>
              <a:gd name="connsiteY372" fmla="*/ 76778 h 1294514"/>
              <a:gd name="connsiteX373" fmla="*/ 670464 w 1068056"/>
              <a:gd name="connsiteY373" fmla="*/ 94636 h 1294514"/>
              <a:gd name="connsiteX374" fmla="*/ 681187 w 1068056"/>
              <a:gd name="connsiteY374" fmla="*/ 98207 h 1294514"/>
              <a:gd name="connsiteX375" fmla="*/ 678059 w 1068056"/>
              <a:gd name="connsiteY375" fmla="*/ 104457 h 1294514"/>
              <a:gd name="connsiteX376" fmla="*/ 677868 w 1068056"/>
              <a:gd name="connsiteY376" fmla="*/ 104840 h 1294514"/>
              <a:gd name="connsiteX377" fmla="*/ 668676 w 1068056"/>
              <a:gd name="connsiteY377" fmla="*/ 101779 h 1294514"/>
              <a:gd name="connsiteX378" fmla="*/ 670464 w 1068056"/>
              <a:gd name="connsiteY378" fmla="*/ 94636 h 1294514"/>
              <a:gd name="connsiteX379" fmla="*/ 629357 w 1068056"/>
              <a:gd name="connsiteY379" fmla="*/ 82136 h 1294514"/>
              <a:gd name="connsiteX380" fmla="*/ 650804 w 1068056"/>
              <a:gd name="connsiteY380" fmla="*/ 87493 h 1294514"/>
              <a:gd name="connsiteX381" fmla="*/ 649017 w 1068056"/>
              <a:gd name="connsiteY381" fmla="*/ 94636 h 1294514"/>
              <a:gd name="connsiteX382" fmla="*/ 627570 w 1068056"/>
              <a:gd name="connsiteY382" fmla="*/ 87493 h 1294514"/>
              <a:gd name="connsiteX383" fmla="*/ 629357 w 1068056"/>
              <a:gd name="connsiteY383" fmla="*/ 82136 h 1294514"/>
              <a:gd name="connsiteX384" fmla="*/ 522122 w 1068056"/>
              <a:gd name="connsiteY384" fmla="*/ 71421 h 1294514"/>
              <a:gd name="connsiteX385" fmla="*/ 522122 w 1068056"/>
              <a:gd name="connsiteY385" fmla="*/ 78564 h 1294514"/>
              <a:gd name="connsiteX386" fmla="*/ 500675 w 1068056"/>
              <a:gd name="connsiteY386" fmla="*/ 80350 h 1294514"/>
              <a:gd name="connsiteX387" fmla="*/ 500675 w 1068056"/>
              <a:gd name="connsiteY387" fmla="*/ 73207 h 1294514"/>
              <a:gd name="connsiteX388" fmla="*/ 522122 w 1068056"/>
              <a:gd name="connsiteY388" fmla="*/ 71421 h 1294514"/>
              <a:gd name="connsiteX389" fmla="*/ 565016 w 1068056"/>
              <a:gd name="connsiteY389" fmla="*/ 71421 h 1294514"/>
              <a:gd name="connsiteX390" fmla="*/ 565016 w 1068056"/>
              <a:gd name="connsiteY390" fmla="*/ 78564 h 1294514"/>
              <a:gd name="connsiteX391" fmla="*/ 543569 w 1068056"/>
              <a:gd name="connsiteY391" fmla="*/ 78564 h 1294514"/>
              <a:gd name="connsiteX392" fmla="*/ 543569 w 1068056"/>
              <a:gd name="connsiteY392" fmla="*/ 71421 h 1294514"/>
              <a:gd name="connsiteX393" fmla="*/ 565016 w 1068056"/>
              <a:gd name="connsiteY393" fmla="*/ 71421 h 1294514"/>
              <a:gd name="connsiteX394" fmla="*/ 586463 w 1068056"/>
              <a:gd name="connsiteY394" fmla="*/ 73207 h 1294514"/>
              <a:gd name="connsiteX395" fmla="*/ 607910 w 1068056"/>
              <a:gd name="connsiteY395" fmla="*/ 76778 h 1294514"/>
              <a:gd name="connsiteX396" fmla="*/ 607910 w 1068056"/>
              <a:gd name="connsiteY396" fmla="*/ 83921 h 1294514"/>
              <a:gd name="connsiteX397" fmla="*/ 586463 w 1068056"/>
              <a:gd name="connsiteY397" fmla="*/ 80350 h 1294514"/>
              <a:gd name="connsiteX398" fmla="*/ 586463 w 1068056"/>
              <a:gd name="connsiteY398" fmla="*/ 73207 h 1294514"/>
              <a:gd name="connsiteX399" fmla="*/ 611089 w 1068056"/>
              <a:gd name="connsiteY399" fmla="*/ 27967 h 1294514"/>
              <a:gd name="connsiteX400" fmla="*/ 352240 w 1068056"/>
              <a:gd name="connsiteY400" fmla="*/ 66362 h 1294514"/>
              <a:gd name="connsiteX401" fmla="*/ 98473 w 1068056"/>
              <a:gd name="connsiteY401" fmla="*/ 310844 h 1294514"/>
              <a:gd name="connsiteX402" fmla="*/ 114556 w 1068056"/>
              <a:gd name="connsiteY402" fmla="*/ 1037151 h 1294514"/>
              <a:gd name="connsiteX403" fmla="*/ 498781 w 1068056"/>
              <a:gd name="connsiteY403" fmla="*/ 1272710 h 1294514"/>
              <a:gd name="connsiteX404" fmla="*/ 874070 w 1068056"/>
              <a:gd name="connsiteY404" fmla="*/ 1074626 h 1294514"/>
              <a:gd name="connsiteX405" fmla="*/ 1045631 w 1068056"/>
              <a:gd name="connsiteY405" fmla="*/ 673105 h 1294514"/>
              <a:gd name="connsiteX406" fmla="*/ 691787 w 1068056"/>
              <a:gd name="connsiteY406" fmla="*/ 52086 h 1294514"/>
              <a:gd name="connsiteX407" fmla="*/ 611089 w 1068056"/>
              <a:gd name="connsiteY407" fmla="*/ 27967 h 1294514"/>
              <a:gd name="connsiteX408" fmla="*/ 609647 w 1068056"/>
              <a:gd name="connsiteY408" fmla="*/ 5531 h 1294514"/>
              <a:gd name="connsiteX409" fmla="*/ 700722 w 1068056"/>
              <a:gd name="connsiteY409" fmla="*/ 32456 h 1294514"/>
              <a:gd name="connsiteX410" fmla="*/ 1067076 w 1068056"/>
              <a:gd name="connsiteY410" fmla="*/ 674889 h 1294514"/>
              <a:gd name="connsiteX411" fmla="*/ 496994 w 1068056"/>
              <a:gd name="connsiteY411" fmla="*/ 1294124 h 1294514"/>
              <a:gd name="connsiteX412" fmla="*/ 96685 w 1068056"/>
              <a:gd name="connsiteY412" fmla="*/ 1047858 h 1294514"/>
              <a:gd name="connsiteX413" fmla="*/ 80602 w 1068056"/>
              <a:gd name="connsiteY413" fmla="*/ 300136 h 1294514"/>
              <a:gd name="connsiteX414" fmla="*/ 609647 w 1068056"/>
              <a:gd name="connsiteY414" fmla="*/ 5531 h 12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1068056" h="1294514">
                <a:moveTo>
                  <a:pt x="497100" y="1216079"/>
                </a:moveTo>
                <a:cubicBezTo>
                  <a:pt x="497100" y="1216079"/>
                  <a:pt x="497100" y="1216079"/>
                  <a:pt x="495313" y="1223222"/>
                </a:cubicBezTo>
                <a:cubicBezTo>
                  <a:pt x="488164" y="1223222"/>
                  <a:pt x="481015" y="1221436"/>
                  <a:pt x="473866" y="1221436"/>
                </a:cubicBezTo>
                <a:cubicBezTo>
                  <a:pt x="473866" y="1221436"/>
                  <a:pt x="473866" y="1221436"/>
                  <a:pt x="475653" y="1214293"/>
                </a:cubicBezTo>
                <a:cubicBezTo>
                  <a:pt x="482802" y="1214293"/>
                  <a:pt x="489951" y="1216079"/>
                  <a:pt x="497100" y="1216079"/>
                </a:cubicBezTo>
                <a:close/>
                <a:moveTo>
                  <a:pt x="432759" y="1207151"/>
                </a:moveTo>
                <a:cubicBezTo>
                  <a:pt x="432759" y="1207151"/>
                  <a:pt x="432759" y="1207151"/>
                  <a:pt x="454206" y="1210722"/>
                </a:cubicBezTo>
                <a:cubicBezTo>
                  <a:pt x="454206" y="1210722"/>
                  <a:pt x="454206" y="1210722"/>
                  <a:pt x="452419" y="1217865"/>
                </a:cubicBezTo>
                <a:cubicBezTo>
                  <a:pt x="452419" y="1217865"/>
                  <a:pt x="452419" y="1217865"/>
                  <a:pt x="432759" y="1214293"/>
                </a:cubicBezTo>
                <a:cubicBezTo>
                  <a:pt x="432759" y="1214293"/>
                  <a:pt x="432759" y="1214293"/>
                  <a:pt x="432759" y="1207151"/>
                </a:cubicBezTo>
                <a:close/>
                <a:moveTo>
                  <a:pt x="538207" y="1216079"/>
                </a:moveTo>
                <a:cubicBezTo>
                  <a:pt x="538207" y="1216079"/>
                  <a:pt x="538207" y="1216079"/>
                  <a:pt x="539994" y="1223222"/>
                </a:cubicBezTo>
                <a:cubicBezTo>
                  <a:pt x="532845" y="1223222"/>
                  <a:pt x="525696" y="1223222"/>
                  <a:pt x="516760" y="1223222"/>
                </a:cubicBezTo>
                <a:cubicBezTo>
                  <a:pt x="516760" y="1223222"/>
                  <a:pt x="516760" y="1223222"/>
                  <a:pt x="516760" y="1216079"/>
                </a:cubicBezTo>
                <a:cubicBezTo>
                  <a:pt x="523909" y="1216079"/>
                  <a:pt x="531058" y="1216079"/>
                  <a:pt x="538207" y="1216079"/>
                </a:cubicBezTo>
                <a:close/>
                <a:moveTo>
                  <a:pt x="391653" y="1198222"/>
                </a:moveTo>
                <a:cubicBezTo>
                  <a:pt x="391653" y="1198222"/>
                  <a:pt x="391653" y="1198222"/>
                  <a:pt x="413100" y="1203579"/>
                </a:cubicBezTo>
                <a:cubicBezTo>
                  <a:pt x="413100" y="1203579"/>
                  <a:pt x="413100" y="1203579"/>
                  <a:pt x="411312" y="1210722"/>
                </a:cubicBezTo>
                <a:cubicBezTo>
                  <a:pt x="411312" y="1210722"/>
                  <a:pt x="411312" y="1210722"/>
                  <a:pt x="389865" y="1203579"/>
                </a:cubicBezTo>
                <a:cubicBezTo>
                  <a:pt x="389865" y="1203579"/>
                  <a:pt x="389865" y="1203579"/>
                  <a:pt x="391653" y="1198222"/>
                </a:cubicBezTo>
                <a:close/>
                <a:moveTo>
                  <a:pt x="581101" y="1208936"/>
                </a:moveTo>
                <a:cubicBezTo>
                  <a:pt x="581101" y="1208936"/>
                  <a:pt x="581101" y="1208936"/>
                  <a:pt x="582888" y="1216079"/>
                </a:cubicBezTo>
                <a:cubicBezTo>
                  <a:pt x="582888" y="1216079"/>
                  <a:pt x="582888" y="1216079"/>
                  <a:pt x="561441" y="1219650"/>
                </a:cubicBezTo>
                <a:cubicBezTo>
                  <a:pt x="561441" y="1219650"/>
                  <a:pt x="561441" y="1219650"/>
                  <a:pt x="559654" y="1214293"/>
                </a:cubicBezTo>
                <a:cubicBezTo>
                  <a:pt x="559654" y="1214293"/>
                  <a:pt x="559654" y="1214293"/>
                  <a:pt x="581101" y="1208936"/>
                </a:cubicBezTo>
                <a:close/>
                <a:moveTo>
                  <a:pt x="352333" y="1182150"/>
                </a:moveTo>
                <a:cubicBezTo>
                  <a:pt x="352333" y="1182150"/>
                  <a:pt x="352333" y="1182150"/>
                  <a:pt x="371993" y="1191079"/>
                </a:cubicBezTo>
                <a:cubicBezTo>
                  <a:pt x="371993" y="1191079"/>
                  <a:pt x="371993" y="1191079"/>
                  <a:pt x="370206" y="1198222"/>
                </a:cubicBezTo>
                <a:cubicBezTo>
                  <a:pt x="370206" y="1198222"/>
                  <a:pt x="370206" y="1198222"/>
                  <a:pt x="348759" y="1189293"/>
                </a:cubicBezTo>
                <a:cubicBezTo>
                  <a:pt x="348759" y="1189293"/>
                  <a:pt x="348759" y="1189293"/>
                  <a:pt x="352333" y="1182150"/>
                </a:cubicBezTo>
                <a:close/>
                <a:moveTo>
                  <a:pt x="622208" y="1198222"/>
                </a:moveTo>
                <a:cubicBezTo>
                  <a:pt x="622208" y="1198222"/>
                  <a:pt x="622208" y="1198222"/>
                  <a:pt x="623995" y="1205365"/>
                </a:cubicBezTo>
                <a:cubicBezTo>
                  <a:pt x="623995" y="1205365"/>
                  <a:pt x="623995" y="1205365"/>
                  <a:pt x="602548" y="1212508"/>
                </a:cubicBezTo>
                <a:cubicBezTo>
                  <a:pt x="602548" y="1212508"/>
                  <a:pt x="602548" y="1212508"/>
                  <a:pt x="600761" y="1205365"/>
                </a:cubicBezTo>
                <a:cubicBezTo>
                  <a:pt x="600761" y="1205365"/>
                  <a:pt x="600761" y="1205365"/>
                  <a:pt x="622208" y="1198222"/>
                </a:cubicBezTo>
                <a:close/>
                <a:moveTo>
                  <a:pt x="314801" y="1164293"/>
                </a:moveTo>
                <a:cubicBezTo>
                  <a:pt x="314801" y="1164293"/>
                  <a:pt x="314801" y="1164293"/>
                  <a:pt x="332673" y="1175007"/>
                </a:cubicBezTo>
                <a:cubicBezTo>
                  <a:pt x="332673" y="1175007"/>
                  <a:pt x="332673" y="1175007"/>
                  <a:pt x="329099" y="1180364"/>
                </a:cubicBezTo>
                <a:cubicBezTo>
                  <a:pt x="329099" y="1180364"/>
                  <a:pt x="329099" y="1180364"/>
                  <a:pt x="311226" y="1171436"/>
                </a:cubicBezTo>
                <a:cubicBezTo>
                  <a:pt x="311226" y="1171436"/>
                  <a:pt x="311226" y="1171436"/>
                  <a:pt x="314801" y="1164293"/>
                </a:cubicBezTo>
                <a:close/>
                <a:moveTo>
                  <a:pt x="661527" y="1182150"/>
                </a:moveTo>
                <a:cubicBezTo>
                  <a:pt x="661527" y="1182150"/>
                  <a:pt x="661527" y="1182150"/>
                  <a:pt x="663315" y="1189293"/>
                </a:cubicBezTo>
                <a:cubicBezTo>
                  <a:pt x="663315" y="1189293"/>
                  <a:pt x="663315" y="1189293"/>
                  <a:pt x="643655" y="1198222"/>
                </a:cubicBezTo>
                <a:cubicBezTo>
                  <a:pt x="643655" y="1198222"/>
                  <a:pt x="643655" y="1198222"/>
                  <a:pt x="641868" y="1191079"/>
                </a:cubicBezTo>
                <a:cubicBezTo>
                  <a:pt x="641868" y="1191079"/>
                  <a:pt x="641868" y="1191079"/>
                  <a:pt x="661527" y="1182150"/>
                </a:cubicBezTo>
                <a:close/>
                <a:moveTo>
                  <a:pt x="277269" y="1141078"/>
                </a:moveTo>
                <a:cubicBezTo>
                  <a:pt x="277269" y="1141078"/>
                  <a:pt x="277269" y="1141078"/>
                  <a:pt x="295141" y="1153578"/>
                </a:cubicBezTo>
                <a:cubicBezTo>
                  <a:pt x="295141" y="1153578"/>
                  <a:pt x="295141" y="1153578"/>
                  <a:pt x="291567" y="1158936"/>
                </a:cubicBezTo>
                <a:cubicBezTo>
                  <a:pt x="291567" y="1158936"/>
                  <a:pt x="291567" y="1158936"/>
                  <a:pt x="273694" y="1148221"/>
                </a:cubicBezTo>
                <a:cubicBezTo>
                  <a:pt x="273694" y="1148221"/>
                  <a:pt x="273694" y="1148221"/>
                  <a:pt x="277269" y="1141078"/>
                </a:cubicBezTo>
                <a:close/>
                <a:moveTo>
                  <a:pt x="699060" y="1162507"/>
                </a:moveTo>
                <a:cubicBezTo>
                  <a:pt x="699060" y="1162507"/>
                  <a:pt x="699060" y="1162507"/>
                  <a:pt x="702634" y="1169650"/>
                </a:cubicBezTo>
                <a:cubicBezTo>
                  <a:pt x="702634" y="1169650"/>
                  <a:pt x="702634" y="1169650"/>
                  <a:pt x="682974" y="1180364"/>
                </a:cubicBezTo>
                <a:cubicBezTo>
                  <a:pt x="682974" y="1180364"/>
                  <a:pt x="682974" y="1180364"/>
                  <a:pt x="679400" y="1173221"/>
                </a:cubicBezTo>
                <a:cubicBezTo>
                  <a:pt x="679400" y="1173221"/>
                  <a:pt x="679400" y="1173221"/>
                  <a:pt x="699060" y="1162507"/>
                </a:cubicBezTo>
                <a:close/>
                <a:moveTo>
                  <a:pt x="245098" y="1116078"/>
                </a:moveTo>
                <a:cubicBezTo>
                  <a:pt x="245098" y="1116078"/>
                  <a:pt x="245098" y="1116078"/>
                  <a:pt x="261183" y="1128578"/>
                </a:cubicBezTo>
                <a:cubicBezTo>
                  <a:pt x="261183" y="1128578"/>
                  <a:pt x="261183" y="1128578"/>
                  <a:pt x="255822" y="1135721"/>
                </a:cubicBezTo>
                <a:cubicBezTo>
                  <a:pt x="255822" y="1135721"/>
                  <a:pt x="255822" y="1135721"/>
                  <a:pt x="239736" y="1121435"/>
                </a:cubicBezTo>
                <a:cubicBezTo>
                  <a:pt x="239736" y="1121435"/>
                  <a:pt x="239736" y="1121435"/>
                  <a:pt x="245098" y="1116078"/>
                </a:cubicBezTo>
                <a:close/>
                <a:moveTo>
                  <a:pt x="734805" y="1139293"/>
                </a:moveTo>
                <a:cubicBezTo>
                  <a:pt x="734805" y="1139293"/>
                  <a:pt x="734805" y="1139293"/>
                  <a:pt x="738379" y="1146435"/>
                </a:cubicBezTo>
                <a:cubicBezTo>
                  <a:pt x="738379" y="1146435"/>
                  <a:pt x="738379" y="1146435"/>
                  <a:pt x="720507" y="1157150"/>
                </a:cubicBezTo>
                <a:cubicBezTo>
                  <a:pt x="720507" y="1157150"/>
                  <a:pt x="720507" y="1157150"/>
                  <a:pt x="716932" y="1151793"/>
                </a:cubicBezTo>
                <a:cubicBezTo>
                  <a:pt x="716932" y="1151793"/>
                  <a:pt x="716932" y="1151793"/>
                  <a:pt x="734805" y="1139293"/>
                </a:cubicBezTo>
                <a:close/>
                <a:moveTo>
                  <a:pt x="214715" y="1085720"/>
                </a:moveTo>
                <a:cubicBezTo>
                  <a:pt x="214715" y="1085720"/>
                  <a:pt x="214715" y="1085720"/>
                  <a:pt x="229013" y="1101792"/>
                </a:cubicBezTo>
                <a:cubicBezTo>
                  <a:pt x="229013" y="1101792"/>
                  <a:pt x="229013" y="1101792"/>
                  <a:pt x="223651" y="1107149"/>
                </a:cubicBezTo>
                <a:cubicBezTo>
                  <a:pt x="223651" y="1107149"/>
                  <a:pt x="223651" y="1107149"/>
                  <a:pt x="209353" y="1091078"/>
                </a:cubicBezTo>
                <a:cubicBezTo>
                  <a:pt x="209353" y="1091078"/>
                  <a:pt x="209353" y="1091078"/>
                  <a:pt x="214715" y="1085720"/>
                </a:cubicBezTo>
                <a:close/>
                <a:moveTo>
                  <a:pt x="766975" y="1114292"/>
                </a:moveTo>
                <a:cubicBezTo>
                  <a:pt x="766975" y="1114292"/>
                  <a:pt x="766975" y="1114292"/>
                  <a:pt x="772337" y="1119649"/>
                </a:cubicBezTo>
                <a:cubicBezTo>
                  <a:pt x="772337" y="1119649"/>
                  <a:pt x="772337" y="1119649"/>
                  <a:pt x="756252" y="1132149"/>
                </a:cubicBezTo>
                <a:cubicBezTo>
                  <a:pt x="756252" y="1132149"/>
                  <a:pt x="756252" y="1132149"/>
                  <a:pt x="750890" y="1126792"/>
                </a:cubicBezTo>
                <a:cubicBezTo>
                  <a:pt x="750890" y="1126792"/>
                  <a:pt x="750890" y="1126792"/>
                  <a:pt x="766975" y="1114292"/>
                </a:cubicBezTo>
                <a:close/>
                <a:moveTo>
                  <a:pt x="186119" y="1053577"/>
                </a:moveTo>
                <a:cubicBezTo>
                  <a:pt x="186119" y="1053577"/>
                  <a:pt x="186119" y="1053577"/>
                  <a:pt x="200417" y="1069649"/>
                </a:cubicBezTo>
                <a:cubicBezTo>
                  <a:pt x="200417" y="1069649"/>
                  <a:pt x="200417" y="1069649"/>
                  <a:pt x="195055" y="1075006"/>
                </a:cubicBezTo>
                <a:cubicBezTo>
                  <a:pt x="195055" y="1075006"/>
                  <a:pt x="195055" y="1075006"/>
                  <a:pt x="180757" y="1058934"/>
                </a:cubicBezTo>
                <a:cubicBezTo>
                  <a:pt x="180757" y="1058934"/>
                  <a:pt x="180757" y="1058934"/>
                  <a:pt x="186119" y="1053577"/>
                </a:cubicBezTo>
                <a:close/>
                <a:moveTo>
                  <a:pt x="799146" y="1085720"/>
                </a:moveTo>
                <a:cubicBezTo>
                  <a:pt x="799146" y="1085720"/>
                  <a:pt x="799146" y="1085720"/>
                  <a:pt x="804507" y="1089292"/>
                </a:cubicBezTo>
                <a:cubicBezTo>
                  <a:pt x="804507" y="1089292"/>
                  <a:pt x="804507" y="1089292"/>
                  <a:pt x="788422" y="1105363"/>
                </a:cubicBezTo>
                <a:cubicBezTo>
                  <a:pt x="788422" y="1105363"/>
                  <a:pt x="788422" y="1105363"/>
                  <a:pt x="783060" y="1100006"/>
                </a:cubicBezTo>
                <a:cubicBezTo>
                  <a:pt x="783060" y="1100006"/>
                  <a:pt x="783060" y="1100006"/>
                  <a:pt x="799146" y="1085720"/>
                </a:cubicBezTo>
                <a:close/>
                <a:moveTo>
                  <a:pt x="162884" y="1019648"/>
                </a:moveTo>
                <a:cubicBezTo>
                  <a:pt x="162884" y="1019648"/>
                  <a:pt x="162884" y="1019648"/>
                  <a:pt x="173608" y="1037505"/>
                </a:cubicBezTo>
                <a:cubicBezTo>
                  <a:pt x="173608" y="1037505"/>
                  <a:pt x="173608" y="1037505"/>
                  <a:pt x="168246" y="1041077"/>
                </a:cubicBezTo>
                <a:cubicBezTo>
                  <a:pt x="168246" y="1041077"/>
                  <a:pt x="168246" y="1041077"/>
                  <a:pt x="155736" y="1023219"/>
                </a:cubicBezTo>
                <a:cubicBezTo>
                  <a:pt x="155736" y="1023219"/>
                  <a:pt x="155736" y="1023219"/>
                  <a:pt x="162884" y="1019648"/>
                </a:cubicBezTo>
                <a:close/>
                <a:moveTo>
                  <a:pt x="827742" y="1053577"/>
                </a:moveTo>
                <a:cubicBezTo>
                  <a:pt x="827742" y="1053577"/>
                  <a:pt x="827742" y="1053577"/>
                  <a:pt x="833103" y="1058934"/>
                </a:cubicBezTo>
                <a:cubicBezTo>
                  <a:pt x="833103" y="1058934"/>
                  <a:pt x="833103" y="1058934"/>
                  <a:pt x="818806" y="1075006"/>
                </a:cubicBezTo>
                <a:cubicBezTo>
                  <a:pt x="818806" y="1075006"/>
                  <a:pt x="818806" y="1075006"/>
                  <a:pt x="813444" y="1069649"/>
                </a:cubicBezTo>
                <a:cubicBezTo>
                  <a:pt x="813444" y="1069649"/>
                  <a:pt x="813444" y="1069649"/>
                  <a:pt x="827742" y="1053577"/>
                </a:cubicBezTo>
                <a:close/>
                <a:moveTo>
                  <a:pt x="141438" y="982147"/>
                </a:moveTo>
                <a:cubicBezTo>
                  <a:pt x="141438" y="982147"/>
                  <a:pt x="141438" y="982147"/>
                  <a:pt x="150374" y="1001791"/>
                </a:cubicBezTo>
                <a:cubicBezTo>
                  <a:pt x="150374" y="1001791"/>
                  <a:pt x="150374" y="1001791"/>
                  <a:pt x="145012" y="1003576"/>
                </a:cubicBezTo>
                <a:cubicBezTo>
                  <a:pt x="145012" y="1003576"/>
                  <a:pt x="145012" y="1003576"/>
                  <a:pt x="134289" y="985719"/>
                </a:cubicBezTo>
                <a:cubicBezTo>
                  <a:pt x="134289" y="985719"/>
                  <a:pt x="134289" y="985719"/>
                  <a:pt x="141438" y="982147"/>
                </a:cubicBezTo>
                <a:close/>
                <a:moveTo>
                  <a:pt x="856338" y="1021434"/>
                </a:moveTo>
                <a:cubicBezTo>
                  <a:pt x="856338" y="1021434"/>
                  <a:pt x="856338" y="1021434"/>
                  <a:pt x="861699" y="1026791"/>
                </a:cubicBezTo>
                <a:cubicBezTo>
                  <a:pt x="861699" y="1026791"/>
                  <a:pt x="861699" y="1026791"/>
                  <a:pt x="847401" y="1042862"/>
                </a:cubicBezTo>
                <a:cubicBezTo>
                  <a:pt x="847401" y="1042862"/>
                  <a:pt x="847401" y="1042862"/>
                  <a:pt x="842040" y="1037505"/>
                </a:cubicBezTo>
                <a:cubicBezTo>
                  <a:pt x="842040" y="1037505"/>
                  <a:pt x="842040" y="1037505"/>
                  <a:pt x="856338" y="1021434"/>
                </a:cubicBezTo>
                <a:close/>
                <a:moveTo>
                  <a:pt x="121778" y="944647"/>
                </a:moveTo>
                <a:cubicBezTo>
                  <a:pt x="121778" y="944647"/>
                  <a:pt x="121778" y="944647"/>
                  <a:pt x="130714" y="962504"/>
                </a:cubicBezTo>
                <a:cubicBezTo>
                  <a:pt x="130714" y="962504"/>
                  <a:pt x="130714" y="962504"/>
                  <a:pt x="125352" y="966076"/>
                </a:cubicBezTo>
                <a:cubicBezTo>
                  <a:pt x="125352" y="966076"/>
                  <a:pt x="125352" y="966076"/>
                  <a:pt x="116416" y="946433"/>
                </a:cubicBezTo>
                <a:cubicBezTo>
                  <a:pt x="116416" y="946433"/>
                  <a:pt x="116416" y="946433"/>
                  <a:pt x="121778" y="944647"/>
                </a:cubicBezTo>
                <a:close/>
                <a:moveTo>
                  <a:pt x="881359" y="987504"/>
                </a:moveTo>
                <a:cubicBezTo>
                  <a:pt x="881359" y="987504"/>
                  <a:pt x="881359" y="987504"/>
                  <a:pt x="886721" y="991076"/>
                </a:cubicBezTo>
                <a:cubicBezTo>
                  <a:pt x="886721" y="991076"/>
                  <a:pt x="886721" y="991076"/>
                  <a:pt x="874210" y="1008934"/>
                </a:cubicBezTo>
                <a:cubicBezTo>
                  <a:pt x="874210" y="1008934"/>
                  <a:pt x="874210" y="1008934"/>
                  <a:pt x="868848" y="1005362"/>
                </a:cubicBezTo>
                <a:cubicBezTo>
                  <a:pt x="868848" y="1005362"/>
                  <a:pt x="868848" y="1005362"/>
                  <a:pt x="881359" y="987504"/>
                </a:cubicBezTo>
                <a:close/>
                <a:moveTo>
                  <a:pt x="105693" y="903575"/>
                </a:moveTo>
                <a:cubicBezTo>
                  <a:pt x="105693" y="903575"/>
                  <a:pt x="105693" y="903575"/>
                  <a:pt x="114629" y="925004"/>
                </a:cubicBezTo>
                <a:cubicBezTo>
                  <a:pt x="114629" y="925004"/>
                  <a:pt x="114629" y="925004"/>
                  <a:pt x="107480" y="926789"/>
                </a:cubicBezTo>
                <a:cubicBezTo>
                  <a:pt x="107480" y="926789"/>
                  <a:pt x="107480" y="926789"/>
                  <a:pt x="100331" y="907146"/>
                </a:cubicBezTo>
                <a:cubicBezTo>
                  <a:pt x="100331" y="907146"/>
                  <a:pt x="100331" y="907146"/>
                  <a:pt x="105693" y="903575"/>
                </a:cubicBezTo>
                <a:close/>
                <a:moveTo>
                  <a:pt x="904594" y="951790"/>
                </a:moveTo>
                <a:cubicBezTo>
                  <a:pt x="904594" y="951790"/>
                  <a:pt x="904594" y="951790"/>
                  <a:pt x="911742" y="955361"/>
                </a:cubicBezTo>
                <a:cubicBezTo>
                  <a:pt x="911742" y="955361"/>
                  <a:pt x="911742" y="955361"/>
                  <a:pt x="899232" y="973219"/>
                </a:cubicBezTo>
                <a:cubicBezTo>
                  <a:pt x="899232" y="973219"/>
                  <a:pt x="899232" y="973219"/>
                  <a:pt x="893870" y="969647"/>
                </a:cubicBezTo>
                <a:cubicBezTo>
                  <a:pt x="893870" y="969647"/>
                  <a:pt x="893870" y="969647"/>
                  <a:pt x="904594" y="951790"/>
                </a:cubicBezTo>
                <a:close/>
                <a:moveTo>
                  <a:pt x="93182" y="864289"/>
                </a:moveTo>
                <a:cubicBezTo>
                  <a:pt x="93182" y="864289"/>
                  <a:pt x="93182" y="864289"/>
                  <a:pt x="100331" y="883932"/>
                </a:cubicBezTo>
                <a:cubicBezTo>
                  <a:pt x="100331" y="883932"/>
                  <a:pt x="100331" y="883932"/>
                  <a:pt x="93182" y="885718"/>
                </a:cubicBezTo>
                <a:cubicBezTo>
                  <a:pt x="93182" y="885718"/>
                  <a:pt x="93182" y="885718"/>
                  <a:pt x="86033" y="866074"/>
                </a:cubicBezTo>
                <a:cubicBezTo>
                  <a:pt x="86033" y="866074"/>
                  <a:pt x="86033" y="866074"/>
                  <a:pt x="93182" y="864289"/>
                </a:cubicBezTo>
                <a:close/>
                <a:moveTo>
                  <a:pt x="926040" y="914289"/>
                </a:moveTo>
                <a:cubicBezTo>
                  <a:pt x="926040" y="914289"/>
                  <a:pt x="926040" y="914289"/>
                  <a:pt x="933190" y="917861"/>
                </a:cubicBezTo>
                <a:cubicBezTo>
                  <a:pt x="933190" y="917861"/>
                  <a:pt x="933190" y="917861"/>
                  <a:pt x="922466" y="937504"/>
                </a:cubicBezTo>
                <a:cubicBezTo>
                  <a:pt x="922466" y="937504"/>
                  <a:pt x="922466" y="937504"/>
                  <a:pt x="915317" y="933933"/>
                </a:cubicBezTo>
                <a:cubicBezTo>
                  <a:pt x="915317" y="933933"/>
                  <a:pt x="915317" y="933933"/>
                  <a:pt x="926040" y="914289"/>
                </a:cubicBezTo>
                <a:close/>
                <a:moveTo>
                  <a:pt x="82458" y="821431"/>
                </a:moveTo>
                <a:cubicBezTo>
                  <a:pt x="82458" y="821431"/>
                  <a:pt x="82458" y="821431"/>
                  <a:pt x="87820" y="842860"/>
                </a:cubicBezTo>
                <a:cubicBezTo>
                  <a:pt x="87820" y="842860"/>
                  <a:pt x="87820" y="842860"/>
                  <a:pt x="80671" y="844646"/>
                </a:cubicBezTo>
                <a:cubicBezTo>
                  <a:pt x="80671" y="844646"/>
                  <a:pt x="80671" y="844646"/>
                  <a:pt x="75309" y="823217"/>
                </a:cubicBezTo>
                <a:cubicBezTo>
                  <a:pt x="75309" y="823217"/>
                  <a:pt x="75309" y="823217"/>
                  <a:pt x="82458" y="821431"/>
                </a:cubicBezTo>
                <a:close/>
                <a:moveTo>
                  <a:pt x="945700" y="876789"/>
                </a:moveTo>
                <a:cubicBezTo>
                  <a:pt x="945700" y="876789"/>
                  <a:pt x="945700" y="876789"/>
                  <a:pt x="952849" y="880360"/>
                </a:cubicBezTo>
                <a:cubicBezTo>
                  <a:pt x="952849" y="880360"/>
                  <a:pt x="952849" y="880360"/>
                  <a:pt x="942126" y="898218"/>
                </a:cubicBezTo>
                <a:cubicBezTo>
                  <a:pt x="942126" y="898218"/>
                  <a:pt x="942126" y="898218"/>
                  <a:pt x="936764" y="896432"/>
                </a:cubicBezTo>
                <a:cubicBezTo>
                  <a:pt x="936764" y="896432"/>
                  <a:pt x="936764" y="896432"/>
                  <a:pt x="945700" y="876789"/>
                </a:cubicBezTo>
                <a:close/>
                <a:moveTo>
                  <a:pt x="75309" y="780359"/>
                </a:moveTo>
                <a:cubicBezTo>
                  <a:pt x="75309" y="780359"/>
                  <a:pt x="75309" y="780359"/>
                  <a:pt x="78884" y="801788"/>
                </a:cubicBezTo>
                <a:cubicBezTo>
                  <a:pt x="78884" y="801788"/>
                  <a:pt x="78884" y="801788"/>
                  <a:pt x="71735" y="801788"/>
                </a:cubicBezTo>
                <a:cubicBezTo>
                  <a:pt x="71735" y="801788"/>
                  <a:pt x="71735" y="801788"/>
                  <a:pt x="68160" y="782145"/>
                </a:cubicBezTo>
                <a:cubicBezTo>
                  <a:pt x="68160" y="782145"/>
                  <a:pt x="68160" y="782145"/>
                  <a:pt x="75309" y="780359"/>
                </a:cubicBezTo>
                <a:close/>
                <a:moveTo>
                  <a:pt x="961786" y="837503"/>
                </a:moveTo>
                <a:cubicBezTo>
                  <a:pt x="961786" y="837503"/>
                  <a:pt x="961786" y="837503"/>
                  <a:pt x="968935" y="839288"/>
                </a:cubicBezTo>
                <a:cubicBezTo>
                  <a:pt x="968935" y="839288"/>
                  <a:pt x="968935" y="839288"/>
                  <a:pt x="959998" y="860717"/>
                </a:cubicBezTo>
                <a:cubicBezTo>
                  <a:pt x="959998" y="860717"/>
                  <a:pt x="959998" y="860717"/>
                  <a:pt x="954637" y="857146"/>
                </a:cubicBezTo>
                <a:cubicBezTo>
                  <a:pt x="954637" y="857146"/>
                  <a:pt x="954637" y="857146"/>
                  <a:pt x="961786" y="837503"/>
                </a:cubicBezTo>
                <a:close/>
                <a:moveTo>
                  <a:pt x="69947" y="737501"/>
                </a:moveTo>
                <a:cubicBezTo>
                  <a:pt x="69947" y="737501"/>
                  <a:pt x="69947" y="737501"/>
                  <a:pt x="71735" y="758930"/>
                </a:cubicBezTo>
                <a:cubicBezTo>
                  <a:pt x="71735" y="758930"/>
                  <a:pt x="71735" y="758930"/>
                  <a:pt x="64586" y="760716"/>
                </a:cubicBezTo>
                <a:cubicBezTo>
                  <a:pt x="64586" y="760716"/>
                  <a:pt x="64586" y="760716"/>
                  <a:pt x="62799" y="739287"/>
                </a:cubicBezTo>
                <a:cubicBezTo>
                  <a:pt x="62799" y="739287"/>
                  <a:pt x="62799" y="739287"/>
                  <a:pt x="69947" y="737501"/>
                </a:cubicBezTo>
                <a:close/>
                <a:moveTo>
                  <a:pt x="976084" y="796431"/>
                </a:moveTo>
                <a:cubicBezTo>
                  <a:pt x="976084" y="796431"/>
                  <a:pt x="976084" y="796431"/>
                  <a:pt x="983233" y="800002"/>
                </a:cubicBezTo>
                <a:cubicBezTo>
                  <a:pt x="983233" y="800002"/>
                  <a:pt x="983233" y="800002"/>
                  <a:pt x="976083" y="819645"/>
                </a:cubicBezTo>
                <a:cubicBezTo>
                  <a:pt x="976083" y="819645"/>
                  <a:pt x="976083" y="819645"/>
                  <a:pt x="970722" y="817860"/>
                </a:cubicBezTo>
                <a:cubicBezTo>
                  <a:pt x="970722" y="817860"/>
                  <a:pt x="970722" y="817860"/>
                  <a:pt x="976084" y="796431"/>
                </a:cubicBezTo>
                <a:close/>
                <a:moveTo>
                  <a:pt x="66373" y="694644"/>
                </a:moveTo>
                <a:cubicBezTo>
                  <a:pt x="66373" y="701786"/>
                  <a:pt x="68160" y="708929"/>
                  <a:pt x="68160" y="716072"/>
                </a:cubicBezTo>
                <a:cubicBezTo>
                  <a:pt x="68160" y="716072"/>
                  <a:pt x="68160" y="716072"/>
                  <a:pt x="61011" y="717858"/>
                </a:cubicBezTo>
                <a:cubicBezTo>
                  <a:pt x="61011" y="710715"/>
                  <a:pt x="59224" y="703572"/>
                  <a:pt x="59224" y="696429"/>
                </a:cubicBezTo>
                <a:cubicBezTo>
                  <a:pt x="59224" y="696429"/>
                  <a:pt x="59224" y="696429"/>
                  <a:pt x="66373" y="694644"/>
                </a:cubicBezTo>
                <a:close/>
                <a:moveTo>
                  <a:pt x="988594" y="755359"/>
                </a:moveTo>
                <a:cubicBezTo>
                  <a:pt x="988594" y="755359"/>
                  <a:pt x="988594" y="755359"/>
                  <a:pt x="995743" y="757144"/>
                </a:cubicBezTo>
                <a:cubicBezTo>
                  <a:pt x="995743" y="757144"/>
                  <a:pt x="995743" y="757144"/>
                  <a:pt x="990382" y="778573"/>
                </a:cubicBezTo>
                <a:cubicBezTo>
                  <a:pt x="990382" y="778573"/>
                  <a:pt x="990382" y="778573"/>
                  <a:pt x="983233" y="776788"/>
                </a:cubicBezTo>
                <a:cubicBezTo>
                  <a:pt x="983233" y="776788"/>
                  <a:pt x="983233" y="776788"/>
                  <a:pt x="988594" y="755359"/>
                </a:cubicBezTo>
                <a:close/>
                <a:moveTo>
                  <a:pt x="66373" y="653572"/>
                </a:moveTo>
                <a:cubicBezTo>
                  <a:pt x="66373" y="653572"/>
                  <a:pt x="66373" y="653572"/>
                  <a:pt x="66373" y="675000"/>
                </a:cubicBezTo>
                <a:cubicBezTo>
                  <a:pt x="66373" y="675000"/>
                  <a:pt x="66373" y="675000"/>
                  <a:pt x="59224" y="675000"/>
                </a:cubicBezTo>
                <a:cubicBezTo>
                  <a:pt x="59224" y="675000"/>
                  <a:pt x="59224" y="675000"/>
                  <a:pt x="59224" y="653572"/>
                </a:cubicBezTo>
                <a:cubicBezTo>
                  <a:pt x="59224" y="653572"/>
                  <a:pt x="59224" y="653572"/>
                  <a:pt x="66373" y="653572"/>
                </a:cubicBezTo>
                <a:close/>
                <a:moveTo>
                  <a:pt x="997531" y="714287"/>
                </a:moveTo>
                <a:cubicBezTo>
                  <a:pt x="997531" y="714287"/>
                  <a:pt x="997531" y="714287"/>
                  <a:pt x="1002892" y="716072"/>
                </a:cubicBezTo>
                <a:cubicBezTo>
                  <a:pt x="1002892" y="716072"/>
                  <a:pt x="1002892" y="716072"/>
                  <a:pt x="999318" y="735715"/>
                </a:cubicBezTo>
                <a:cubicBezTo>
                  <a:pt x="999318" y="735715"/>
                  <a:pt x="999318" y="735715"/>
                  <a:pt x="992169" y="735715"/>
                </a:cubicBezTo>
                <a:cubicBezTo>
                  <a:pt x="992169" y="735715"/>
                  <a:pt x="992169" y="735715"/>
                  <a:pt x="997531" y="714287"/>
                </a:cubicBezTo>
                <a:close/>
                <a:moveTo>
                  <a:pt x="61011" y="608928"/>
                </a:moveTo>
                <a:cubicBezTo>
                  <a:pt x="61011" y="608928"/>
                  <a:pt x="61011" y="608928"/>
                  <a:pt x="68160" y="610714"/>
                </a:cubicBezTo>
                <a:cubicBezTo>
                  <a:pt x="68160" y="610714"/>
                  <a:pt x="68160" y="610714"/>
                  <a:pt x="66373" y="632143"/>
                </a:cubicBezTo>
                <a:cubicBezTo>
                  <a:pt x="66373" y="632143"/>
                  <a:pt x="66373" y="632143"/>
                  <a:pt x="59224" y="630357"/>
                </a:cubicBezTo>
                <a:cubicBezTo>
                  <a:pt x="59224" y="630357"/>
                  <a:pt x="59224" y="630357"/>
                  <a:pt x="61011" y="608928"/>
                </a:cubicBezTo>
                <a:close/>
                <a:moveTo>
                  <a:pt x="1008254" y="671429"/>
                </a:moveTo>
                <a:cubicBezTo>
                  <a:pt x="1008254" y="678572"/>
                  <a:pt x="1006467" y="685715"/>
                  <a:pt x="1006467" y="694644"/>
                </a:cubicBezTo>
                <a:cubicBezTo>
                  <a:pt x="1006467" y="694644"/>
                  <a:pt x="1006467" y="694644"/>
                  <a:pt x="999318" y="692858"/>
                </a:cubicBezTo>
                <a:cubicBezTo>
                  <a:pt x="999318" y="685715"/>
                  <a:pt x="1001105" y="678572"/>
                  <a:pt x="1001105" y="671429"/>
                </a:cubicBezTo>
                <a:cubicBezTo>
                  <a:pt x="1001105" y="671429"/>
                  <a:pt x="1001105" y="671429"/>
                  <a:pt x="1008254" y="671429"/>
                </a:cubicBezTo>
                <a:close/>
                <a:moveTo>
                  <a:pt x="64586" y="566070"/>
                </a:moveTo>
                <a:cubicBezTo>
                  <a:pt x="64586" y="566070"/>
                  <a:pt x="64586" y="566070"/>
                  <a:pt x="71735" y="567856"/>
                </a:cubicBezTo>
                <a:cubicBezTo>
                  <a:pt x="71735" y="567856"/>
                  <a:pt x="71735" y="567856"/>
                  <a:pt x="69948" y="589285"/>
                </a:cubicBezTo>
                <a:cubicBezTo>
                  <a:pt x="69948" y="589285"/>
                  <a:pt x="69948" y="589285"/>
                  <a:pt x="62799" y="587499"/>
                </a:cubicBezTo>
                <a:cubicBezTo>
                  <a:pt x="62799" y="587499"/>
                  <a:pt x="62799" y="587499"/>
                  <a:pt x="64586" y="566070"/>
                </a:cubicBezTo>
                <a:close/>
                <a:moveTo>
                  <a:pt x="1008254" y="648214"/>
                </a:moveTo>
                <a:cubicBezTo>
                  <a:pt x="1008254" y="648214"/>
                  <a:pt x="1008254" y="648214"/>
                  <a:pt x="1008254" y="669643"/>
                </a:cubicBezTo>
                <a:cubicBezTo>
                  <a:pt x="1008254" y="669643"/>
                  <a:pt x="1008254" y="669643"/>
                  <a:pt x="1001105" y="669643"/>
                </a:cubicBezTo>
                <a:cubicBezTo>
                  <a:pt x="1001105" y="669643"/>
                  <a:pt x="1001105" y="669643"/>
                  <a:pt x="1001105" y="648214"/>
                </a:cubicBezTo>
                <a:cubicBezTo>
                  <a:pt x="1001105" y="648214"/>
                  <a:pt x="1001105" y="648214"/>
                  <a:pt x="1008254" y="648214"/>
                </a:cubicBezTo>
                <a:close/>
                <a:moveTo>
                  <a:pt x="77097" y="524999"/>
                </a:moveTo>
                <a:cubicBezTo>
                  <a:pt x="77097" y="524999"/>
                  <a:pt x="77097" y="524999"/>
                  <a:pt x="75309" y="546427"/>
                </a:cubicBezTo>
                <a:cubicBezTo>
                  <a:pt x="75309" y="546427"/>
                  <a:pt x="75309" y="546427"/>
                  <a:pt x="68160" y="544642"/>
                </a:cubicBezTo>
                <a:cubicBezTo>
                  <a:pt x="68160" y="544642"/>
                  <a:pt x="68160" y="544642"/>
                  <a:pt x="71735" y="524998"/>
                </a:cubicBezTo>
                <a:cubicBezTo>
                  <a:pt x="71735" y="524998"/>
                  <a:pt x="71735" y="524998"/>
                  <a:pt x="77097" y="524999"/>
                </a:cubicBezTo>
                <a:close/>
                <a:moveTo>
                  <a:pt x="1008254" y="605357"/>
                </a:moveTo>
                <a:cubicBezTo>
                  <a:pt x="1008254" y="612500"/>
                  <a:pt x="1008254" y="619643"/>
                  <a:pt x="1008254" y="626786"/>
                </a:cubicBezTo>
                <a:cubicBezTo>
                  <a:pt x="1008254" y="626786"/>
                  <a:pt x="1008254" y="626786"/>
                  <a:pt x="1001105" y="626786"/>
                </a:cubicBezTo>
                <a:cubicBezTo>
                  <a:pt x="1001105" y="619643"/>
                  <a:pt x="1001105" y="612500"/>
                  <a:pt x="1001105" y="605357"/>
                </a:cubicBezTo>
                <a:cubicBezTo>
                  <a:pt x="1001105" y="605357"/>
                  <a:pt x="1001105" y="605357"/>
                  <a:pt x="1008254" y="605357"/>
                </a:cubicBezTo>
                <a:close/>
                <a:moveTo>
                  <a:pt x="78884" y="482141"/>
                </a:moveTo>
                <a:cubicBezTo>
                  <a:pt x="78884" y="482141"/>
                  <a:pt x="78884" y="482141"/>
                  <a:pt x="86033" y="483926"/>
                </a:cubicBezTo>
                <a:cubicBezTo>
                  <a:pt x="86033" y="483926"/>
                  <a:pt x="86033" y="483926"/>
                  <a:pt x="82458" y="505355"/>
                </a:cubicBezTo>
                <a:cubicBezTo>
                  <a:pt x="82458" y="505355"/>
                  <a:pt x="82458" y="505355"/>
                  <a:pt x="75309" y="503570"/>
                </a:cubicBezTo>
                <a:cubicBezTo>
                  <a:pt x="75309" y="503570"/>
                  <a:pt x="75309" y="503570"/>
                  <a:pt x="78884" y="482141"/>
                </a:cubicBezTo>
                <a:close/>
                <a:moveTo>
                  <a:pt x="1004680" y="562499"/>
                </a:moveTo>
                <a:cubicBezTo>
                  <a:pt x="1006467" y="569642"/>
                  <a:pt x="1006467" y="576785"/>
                  <a:pt x="1006467" y="583928"/>
                </a:cubicBezTo>
                <a:cubicBezTo>
                  <a:pt x="1006467" y="583928"/>
                  <a:pt x="1006467" y="583928"/>
                  <a:pt x="999318" y="583928"/>
                </a:cubicBezTo>
                <a:cubicBezTo>
                  <a:pt x="999318" y="576785"/>
                  <a:pt x="999318" y="569642"/>
                  <a:pt x="997530" y="562499"/>
                </a:cubicBezTo>
                <a:cubicBezTo>
                  <a:pt x="997530" y="562499"/>
                  <a:pt x="997530" y="562499"/>
                  <a:pt x="1004680" y="562499"/>
                </a:cubicBezTo>
                <a:close/>
                <a:moveTo>
                  <a:pt x="91395" y="441069"/>
                </a:moveTo>
                <a:cubicBezTo>
                  <a:pt x="91395" y="441069"/>
                  <a:pt x="91395" y="441069"/>
                  <a:pt x="96756" y="442854"/>
                </a:cubicBezTo>
                <a:cubicBezTo>
                  <a:pt x="96756" y="442854"/>
                  <a:pt x="96756" y="442854"/>
                  <a:pt x="91394" y="462498"/>
                </a:cubicBezTo>
                <a:cubicBezTo>
                  <a:pt x="91394" y="462498"/>
                  <a:pt x="91394" y="462498"/>
                  <a:pt x="84245" y="460712"/>
                </a:cubicBezTo>
                <a:cubicBezTo>
                  <a:pt x="84245" y="460712"/>
                  <a:pt x="84245" y="460712"/>
                  <a:pt x="91395" y="441069"/>
                </a:cubicBezTo>
                <a:close/>
                <a:moveTo>
                  <a:pt x="999318" y="519641"/>
                </a:moveTo>
                <a:cubicBezTo>
                  <a:pt x="999318" y="519641"/>
                  <a:pt x="999318" y="519641"/>
                  <a:pt x="1002892" y="541070"/>
                </a:cubicBezTo>
                <a:cubicBezTo>
                  <a:pt x="1002892" y="541070"/>
                  <a:pt x="1002892" y="541070"/>
                  <a:pt x="995743" y="542856"/>
                </a:cubicBezTo>
                <a:cubicBezTo>
                  <a:pt x="995743" y="542856"/>
                  <a:pt x="995743" y="542856"/>
                  <a:pt x="992169" y="521427"/>
                </a:cubicBezTo>
                <a:cubicBezTo>
                  <a:pt x="992169" y="521427"/>
                  <a:pt x="992169" y="521427"/>
                  <a:pt x="999318" y="519641"/>
                </a:cubicBezTo>
                <a:close/>
                <a:moveTo>
                  <a:pt x="103905" y="399997"/>
                </a:moveTo>
                <a:cubicBezTo>
                  <a:pt x="103905" y="399997"/>
                  <a:pt x="103905" y="399997"/>
                  <a:pt x="111054" y="401783"/>
                </a:cubicBezTo>
                <a:cubicBezTo>
                  <a:pt x="111054" y="401783"/>
                  <a:pt x="111054" y="401783"/>
                  <a:pt x="103905" y="423211"/>
                </a:cubicBezTo>
                <a:cubicBezTo>
                  <a:pt x="103905" y="423211"/>
                  <a:pt x="103905" y="423211"/>
                  <a:pt x="96756" y="419640"/>
                </a:cubicBezTo>
                <a:cubicBezTo>
                  <a:pt x="96756" y="419640"/>
                  <a:pt x="96756" y="419640"/>
                  <a:pt x="103905" y="399997"/>
                </a:cubicBezTo>
                <a:close/>
                <a:moveTo>
                  <a:pt x="990382" y="476783"/>
                </a:moveTo>
                <a:cubicBezTo>
                  <a:pt x="990382" y="476783"/>
                  <a:pt x="990382" y="476783"/>
                  <a:pt x="993956" y="498212"/>
                </a:cubicBezTo>
                <a:cubicBezTo>
                  <a:pt x="993956" y="498212"/>
                  <a:pt x="993956" y="498212"/>
                  <a:pt x="986807" y="499998"/>
                </a:cubicBezTo>
                <a:cubicBezTo>
                  <a:pt x="986807" y="499998"/>
                  <a:pt x="986807" y="499998"/>
                  <a:pt x="983233" y="478569"/>
                </a:cubicBezTo>
                <a:cubicBezTo>
                  <a:pt x="983233" y="478569"/>
                  <a:pt x="983233" y="478569"/>
                  <a:pt x="990382" y="476783"/>
                </a:cubicBezTo>
                <a:close/>
                <a:moveTo>
                  <a:pt x="119991" y="360710"/>
                </a:moveTo>
                <a:cubicBezTo>
                  <a:pt x="119991" y="360710"/>
                  <a:pt x="119991" y="360710"/>
                  <a:pt x="127140" y="362496"/>
                </a:cubicBezTo>
                <a:cubicBezTo>
                  <a:pt x="127140" y="362496"/>
                  <a:pt x="127140" y="362496"/>
                  <a:pt x="118203" y="382140"/>
                </a:cubicBezTo>
                <a:cubicBezTo>
                  <a:pt x="118203" y="382140"/>
                  <a:pt x="118203" y="382140"/>
                  <a:pt x="112842" y="380354"/>
                </a:cubicBezTo>
                <a:cubicBezTo>
                  <a:pt x="112842" y="380354"/>
                  <a:pt x="112842" y="380354"/>
                  <a:pt x="119991" y="360710"/>
                </a:cubicBezTo>
                <a:close/>
                <a:moveTo>
                  <a:pt x="977871" y="435712"/>
                </a:moveTo>
                <a:cubicBezTo>
                  <a:pt x="977871" y="435712"/>
                  <a:pt x="977871" y="435712"/>
                  <a:pt x="983233" y="457140"/>
                </a:cubicBezTo>
                <a:cubicBezTo>
                  <a:pt x="983233" y="457140"/>
                  <a:pt x="983233" y="457140"/>
                  <a:pt x="977871" y="458926"/>
                </a:cubicBezTo>
                <a:cubicBezTo>
                  <a:pt x="977871" y="458926"/>
                  <a:pt x="977871" y="458926"/>
                  <a:pt x="970722" y="437497"/>
                </a:cubicBezTo>
                <a:cubicBezTo>
                  <a:pt x="970722" y="437497"/>
                  <a:pt x="970722" y="437497"/>
                  <a:pt x="977871" y="435712"/>
                </a:cubicBezTo>
                <a:close/>
                <a:moveTo>
                  <a:pt x="130714" y="337496"/>
                </a:moveTo>
                <a:cubicBezTo>
                  <a:pt x="137863" y="341067"/>
                  <a:pt x="137863" y="341067"/>
                  <a:pt x="137863" y="341067"/>
                </a:cubicBezTo>
                <a:cubicBezTo>
                  <a:pt x="137863" y="341067"/>
                  <a:pt x="137863" y="341067"/>
                  <a:pt x="136076" y="342853"/>
                </a:cubicBezTo>
                <a:cubicBezTo>
                  <a:pt x="136076" y="342853"/>
                  <a:pt x="136076" y="342853"/>
                  <a:pt x="128927" y="341067"/>
                </a:cubicBezTo>
                <a:cubicBezTo>
                  <a:pt x="128927" y="341067"/>
                  <a:pt x="128927" y="341067"/>
                  <a:pt x="130714" y="337496"/>
                </a:cubicBezTo>
                <a:close/>
                <a:moveTo>
                  <a:pt x="139650" y="321424"/>
                </a:moveTo>
                <a:cubicBezTo>
                  <a:pt x="139650" y="321424"/>
                  <a:pt x="139650" y="321424"/>
                  <a:pt x="146799" y="324996"/>
                </a:cubicBezTo>
                <a:cubicBezTo>
                  <a:pt x="146799" y="324996"/>
                  <a:pt x="146799" y="324996"/>
                  <a:pt x="137863" y="341067"/>
                </a:cubicBezTo>
                <a:cubicBezTo>
                  <a:pt x="130714" y="337496"/>
                  <a:pt x="130714" y="337496"/>
                  <a:pt x="130714" y="337496"/>
                </a:cubicBezTo>
                <a:cubicBezTo>
                  <a:pt x="130714" y="337496"/>
                  <a:pt x="130714" y="337496"/>
                  <a:pt x="139650" y="321424"/>
                </a:cubicBezTo>
                <a:close/>
                <a:moveTo>
                  <a:pt x="963573" y="396425"/>
                </a:moveTo>
                <a:cubicBezTo>
                  <a:pt x="963573" y="396425"/>
                  <a:pt x="963573" y="396425"/>
                  <a:pt x="970722" y="416069"/>
                </a:cubicBezTo>
                <a:cubicBezTo>
                  <a:pt x="970722" y="416069"/>
                  <a:pt x="970722" y="416069"/>
                  <a:pt x="963573" y="417854"/>
                </a:cubicBezTo>
                <a:cubicBezTo>
                  <a:pt x="963573" y="417854"/>
                  <a:pt x="963573" y="417854"/>
                  <a:pt x="956424" y="398211"/>
                </a:cubicBezTo>
                <a:cubicBezTo>
                  <a:pt x="956424" y="398211"/>
                  <a:pt x="956424" y="398211"/>
                  <a:pt x="963573" y="396425"/>
                </a:cubicBezTo>
                <a:close/>
                <a:moveTo>
                  <a:pt x="162885" y="283924"/>
                </a:moveTo>
                <a:cubicBezTo>
                  <a:pt x="162885" y="283924"/>
                  <a:pt x="162885" y="283924"/>
                  <a:pt x="168246" y="289281"/>
                </a:cubicBezTo>
                <a:cubicBezTo>
                  <a:pt x="168246" y="289281"/>
                  <a:pt x="168246" y="289281"/>
                  <a:pt x="157523" y="307138"/>
                </a:cubicBezTo>
                <a:cubicBezTo>
                  <a:pt x="157523" y="307138"/>
                  <a:pt x="157523" y="307138"/>
                  <a:pt x="150374" y="301781"/>
                </a:cubicBezTo>
                <a:cubicBezTo>
                  <a:pt x="150374" y="301781"/>
                  <a:pt x="150374" y="301781"/>
                  <a:pt x="162885" y="283924"/>
                </a:cubicBezTo>
                <a:close/>
                <a:moveTo>
                  <a:pt x="945700" y="355353"/>
                </a:moveTo>
                <a:cubicBezTo>
                  <a:pt x="945700" y="355353"/>
                  <a:pt x="945700" y="355353"/>
                  <a:pt x="954637" y="374996"/>
                </a:cubicBezTo>
                <a:cubicBezTo>
                  <a:pt x="954637" y="374996"/>
                  <a:pt x="954637" y="374996"/>
                  <a:pt x="949275" y="378568"/>
                </a:cubicBezTo>
                <a:cubicBezTo>
                  <a:pt x="949275" y="378568"/>
                  <a:pt x="949275" y="378568"/>
                  <a:pt x="938551" y="358925"/>
                </a:cubicBezTo>
                <a:cubicBezTo>
                  <a:pt x="938551" y="358925"/>
                  <a:pt x="938551" y="358925"/>
                  <a:pt x="945700" y="355353"/>
                </a:cubicBezTo>
                <a:close/>
                <a:moveTo>
                  <a:pt x="187906" y="249995"/>
                </a:moveTo>
                <a:cubicBezTo>
                  <a:pt x="187906" y="249995"/>
                  <a:pt x="187906" y="249995"/>
                  <a:pt x="193268" y="255352"/>
                </a:cubicBezTo>
                <a:cubicBezTo>
                  <a:pt x="193268" y="255352"/>
                  <a:pt x="193268" y="255352"/>
                  <a:pt x="180757" y="271424"/>
                </a:cubicBezTo>
                <a:cubicBezTo>
                  <a:pt x="180757" y="271424"/>
                  <a:pt x="180757" y="271424"/>
                  <a:pt x="175395" y="267852"/>
                </a:cubicBezTo>
                <a:cubicBezTo>
                  <a:pt x="175395" y="267852"/>
                  <a:pt x="175395" y="267852"/>
                  <a:pt x="187906" y="249995"/>
                </a:cubicBezTo>
                <a:close/>
                <a:moveTo>
                  <a:pt x="926040" y="317853"/>
                </a:moveTo>
                <a:cubicBezTo>
                  <a:pt x="926040" y="317853"/>
                  <a:pt x="926040" y="317853"/>
                  <a:pt x="936764" y="337496"/>
                </a:cubicBezTo>
                <a:cubicBezTo>
                  <a:pt x="936764" y="337496"/>
                  <a:pt x="936764" y="337496"/>
                  <a:pt x="929615" y="341067"/>
                </a:cubicBezTo>
                <a:cubicBezTo>
                  <a:pt x="929615" y="341067"/>
                  <a:pt x="929615" y="341067"/>
                  <a:pt x="918892" y="321424"/>
                </a:cubicBezTo>
                <a:cubicBezTo>
                  <a:pt x="918892" y="321424"/>
                  <a:pt x="918892" y="321424"/>
                  <a:pt x="926040" y="317853"/>
                </a:cubicBezTo>
                <a:close/>
                <a:moveTo>
                  <a:pt x="216502" y="217852"/>
                </a:moveTo>
                <a:cubicBezTo>
                  <a:pt x="216502" y="217852"/>
                  <a:pt x="216502" y="217852"/>
                  <a:pt x="221864" y="223209"/>
                </a:cubicBezTo>
                <a:cubicBezTo>
                  <a:pt x="221864" y="223209"/>
                  <a:pt x="221864" y="223209"/>
                  <a:pt x="207566" y="239280"/>
                </a:cubicBezTo>
                <a:cubicBezTo>
                  <a:pt x="207566" y="239280"/>
                  <a:pt x="207566" y="239280"/>
                  <a:pt x="202204" y="233923"/>
                </a:cubicBezTo>
                <a:cubicBezTo>
                  <a:pt x="202204" y="233923"/>
                  <a:pt x="202204" y="233923"/>
                  <a:pt x="216502" y="217852"/>
                </a:cubicBezTo>
                <a:close/>
                <a:moveTo>
                  <a:pt x="902806" y="282138"/>
                </a:moveTo>
                <a:cubicBezTo>
                  <a:pt x="902806" y="282138"/>
                  <a:pt x="902806" y="282138"/>
                  <a:pt x="913530" y="299995"/>
                </a:cubicBezTo>
                <a:cubicBezTo>
                  <a:pt x="913530" y="299995"/>
                  <a:pt x="913530" y="299995"/>
                  <a:pt x="908168" y="303567"/>
                </a:cubicBezTo>
                <a:cubicBezTo>
                  <a:pt x="908168" y="303567"/>
                  <a:pt x="908168" y="303567"/>
                  <a:pt x="897445" y="285710"/>
                </a:cubicBezTo>
                <a:cubicBezTo>
                  <a:pt x="897445" y="285710"/>
                  <a:pt x="897445" y="285710"/>
                  <a:pt x="902806" y="282138"/>
                </a:cubicBezTo>
                <a:close/>
                <a:moveTo>
                  <a:pt x="248673" y="187494"/>
                </a:moveTo>
                <a:cubicBezTo>
                  <a:pt x="248673" y="187494"/>
                  <a:pt x="248673" y="187494"/>
                  <a:pt x="254034" y="192851"/>
                </a:cubicBezTo>
                <a:cubicBezTo>
                  <a:pt x="254034" y="192851"/>
                  <a:pt x="254034" y="192851"/>
                  <a:pt x="237949" y="208923"/>
                </a:cubicBezTo>
                <a:cubicBezTo>
                  <a:pt x="237949" y="208923"/>
                  <a:pt x="237949" y="208923"/>
                  <a:pt x="232587" y="203566"/>
                </a:cubicBezTo>
                <a:cubicBezTo>
                  <a:pt x="232587" y="203566"/>
                  <a:pt x="232587" y="203566"/>
                  <a:pt x="248673" y="187494"/>
                </a:cubicBezTo>
                <a:close/>
                <a:moveTo>
                  <a:pt x="875997" y="246423"/>
                </a:moveTo>
                <a:cubicBezTo>
                  <a:pt x="875997" y="246423"/>
                  <a:pt x="875997" y="246423"/>
                  <a:pt x="890296" y="264281"/>
                </a:cubicBezTo>
                <a:cubicBezTo>
                  <a:pt x="890296" y="264281"/>
                  <a:pt x="890296" y="264281"/>
                  <a:pt x="884934" y="267852"/>
                </a:cubicBezTo>
                <a:cubicBezTo>
                  <a:pt x="884934" y="267852"/>
                  <a:pt x="884934" y="267852"/>
                  <a:pt x="870636" y="251780"/>
                </a:cubicBezTo>
                <a:cubicBezTo>
                  <a:pt x="870636" y="251780"/>
                  <a:pt x="870636" y="251780"/>
                  <a:pt x="875997" y="246423"/>
                </a:cubicBezTo>
                <a:close/>
                <a:moveTo>
                  <a:pt x="282630" y="160708"/>
                </a:moveTo>
                <a:cubicBezTo>
                  <a:pt x="282630" y="160708"/>
                  <a:pt x="282630" y="160708"/>
                  <a:pt x="286205" y="167851"/>
                </a:cubicBezTo>
                <a:cubicBezTo>
                  <a:pt x="286205" y="167851"/>
                  <a:pt x="286205" y="167851"/>
                  <a:pt x="270120" y="180351"/>
                </a:cubicBezTo>
                <a:cubicBezTo>
                  <a:pt x="270120" y="180351"/>
                  <a:pt x="270120" y="180351"/>
                  <a:pt x="264758" y="174994"/>
                </a:cubicBezTo>
                <a:cubicBezTo>
                  <a:pt x="264758" y="174994"/>
                  <a:pt x="264758" y="174994"/>
                  <a:pt x="282630" y="160708"/>
                </a:cubicBezTo>
                <a:close/>
                <a:moveTo>
                  <a:pt x="847401" y="214280"/>
                </a:moveTo>
                <a:cubicBezTo>
                  <a:pt x="847401" y="214280"/>
                  <a:pt x="847401" y="214280"/>
                  <a:pt x="863487" y="230352"/>
                </a:cubicBezTo>
                <a:cubicBezTo>
                  <a:pt x="863487" y="230352"/>
                  <a:pt x="863487" y="230352"/>
                  <a:pt x="858125" y="235709"/>
                </a:cubicBezTo>
                <a:cubicBezTo>
                  <a:pt x="858125" y="235709"/>
                  <a:pt x="858125" y="235709"/>
                  <a:pt x="843827" y="219637"/>
                </a:cubicBezTo>
                <a:cubicBezTo>
                  <a:pt x="843827" y="219637"/>
                  <a:pt x="843827" y="219637"/>
                  <a:pt x="847401" y="214280"/>
                </a:cubicBezTo>
                <a:close/>
                <a:moveTo>
                  <a:pt x="318375" y="137493"/>
                </a:moveTo>
                <a:cubicBezTo>
                  <a:pt x="318375" y="137493"/>
                  <a:pt x="318375" y="137493"/>
                  <a:pt x="321950" y="142851"/>
                </a:cubicBezTo>
                <a:cubicBezTo>
                  <a:pt x="321950" y="142851"/>
                  <a:pt x="321950" y="142851"/>
                  <a:pt x="304077" y="155351"/>
                </a:cubicBezTo>
                <a:cubicBezTo>
                  <a:pt x="304077" y="155351"/>
                  <a:pt x="304077" y="155351"/>
                  <a:pt x="300503" y="148208"/>
                </a:cubicBezTo>
                <a:cubicBezTo>
                  <a:pt x="300503" y="148208"/>
                  <a:pt x="300503" y="148208"/>
                  <a:pt x="318375" y="137493"/>
                </a:cubicBezTo>
                <a:close/>
                <a:moveTo>
                  <a:pt x="817018" y="183923"/>
                </a:moveTo>
                <a:cubicBezTo>
                  <a:pt x="817018" y="183923"/>
                  <a:pt x="817018" y="183923"/>
                  <a:pt x="833104" y="199994"/>
                </a:cubicBezTo>
                <a:cubicBezTo>
                  <a:pt x="833104" y="199994"/>
                  <a:pt x="833104" y="199994"/>
                  <a:pt x="827742" y="205351"/>
                </a:cubicBezTo>
                <a:cubicBezTo>
                  <a:pt x="827742" y="205351"/>
                  <a:pt x="827742" y="205351"/>
                  <a:pt x="811657" y="189280"/>
                </a:cubicBezTo>
                <a:cubicBezTo>
                  <a:pt x="811657" y="189280"/>
                  <a:pt x="811657" y="189280"/>
                  <a:pt x="817018" y="183923"/>
                </a:cubicBezTo>
                <a:close/>
                <a:moveTo>
                  <a:pt x="783060" y="157137"/>
                </a:moveTo>
                <a:cubicBezTo>
                  <a:pt x="783060" y="157137"/>
                  <a:pt x="783060" y="157137"/>
                  <a:pt x="800933" y="171422"/>
                </a:cubicBezTo>
                <a:cubicBezTo>
                  <a:pt x="800933" y="171422"/>
                  <a:pt x="800933" y="171422"/>
                  <a:pt x="795571" y="176779"/>
                </a:cubicBezTo>
                <a:cubicBezTo>
                  <a:pt x="795571" y="176779"/>
                  <a:pt x="795571" y="176779"/>
                  <a:pt x="779486" y="162494"/>
                </a:cubicBezTo>
                <a:cubicBezTo>
                  <a:pt x="779486" y="162494"/>
                  <a:pt x="779486" y="162494"/>
                  <a:pt x="783060" y="157137"/>
                </a:cubicBezTo>
                <a:close/>
                <a:moveTo>
                  <a:pt x="355908" y="116064"/>
                </a:moveTo>
                <a:cubicBezTo>
                  <a:pt x="355908" y="116064"/>
                  <a:pt x="355908" y="116064"/>
                  <a:pt x="359482" y="123207"/>
                </a:cubicBezTo>
                <a:cubicBezTo>
                  <a:pt x="359482" y="123207"/>
                  <a:pt x="359482" y="123207"/>
                  <a:pt x="339822" y="133922"/>
                </a:cubicBezTo>
                <a:cubicBezTo>
                  <a:pt x="339822" y="133922"/>
                  <a:pt x="339822" y="133922"/>
                  <a:pt x="338035" y="126779"/>
                </a:cubicBezTo>
                <a:cubicBezTo>
                  <a:pt x="338035" y="126779"/>
                  <a:pt x="338035" y="126779"/>
                  <a:pt x="355908" y="116064"/>
                </a:cubicBezTo>
                <a:close/>
                <a:moveTo>
                  <a:pt x="747315" y="133922"/>
                </a:moveTo>
                <a:cubicBezTo>
                  <a:pt x="747315" y="133922"/>
                  <a:pt x="747315" y="133922"/>
                  <a:pt x="765188" y="144636"/>
                </a:cubicBezTo>
                <a:cubicBezTo>
                  <a:pt x="765188" y="144636"/>
                  <a:pt x="765188" y="144636"/>
                  <a:pt x="761613" y="151779"/>
                </a:cubicBezTo>
                <a:cubicBezTo>
                  <a:pt x="761613" y="151779"/>
                  <a:pt x="761613" y="151779"/>
                  <a:pt x="743741" y="139279"/>
                </a:cubicBezTo>
                <a:cubicBezTo>
                  <a:pt x="743741" y="139279"/>
                  <a:pt x="743741" y="139279"/>
                  <a:pt x="747315" y="133922"/>
                </a:cubicBezTo>
                <a:close/>
                <a:moveTo>
                  <a:pt x="395227" y="99993"/>
                </a:moveTo>
                <a:cubicBezTo>
                  <a:pt x="395227" y="99993"/>
                  <a:pt x="395227" y="99993"/>
                  <a:pt x="398802" y="105350"/>
                </a:cubicBezTo>
                <a:cubicBezTo>
                  <a:pt x="398802" y="105350"/>
                  <a:pt x="398802" y="105350"/>
                  <a:pt x="379142" y="114279"/>
                </a:cubicBezTo>
                <a:cubicBezTo>
                  <a:pt x="379142" y="114279"/>
                  <a:pt x="379142" y="114279"/>
                  <a:pt x="375567" y="107136"/>
                </a:cubicBezTo>
                <a:cubicBezTo>
                  <a:pt x="375567" y="107136"/>
                  <a:pt x="375567" y="107136"/>
                  <a:pt x="395227" y="99993"/>
                </a:cubicBezTo>
                <a:close/>
                <a:moveTo>
                  <a:pt x="709783" y="112493"/>
                </a:moveTo>
                <a:cubicBezTo>
                  <a:pt x="709783" y="112493"/>
                  <a:pt x="709783" y="112493"/>
                  <a:pt x="729443" y="123207"/>
                </a:cubicBezTo>
                <a:cubicBezTo>
                  <a:pt x="729443" y="123207"/>
                  <a:pt x="729443" y="123207"/>
                  <a:pt x="725869" y="128565"/>
                </a:cubicBezTo>
                <a:cubicBezTo>
                  <a:pt x="725869" y="128565"/>
                  <a:pt x="725869" y="128565"/>
                  <a:pt x="706209" y="117850"/>
                </a:cubicBezTo>
                <a:cubicBezTo>
                  <a:pt x="706209" y="117850"/>
                  <a:pt x="706209" y="117850"/>
                  <a:pt x="709783" y="112493"/>
                </a:cubicBezTo>
                <a:close/>
                <a:moveTo>
                  <a:pt x="436334" y="85707"/>
                </a:moveTo>
                <a:cubicBezTo>
                  <a:pt x="436334" y="85707"/>
                  <a:pt x="436334" y="85707"/>
                  <a:pt x="438121" y="92850"/>
                </a:cubicBezTo>
                <a:cubicBezTo>
                  <a:pt x="438121" y="92850"/>
                  <a:pt x="438121" y="92850"/>
                  <a:pt x="418461" y="98207"/>
                </a:cubicBezTo>
                <a:cubicBezTo>
                  <a:pt x="418461" y="98207"/>
                  <a:pt x="418461" y="98207"/>
                  <a:pt x="416674" y="92850"/>
                </a:cubicBezTo>
                <a:cubicBezTo>
                  <a:pt x="416674" y="92850"/>
                  <a:pt x="416674" y="92850"/>
                  <a:pt x="436334" y="85707"/>
                </a:cubicBezTo>
                <a:close/>
                <a:moveTo>
                  <a:pt x="681187" y="98207"/>
                </a:moveTo>
                <a:cubicBezTo>
                  <a:pt x="681187" y="98207"/>
                  <a:pt x="681187" y="98207"/>
                  <a:pt x="690123" y="103564"/>
                </a:cubicBezTo>
                <a:cubicBezTo>
                  <a:pt x="690123" y="103564"/>
                  <a:pt x="690123" y="103564"/>
                  <a:pt x="688336" y="108921"/>
                </a:cubicBezTo>
                <a:cubicBezTo>
                  <a:pt x="688336" y="108921"/>
                  <a:pt x="688336" y="108921"/>
                  <a:pt x="677613" y="105350"/>
                </a:cubicBezTo>
                <a:lnTo>
                  <a:pt x="677868" y="104840"/>
                </a:lnTo>
                <a:lnTo>
                  <a:pt x="678060" y="104903"/>
                </a:lnTo>
                <a:cubicBezTo>
                  <a:pt x="679400" y="105350"/>
                  <a:pt x="679400" y="105350"/>
                  <a:pt x="679400" y="105350"/>
                </a:cubicBezTo>
                <a:cubicBezTo>
                  <a:pt x="681187" y="98207"/>
                  <a:pt x="681187" y="98207"/>
                  <a:pt x="681187" y="98207"/>
                </a:cubicBezTo>
                <a:close/>
                <a:moveTo>
                  <a:pt x="479228" y="76778"/>
                </a:moveTo>
                <a:cubicBezTo>
                  <a:pt x="479228" y="76778"/>
                  <a:pt x="479228" y="76778"/>
                  <a:pt x="481015" y="83921"/>
                </a:cubicBezTo>
                <a:cubicBezTo>
                  <a:pt x="481015" y="83921"/>
                  <a:pt x="481015" y="83921"/>
                  <a:pt x="459568" y="87493"/>
                </a:cubicBezTo>
                <a:cubicBezTo>
                  <a:pt x="459568" y="87493"/>
                  <a:pt x="459568" y="87493"/>
                  <a:pt x="457781" y="80350"/>
                </a:cubicBezTo>
                <a:cubicBezTo>
                  <a:pt x="457781" y="80350"/>
                  <a:pt x="457781" y="80350"/>
                  <a:pt x="479228" y="76778"/>
                </a:cubicBezTo>
                <a:close/>
                <a:moveTo>
                  <a:pt x="670464" y="94636"/>
                </a:moveTo>
                <a:cubicBezTo>
                  <a:pt x="670464" y="94636"/>
                  <a:pt x="670464" y="94636"/>
                  <a:pt x="681187" y="98207"/>
                </a:cubicBezTo>
                <a:cubicBezTo>
                  <a:pt x="679400" y="101779"/>
                  <a:pt x="678506" y="103564"/>
                  <a:pt x="678059" y="104457"/>
                </a:cubicBezTo>
                <a:lnTo>
                  <a:pt x="677868" y="104840"/>
                </a:lnTo>
                <a:lnTo>
                  <a:pt x="668676" y="101779"/>
                </a:lnTo>
                <a:cubicBezTo>
                  <a:pt x="668676" y="101779"/>
                  <a:pt x="668676" y="101779"/>
                  <a:pt x="670464" y="94636"/>
                </a:cubicBezTo>
                <a:close/>
                <a:moveTo>
                  <a:pt x="629357" y="82136"/>
                </a:moveTo>
                <a:cubicBezTo>
                  <a:pt x="629357" y="82136"/>
                  <a:pt x="629357" y="82136"/>
                  <a:pt x="650804" y="87493"/>
                </a:cubicBezTo>
                <a:cubicBezTo>
                  <a:pt x="650804" y="87493"/>
                  <a:pt x="650804" y="87493"/>
                  <a:pt x="649017" y="94636"/>
                </a:cubicBezTo>
                <a:cubicBezTo>
                  <a:pt x="649017" y="94636"/>
                  <a:pt x="649017" y="94636"/>
                  <a:pt x="627570" y="87493"/>
                </a:cubicBezTo>
                <a:cubicBezTo>
                  <a:pt x="627570" y="87493"/>
                  <a:pt x="627570" y="87493"/>
                  <a:pt x="629357" y="82136"/>
                </a:cubicBezTo>
                <a:close/>
                <a:moveTo>
                  <a:pt x="522122" y="71421"/>
                </a:moveTo>
                <a:cubicBezTo>
                  <a:pt x="522122" y="71421"/>
                  <a:pt x="522122" y="71421"/>
                  <a:pt x="522122" y="78564"/>
                </a:cubicBezTo>
                <a:cubicBezTo>
                  <a:pt x="522122" y="78564"/>
                  <a:pt x="522122" y="78564"/>
                  <a:pt x="500675" y="80350"/>
                </a:cubicBezTo>
                <a:cubicBezTo>
                  <a:pt x="500675" y="80350"/>
                  <a:pt x="500675" y="80350"/>
                  <a:pt x="500675" y="73207"/>
                </a:cubicBezTo>
                <a:cubicBezTo>
                  <a:pt x="500675" y="73207"/>
                  <a:pt x="500675" y="73207"/>
                  <a:pt x="522122" y="71421"/>
                </a:cubicBezTo>
                <a:close/>
                <a:moveTo>
                  <a:pt x="565016" y="71421"/>
                </a:moveTo>
                <a:cubicBezTo>
                  <a:pt x="565016" y="71421"/>
                  <a:pt x="565016" y="71421"/>
                  <a:pt x="565016" y="78564"/>
                </a:cubicBezTo>
                <a:cubicBezTo>
                  <a:pt x="565016" y="78564"/>
                  <a:pt x="565016" y="78564"/>
                  <a:pt x="543569" y="78564"/>
                </a:cubicBezTo>
                <a:cubicBezTo>
                  <a:pt x="543569" y="78564"/>
                  <a:pt x="543569" y="78564"/>
                  <a:pt x="543569" y="71421"/>
                </a:cubicBezTo>
                <a:cubicBezTo>
                  <a:pt x="543569" y="71421"/>
                  <a:pt x="543569" y="71421"/>
                  <a:pt x="565016" y="71421"/>
                </a:cubicBezTo>
                <a:close/>
                <a:moveTo>
                  <a:pt x="586463" y="73207"/>
                </a:moveTo>
                <a:cubicBezTo>
                  <a:pt x="586463" y="73207"/>
                  <a:pt x="586463" y="73207"/>
                  <a:pt x="607910" y="76778"/>
                </a:cubicBezTo>
                <a:cubicBezTo>
                  <a:pt x="607910" y="76778"/>
                  <a:pt x="607910" y="76778"/>
                  <a:pt x="607910" y="83921"/>
                </a:cubicBezTo>
                <a:cubicBezTo>
                  <a:pt x="607910" y="83921"/>
                  <a:pt x="607910" y="83921"/>
                  <a:pt x="586463" y="80350"/>
                </a:cubicBezTo>
                <a:cubicBezTo>
                  <a:pt x="586463" y="80350"/>
                  <a:pt x="586463" y="80350"/>
                  <a:pt x="586463" y="73207"/>
                </a:cubicBezTo>
                <a:close/>
                <a:moveTo>
                  <a:pt x="611089" y="27967"/>
                </a:moveTo>
                <a:cubicBezTo>
                  <a:pt x="527821" y="13160"/>
                  <a:pt x="438020" y="26210"/>
                  <a:pt x="352240" y="66362"/>
                </a:cubicBezTo>
                <a:cubicBezTo>
                  <a:pt x="243227" y="118113"/>
                  <a:pt x="150298" y="207341"/>
                  <a:pt x="98473" y="310844"/>
                </a:cubicBezTo>
                <a:cubicBezTo>
                  <a:pt x="-10540" y="528557"/>
                  <a:pt x="-3392" y="833713"/>
                  <a:pt x="114556" y="1037151"/>
                </a:cubicBezTo>
                <a:cubicBezTo>
                  <a:pt x="173530" y="1138869"/>
                  <a:pt x="287904" y="1262002"/>
                  <a:pt x="498781" y="1272710"/>
                </a:cubicBezTo>
                <a:cubicBezTo>
                  <a:pt x="629239" y="1278063"/>
                  <a:pt x="761484" y="1208466"/>
                  <a:pt x="874070" y="1074626"/>
                </a:cubicBezTo>
                <a:cubicBezTo>
                  <a:pt x="974148" y="955062"/>
                  <a:pt x="1040270" y="801592"/>
                  <a:pt x="1045631" y="673105"/>
                </a:cubicBezTo>
                <a:cubicBezTo>
                  <a:pt x="1059928" y="394717"/>
                  <a:pt x="920535" y="150235"/>
                  <a:pt x="691787" y="52086"/>
                </a:cubicBezTo>
                <a:cubicBezTo>
                  <a:pt x="665874" y="40932"/>
                  <a:pt x="638845" y="32902"/>
                  <a:pt x="611089" y="27967"/>
                </a:cubicBezTo>
                <a:close/>
                <a:moveTo>
                  <a:pt x="609647" y="5531"/>
                </a:moveTo>
                <a:cubicBezTo>
                  <a:pt x="640296" y="10679"/>
                  <a:pt x="670789" y="19518"/>
                  <a:pt x="700722" y="32456"/>
                </a:cubicBezTo>
                <a:cubicBezTo>
                  <a:pt x="938406" y="134174"/>
                  <a:pt x="1081373" y="385794"/>
                  <a:pt x="1067076" y="674889"/>
                </a:cubicBezTo>
                <a:cubicBezTo>
                  <a:pt x="1054567" y="928294"/>
                  <a:pt x="804374" y="1308401"/>
                  <a:pt x="496994" y="1294124"/>
                </a:cubicBezTo>
                <a:cubicBezTo>
                  <a:pt x="323646" y="1285202"/>
                  <a:pt x="184253" y="1199544"/>
                  <a:pt x="96685" y="1047858"/>
                </a:cubicBezTo>
                <a:cubicBezTo>
                  <a:pt x="-26624" y="839067"/>
                  <a:pt x="-31985" y="524988"/>
                  <a:pt x="80602" y="300136"/>
                </a:cubicBezTo>
                <a:cubicBezTo>
                  <a:pt x="172860" y="114321"/>
                  <a:pt x="395102" y="-30505"/>
                  <a:pt x="609647" y="5531"/>
                </a:cubicBezTo>
                <a:close/>
              </a:path>
            </a:pathLst>
          </a:custGeom>
          <a:solidFill>
            <a:srgbClr val="F749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p>
            <a:pPr algn="ctr">
              <a:lnSpc>
                <a:spcPct val="90000"/>
              </a:lnSpc>
            </a:pPr>
            <a:r>
              <a:rPr lang="en-US" altLang="zh-CN">
                <a:sym typeface="+mn-ea"/>
              </a:rPr>
              <a:t>Phone</a:t>
            </a:r>
            <a:endParaRPr lang="zh-CN" altLang="en-US"/>
          </a:p>
          <a:p>
            <a:pPr algn="ctr">
              <a:lnSpc>
                <a:spcPct val="90000"/>
              </a:lnSpc>
            </a:pPr>
            <a:endParaRPr lang="en-US" altLang="zh-CN" sz="1350" smtClean="0"/>
          </a:p>
        </p:txBody>
      </p:sp>
      <p:sp>
        <p:nvSpPr>
          <p:cNvPr id="57" name="任意多边形 56"/>
          <p:cNvSpPr/>
          <p:nvPr>
            <p:custDataLst>
              <p:tags r:id="rId5"/>
            </p:custDataLst>
          </p:nvPr>
        </p:nvSpPr>
        <p:spPr bwMode="auto">
          <a:xfrm rot="21274468">
            <a:off x="3478530" y="1566545"/>
            <a:ext cx="1283970" cy="1346835"/>
          </a:xfrm>
          <a:custGeom>
            <a:avLst/>
            <a:gdLst>
              <a:gd name="connsiteX0" fmla="*/ 497100 w 1068056"/>
              <a:gd name="connsiteY0" fmla="*/ 1216079 h 1294514"/>
              <a:gd name="connsiteX1" fmla="*/ 495313 w 1068056"/>
              <a:gd name="connsiteY1" fmla="*/ 1223222 h 1294514"/>
              <a:gd name="connsiteX2" fmla="*/ 473866 w 1068056"/>
              <a:gd name="connsiteY2" fmla="*/ 1221436 h 1294514"/>
              <a:gd name="connsiteX3" fmla="*/ 475653 w 1068056"/>
              <a:gd name="connsiteY3" fmla="*/ 1214293 h 1294514"/>
              <a:gd name="connsiteX4" fmla="*/ 497100 w 1068056"/>
              <a:gd name="connsiteY4" fmla="*/ 1216079 h 1294514"/>
              <a:gd name="connsiteX5" fmla="*/ 432759 w 1068056"/>
              <a:gd name="connsiteY5" fmla="*/ 1207151 h 1294514"/>
              <a:gd name="connsiteX6" fmla="*/ 454206 w 1068056"/>
              <a:gd name="connsiteY6" fmla="*/ 1210722 h 1294514"/>
              <a:gd name="connsiteX7" fmla="*/ 452419 w 1068056"/>
              <a:gd name="connsiteY7" fmla="*/ 1217865 h 1294514"/>
              <a:gd name="connsiteX8" fmla="*/ 432759 w 1068056"/>
              <a:gd name="connsiteY8" fmla="*/ 1214293 h 1294514"/>
              <a:gd name="connsiteX9" fmla="*/ 432759 w 1068056"/>
              <a:gd name="connsiteY9" fmla="*/ 1207151 h 1294514"/>
              <a:gd name="connsiteX10" fmla="*/ 538207 w 1068056"/>
              <a:gd name="connsiteY10" fmla="*/ 1216079 h 1294514"/>
              <a:gd name="connsiteX11" fmla="*/ 539994 w 1068056"/>
              <a:gd name="connsiteY11" fmla="*/ 1223222 h 1294514"/>
              <a:gd name="connsiteX12" fmla="*/ 516760 w 1068056"/>
              <a:gd name="connsiteY12" fmla="*/ 1223222 h 1294514"/>
              <a:gd name="connsiteX13" fmla="*/ 516760 w 1068056"/>
              <a:gd name="connsiteY13" fmla="*/ 1216079 h 1294514"/>
              <a:gd name="connsiteX14" fmla="*/ 538207 w 1068056"/>
              <a:gd name="connsiteY14" fmla="*/ 1216079 h 1294514"/>
              <a:gd name="connsiteX15" fmla="*/ 391653 w 1068056"/>
              <a:gd name="connsiteY15" fmla="*/ 1198222 h 1294514"/>
              <a:gd name="connsiteX16" fmla="*/ 413100 w 1068056"/>
              <a:gd name="connsiteY16" fmla="*/ 1203579 h 1294514"/>
              <a:gd name="connsiteX17" fmla="*/ 411312 w 1068056"/>
              <a:gd name="connsiteY17" fmla="*/ 1210722 h 1294514"/>
              <a:gd name="connsiteX18" fmla="*/ 389865 w 1068056"/>
              <a:gd name="connsiteY18" fmla="*/ 1203579 h 1294514"/>
              <a:gd name="connsiteX19" fmla="*/ 391653 w 1068056"/>
              <a:gd name="connsiteY19" fmla="*/ 1198222 h 1294514"/>
              <a:gd name="connsiteX20" fmla="*/ 581101 w 1068056"/>
              <a:gd name="connsiteY20" fmla="*/ 1208936 h 1294514"/>
              <a:gd name="connsiteX21" fmla="*/ 582888 w 1068056"/>
              <a:gd name="connsiteY21" fmla="*/ 1216079 h 1294514"/>
              <a:gd name="connsiteX22" fmla="*/ 561441 w 1068056"/>
              <a:gd name="connsiteY22" fmla="*/ 1219650 h 1294514"/>
              <a:gd name="connsiteX23" fmla="*/ 559654 w 1068056"/>
              <a:gd name="connsiteY23" fmla="*/ 1214293 h 1294514"/>
              <a:gd name="connsiteX24" fmla="*/ 581101 w 1068056"/>
              <a:gd name="connsiteY24" fmla="*/ 1208936 h 1294514"/>
              <a:gd name="connsiteX25" fmla="*/ 352333 w 1068056"/>
              <a:gd name="connsiteY25" fmla="*/ 1182150 h 1294514"/>
              <a:gd name="connsiteX26" fmla="*/ 371993 w 1068056"/>
              <a:gd name="connsiteY26" fmla="*/ 1191079 h 1294514"/>
              <a:gd name="connsiteX27" fmla="*/ 370206 w 1068056"/>
              <a:gd name="connsiteY27" fmla="*/ 1198222 h 1294514"/>
              <a:gd name="connsiteX28" fmla="*/ 348759 w 1068056"/>
              <a:gd name="connsiteY28" fmla="*/ 1189293 h 1294514"/>
              <a:gd name="connsiteX29" fmla="*/ 352333 w 1068056"/>
              <a:gd name="connsiteY29" fmla="*/ 1182150 h 1294514"/>
              <a:gd name="connsiteX30" fmla="*/ 622208 w 1068056"/>
              <a:gd name="connsiteY30" fmla="*/ 1198222 h 1294514"/>
              <a:gd name="connsiteX31" fmla="*/ 623995 w 1068056"/>
              <a:gd name="connsiteY31" fmla="*/ 1205365 h 1294514"/>
              <a:gd name="connsiteX32" fmla="*/ 602548 w 1068056"/>
              <a:gd name="connsiteY32" fmla="*/ 1212508 h 1294514"/>
              <a:gd name="connsiteX33" fmla="*/ 600761 w 1068056"/>
              <a:gd name="connsiteY33" fmla="*/ 1205365 h 1294514"/>
              <a:gd name="connsiteX34" fmla="*/ 622208 w 1068056"/>
              <a:gd name="connsiteY34" fmla="*/ 1198222 h 1294514"/>
              <a:gd name="connsiteX35" fmla="*/ 314801 w 1068056"/>
              <a:gd name="connsiteY35" fmla="*/ 1164293 h 1294514"/>
              <a:gd name="connsiteX36" fmla="*/ 332673 w 1068056"/>
              <a:gd name="connsiteY36" fmla="*/ 1175007 h 1294514"/>
              <a:gd name="connsiteX37" fmla="*/ 329099 w 1068056"/>
              <a:gd name="connsiteY37" fmla="*/ 1180364 h 1294514"/>
              <a:gd name="connsiteX38" fmla="*/ 311226 w 1068056"/>
              <a:gd name="connsiteY38" fmla="*/ 1171436 h 1294514"/>
              <a:gd name="connsiteX39" fmla="*/ 314801 w 1068056"/>
              <a:gd name="connsiteY39" fmla="*/ 1164293 h 1294514"/>
              <a:gd name="connsiteX40" fmla="*/ 661527 w 1068056"/>
              <a:gd name="connsiteY40" fmla="*/ 1182150 h 1294514"/>
              <a:gd name="connsiteX41" fmla="*/ 663315 w 1068056"/>
              <a:gd name="connsiteY41" fmla="*/ 1189293 h 1294514"/>
              <a:gd name="connsiteX42" fmla="*/ 643655 w 1068056"/>
              <a:gd name="connsiteY42" fmla="*/ 1198222 h 1294514"/>
              <a:gd name="connsiteX43" fmla="*/ 641868 w 1068056"/>
              <a:gd name="connsiteY43" fmla="*/ 1191079 h 1294514"/>
              <a:gd name="connsiteX44" fmla="*/ 661527 w 1068056"/>
              <a:gd name="connsiteY44" fmla="*/ 1182150 h 1294514"/>
              <a:gd name="connsiteX45" fmla="*/ 277269 w 1068056"/>
              <a:gd name="connsiteY45" fmla="*/ 1141078 h 1294514"/>
              <a:gd name="connsiteX46" fmla="*/ 295141 w 1068056"/>
              <a:gd name="connsiteY46" fmla="*/ 1153578 h 1294514"/>
              <a:gd name="connsiteX47" fmla="*/ 291567 w 1068056"/>
              <a:gd name="connsiteY47" fmla="*/ 1158936 h 1294514"/>
              <a:gd name="connsiteX48" fmla="*/ 273694 w 1068056"/>
              <a:gd name="connsiteY48" fmla="*/ 1148221 h 1294514"/>
              <a:gd name="connsiteX49" fmla="*/ 277269 w 1068056"/>
              <a:gd name="connsiteY49" fmla="*/ 1141078 h 1294514"/>
              <a:gd name="connsiteX50" fmla="*/ 699060 w 1068056"/>
              <a:gd name="connsiteY50" fmla="*/ 1162507 h 1294514"/>
              <a:gd name="connsiteX51" fmla="*/ 702634 w 1068056"/>
              <a:gd name="connsiteY51" fmla="*/ 1169650 h 1294514"/>
              <a:gd name="connsiteX52" fmla="*/ 682974 w 1068056"/>
              <a:gd name="connsiteY52" fmla="*/ 1180364 h 1294514"/>
              <a:gd name="connsiteX53" fmla="*/ 679400 w 1068056"/>
              <a:gd name="connsiteY53" fmla="*/ 1173221 h 1294514"/>
              <a:gd name="connsiteX54" fmla="*/ 699060 w 1068056"/>
              <a:gd name="connsiteY54" fmla="*/ 1162507 h 1294514"/>
              <a:gd name="connsiteX55" fmla="*/ 245098 w 1068056"/>
              <a:gd name="connsiteY55" fmla="*/ 1116078 h 1294514"/>
              <a:gd name="connsiteX56" fmla="*/ 261183 w 1068056"/>
              <a:gd name="connsiteY56" fmla="*/ 1128578 h 1294514"/>
              <a:gd name="connsiteX57" fmla="*/ 255822 w 1068056"/>
              <a:gd name="connsiteY57" fmla="*/ 1135721 h 1294514"/>
              <a:gd name="connsiteX58" fmla="*/ 239736 w 1068056"/>
              <a:gd name="connsiteY58" fmla="*/ 1121435 h 1294514"/>
              <a:gd name="connsiteX59" fmla="*/ 245098 w 1068056"/>
              <a:gd name="connsiteY59" fmla="*/ 1116078 h 1294514"/>
              <a:gd name="connsiteX60" fmla="*/ 734805 w 1068056"/>
              <a:gd name="connsiteY60" fmla="*/ 1139293 h 1294514"/>
              <a:gd name="connsiteX61" fmla="*/ 738379 w 1068056"/>
              <a:gd name="connsiteY61" fmla="*/ 1146435 h 1294514"/>
              <a:gd name="connsiteX62" fmla="*/ 720507 w 1068056"/>
              <a:gd name="connsiteY62" fmla="*/ 1157150 h 1294514"/>
              <a:gd name="connsiteX63" fmla="*/ 716932 w 1068056"/>
              <a:gd name="connsiteY63" fmla="*/ 1151793 h 1294514"/>
              <a:gd name="connsiteX64" fmla="*/ 734805 w 1068056"/>
              <a:gd name="connsiteY64" fmla="*/ 1139293 h 1294514"/>
              <a:gd name="connsiteX65" fmla="*/ 214715 w 1068056"/>
              <a:gd name="connsiteY65" fmla="*/ 1085720 h 1294514"/>
              <a:gd name="connsiteX66" fmla="*/ 229013 w 1068056"/>
              <a:gd name="connsiteY66" fmla="*/ 1101792 h 1294514"/>
              <a:gd name="connsiteX67" fmla="*/ 223651 w 1068056"/>
              <a:gd name="connsiteY67" fmla="*/ 1107149 h 1294514"/>
              <a:gd name="connsiteX68" fmla="*/ 209353 w 1068056"/>
              <a:gd name="connsiteY68" fmla="*/ 1091078 h 1294514"/>
              <a:gd name="connsiteX69" fmla="*/ 214715 w 1068056"/>
              <a:gd name="connsiteY69" fmla="*/ 1085720 h 1294514"/>
              <a:gd name="connsiteX70" fmla="*/ 766975 w 1068056"/>
              <a:gd name="connsiteY70" fmla="*/ 1114292 h 1294514"/>
              <a:gd name="connsiteX71" fmla="*/ 772337 w 1068056"/>
              <a:gd name="connsiteY71" fmla="*/ 1119649 h 1294514"/>
              <a:gd name="connsiteX72" fmla="*/ 756252 w 1068056"/>
              <a:gd name="connsiteY72" fmla="*/ 1132149 h 1294514"/>
              <a:gd name="connsiteX73" fmla="*/ 750890 w 1068056"/>
              <a:gd name="connsiteY73" fmla="*/ 1126792 h 1294514"/>
              <a:gd name="connsiteX74" fmla="*/ 766975 w 1068056"/>
              <a:gd name="connsiteY74" fmla="*/ 1114292 h 1294514"/>
              <a:gd name="connsiteX75" fmla="*/ 186119 w 1068056"/>
              <a:gd name="connsiteY75" fmla="*/ 1053577 h 1294514"/>
              <a:gd name="connsiteX76" fmla="*/ 200417 w 1068056"/>
              <a:gd name="connsiteY76" fmla="*/ 1069649 h 1294514"/>
              <a:gd name="connsiteX77" fmla="*/ 195055 w 1068056"/>
              <a:gd name="connsiteY77" fmla="*/ 1075006 h 1294514"/>
              <a:gd name="connsiteX78" fmla="*/ 180757 w 1068056"/>
              <a:gd name="connsiteY78" fmla="*/ 1058934 h 1294514"/>
              <a:gd name="connsiteX79" fmla="*/ 186119 w 1068056"/>
              <a:gd name="connsiteY79" fmla="*/ 1053577 h 1294514"/>
              <a:gd name="connsiteX80" fmla="*/ 799146 w 1068056"/>
              <a:gd name="connsiteY80" fmla="*/ 1085720 h 1294514"/>
              <a:gd name="connsiteX81" fmla="*/ 804507 w 1068056"/>
              <a:gd name="connsiteY81" fmla="*/ 1089292 h 1294514"/>
              <a:gd name="connsiteX82" fmla="*/ 788422 w 1068056"/>
              <a:gd name="connsiteY82" fmla="*/ 1105363 h 1294514"/>
              <a:gd name="connsiteX83" fmla="*/ 783060 w 1068056"/>
              <a:gd name="connsiteY83" fmla="*/ 1100006 h 1294514"/>
              <a:gd name="connsiteX84" fmla="*/ 799146 w 1068056"/>
              <a:gd name="connsiteY84" fmla="*/ 1085720 h 1294514"/>
              <a:gd name="connsiteX85" fmla="*/ 162884 w 1068056"/>
              <a:gd name="connsiteY85" fmla="*/ 1019648 h 1294514"/>
              <a:gd name="connsiteX86" fmla="*/ 173608 w 1068056"/>
              <a:gd name="connsiteY86" fmla="*/ 1037505 h 1294514"/>
              <a:gd name="connsiteX87" fmla="*/ 168246 w 1068056"/>
              <a:gd name="connsiteY87" fmla="*/ 1041077 h 1294514"/>
              <a:gd name="connsiteX88" fmla="*/ 155736 w 1068056"/>
              <a:gd name="connsiteY88" fmla="*/ 1023219 h 1294514"/>
              <a:gd name="connsiteX89" fmla="*/ 162884 w 1068056"/>
              <a:gd name="connsiteY89" fmla="*/ 1019648 h 1294514"/>
              <a:gd name="connsiteX90" fmla="*/ 827742 w 1068056"/>
              <a:gd name="connsiteY90" fmla="*/ 1053577 h 1294514"/>
              <a:gd name="connsiteX91" fmla="*/ 833103 w 1068056"/>
              <a:gd name="connsiteY91" fmla="*/ 1058934 h 1294514"/>
              <a:gd name="connsiteX92" fmla="*/ 818806 w 1068056"/>
              <a:gd name="connsiteY92" fmla="*/ 1075006 h 1294514"/>
              <a:gd name="connsiteX93" fmla="*/ 813444 w 1068056"/>
              <a:gd name="connsiteY93" fmla="*/ 1069649 h 1294514"/>
              <a:gd name="connsiteX94" fmla="*/ 827742 w 1068056"/>
              <a:gd name="connsiteY94" fmla="*/ 1053577 h 1294514"/>
              <a:gd name="connsiteX95" fmla="*/ 141438 w 1068056"/>
              <a:gd name="connsiteY95" fmla="*/ 982147 h 1294514"/>
              <a:gd name="connsiteX96" fmla="*/ 150374 w 1068056"/>
              <a:gd name="connsiteY96" fmla="*/ 1001791 h 1294514"/>
              <a:gd name="connsiteX97" fmla="*/ 145012 w 1068056"/>
              <a:gd name="connsiteY97" fmla="*/ 1003576 h 1294514"/>
              <a:gd name="connsiteX98" fmla="*/ 134289 w 1068056"/>
              <a:gd name="connsiteY98" fmla="*/ 985719 h 1294514"/>
              <a:gd name="connsiteX99" fmla="*/ 141438 w 1068056"/>
              <a:gd name="connsiteY99" fmla="*/ 982147 h 1294514"/>
              <a:gd name="connsiteX100" fmla="*/ 856338 w 1068056"/>
              <a:gd name="connsiteY100" fmla="*/ 1021434 h 1294514"/>
              <a:gd name="connsiteX101" fmla="*/ 861699 w 1068056"/>
              <a:gd name="connsiteY101" fmla="*/ 1026791 h 1294514"/>
              <a:gd name="connsiteX102" fmla="*/ 847401 w 1068056"/>
              <a:gd name="connsiteY102" fmla="*/ 1042862 h 1294514"/>
              <a:gd name="connsiteX103" fmla="*/ 842040 w 1068056"/>
              <a:gd name="connsiteY103" fmla="*/ 1037505 h 1294514"/>
              <a:gd name="connsiteX104" fmla="*/ 856338 w 1068056"/>
              <a:gd name="connsiteY104" fmla="*/ 1021434 h 1294514"/>
              <a:gd name="connsiteX105" fmla="*/ 121778 w 1068056"/>
              <a:gd name="connsiteY105" fmla="*/ 944647 h 1294514"/>
              <a:gd name="connsiteX106" fmla="*/ 130714 w 1068056"/>
              <a:gd name="connsiteY106" fmla="*/ 962504 h 1294514"/>
              <a:gd name="connsiteX107" fmla="*/ 125352 w 1068056"/>
              <a:gd name="connsiteY107" fmla="*/ 966076 h 1294514"/>
              <a:gd name="connsiteX108" fmla="*/ 116416 w 1068056"/>
              <a:gd name="connsiteY108" fmla="*/ 946433 h 1294514"/>
              <a:gd name="connsiteX109" fmla="*/ 121778 w 1068056"/>
              <a:gd name="connsiteY109" fmla="*/ 944647 h 1294514"/>
              <a:gd name="connsiteX110" fmla="*/ 881359 w 1068056"/>
              <a:gd name="connsiteY110" fmla="*/ 987504 h 1294514"/>
              <a:gd name="connsiteX111" fmla="*/ 886721 w 1068056"/>
              <a:gd name="connsiteY111" fmla="*/ 991076 h 1294514"/>
              <a:gd name="connsiteX112" fmla="*/ 874210 w 1068056"/>
              <a:gd name="connsiteY112" fmla="*/ 1008934 h 1294514"/>
              <a:gd name="connsiteX113" fmla="*/ 868848 w 1068056"/>
              <a:gd name="connsiteY113" fmla="*/ 1005362 h 1294514"/>
              <a:gd name="connsiteX114" fmla="*/ 881359 w 1068056"/>
              <a:gd name="connsiteY114" fmla="*/ 987504 h 1294514"/>
              <a:gd name="connsiteX115" fmla="*/ 105693 w 1068056"/>
              <a:gd name="connsiteY115" fmla="*/ 903575 h 1294514"/>
              <a:gd name="connsiteX116" fmla="*/ 114629 w 1068056"/>
              <a:gd name="connsiteY116" fmla="*/ 925004 h 1294514"/>
              <a:gd name="connsiteX117" fmla="*/ 107480 w 1068056"/>
              <a:gd name="connsiteY117" fmla="*/ 926789 h 1294514"/>
              <a:gd name="connsiteX118" fmla="*/ 100331 w 1068056"/>
              <a:gd name="connsiteY118" fmla="*/ 907146 h 1294514"/>
              <a:gd name="connsiteX119" fmla="*/ 105693 w 1068056"/>
              <a:gd name="connsiteY119" fmla="*/ 903575 h 1294514"/>
              <a:gd name="connsiteX120" fmla="*/ 904594 w 1068056"/>
              <a:gd name="connsiteY120" fmla="*/ 951790 h 1294514"/>
              <a:gd name="connsiteX121" fmla="*/ 911742 w 1068056"/>
              <a:gd name="connsiteY121" fmla="*/ 955361 h 1294514"/>
              <a:gd name="connsiteX122" fmla="*/ 899232 w 1068056"/>
              <a:gd name="connsiteY122" fmla="*/ 973219 h 1294514"/>
              <a:gd name="connsiteX123" fmla="*/ 893870 w 1068056"/>
              <a:gd name="connsiteY123" fmla="*/ 969647 h 1294514"/>
              <a:gd name="connsiteX124" fmla="*/ 904594 w 1068056"/>
              <a:gd name="connsiteY124" fmla="*/ 951790 h 1294514"/>
              <a:gd name="connsiteX125" fmla="*/ 93182 w 1068056"/>
              <a:gd name="connsiteY125" fmla="*/ 864289 h 1294514"/>
              <a:gd name="connsiteX126" fmla="*/ 100331 w 1068056"/>
              <a:gd name="connsiteY126" fmla="*/ 883932 h 1294514"/>
              <a:gd name="connsiteX127" fmla="*/ 93182 w 1068056"/>
              <a:gd name="connsiteY127" fmla="*/ 885718 h 1294514"/>
              <a:gd name="connsiteX128" fmla="*/ 86033 w 1068056"/>
              <a:gd name="connsiteY128" fmla="*/ 866074 h 1294514"/>
              <a:gd name="connsiteX129" fmla="*/ 93182 w 1068056"/>
              <a:gd name="connsiteY129" fmla="*/ 864289 h 1294514"/>
              <a:gd name="connsiteX130" fmla="*/ 926040 w 1068056"/>
              <a:gd name="connsiteY130" fmla="*/ 914289 h 1294514"/>
              <a:gd name="connsiteX131" fmla="*/ 933190 w 1068056"/>
              <a:gd name="connsiteY131" fmla="*/ 917861 h 1294514"/>
              <a:gd name="connsiteX132" fmla="*/ 922466 w 1068056"/>
              <a:gd name="connsiteY132" fmla="*/ 937504 h 1294514"/>
              <a:gd name="connsiteX133" fmla="*/ 915317 w 1068056"/>
              <a:gd name="connsiteY133" fmla="*/ 933933 h 1294514"/>
              <a:gd name="connsiteX134" fmla="*/ 926040 w 1068056"/>
              <a:gd name="connsiteY134" fmla="*/ 914289 h 1294514"/>
              <a:gd name="connsiteX135" fmla="*/ 82458 w 1068056"/>
              <a:gd name="connsiteY135" fmla="*/ 821431 h 1294514"/>
              <a:gd name="connsiteX136" fmla="*/ 87820 w 1068056"/>
              <a:gd name="connsiteY136" fmla="*/ 842860 h 1294514"/>
              <a:gd name="connsiteX137" fmla="*/ 80671 w 1068056"/>
              <a:gd name="connsiteY137" fmla="*/ 844646 h 1294514"/>
              <a:gd name="connsiteX138" fmla="*/ 75309 w 1068056"/>
              <a:gd name="connsiteY138" fmla="*/ 823217 h 1294514"/>
              <a:gd name="connsiteX139" fmla="*/ 82458 w 1068056"/>
              <a:gd name="connsiteY139" fmla="*/ 821431 h 1294514"/>
              <a:gd name="connsiteX140" fmla="*/ 945700 w 1068056"/>
              <a:gd name="connsiteY140" fmla="*/ 876789 h 1294514"/>
              <a:gd name="connsiteX141" fmla="*/ 952849 w 1068056"/>
              <a:gd name="connsiteY141" fmla="*/ 880360 h 1294514"/>
              <a:gd name="connsiteX142" fmla="*/ 942126 w 1068056"/>
              <a:gd name="connsiteY142" fmla="*/ 898218 h 1294514"/>
              <a:gd name="connsiteX143" fmla="*/ 936764 w 1068056"/>
              <a:gd name="connsiteY143" fmla="*/ 896432 h 1294514"/>
              <a:gd name="connsiteX144" fmla="*/ 945700 w 1068056"/>
              <a:gd name="connsiteY144" fmla="*/ 876789 h 1294514"/>
              <a:gd name="connsiteX145" fmla="*/ 75309 w 1068056"/>
              <a:gd name="connsiteY145" fmla="*/ 780359 h 1294514"/>
              <a:gd name="connsiteX146" fmla="*/ 78884 w 1068056"/>
              <a:gd name="connsiteY146" fmla="*/ 801788 h 1294514"/>
              <a:gd name="connsiteX147" fmla="*/ 71735 w 1068056"/>
              <a:gd name="connsiteY147" fmla="*/ 801788 h 1294514"/>
              <a:gd name="connsiteX148" fmla="*/ 68160 w 1068056"/>
              <a:gd name="connsiteY148" fmla="*/ 782145 h 1294514"/>
              <a:gd name="connsiteX149" fmla="*/ 75309 w 1068056"/>
              <a:gd name="connsiteY149" fmla="*/ 780359 h 1294514"/>
              <a:gd name="connsiteX150" fmla="*/ 961786 w 1068056"/>
              <a:gd name="connsiteY150" fmla="*/ 837503 h 1294514"/>
              <a:gd name="connsiteX151" fmla="*/ 968935 w 1068056"/>
              <a:gd name="connsiteY151" fmla="*/ 839288 h 1294514"/>
              <a:gd name="connsiteX152" fmla="*/ 959998 w 1068056"/>
              <a:gd name="connsiteY152" fmla="*/ 860717 h 1294514"/>
              <a:gd name="connsiteX153" fmla="*/ 954637 w 1068056"/>
              <a:gd name="connsiteY153" fmla="*/ 857146 h 1294514"/>
              <a:gd name="connsiteX154" fmla="*/ 961786 w 1068056"/>
              <a:gd name="connsiteY154" fmla="*/ 837503 h 1294514"/>
              <a:gd name="connsiteX155" fmla="*/ 69947 w 1068056"/>
              <a:gd name="connsiteY155" fmla="*/ 737501 h 1294514"/>
              <a:gd name="connsiteX156" fmla="*/ 71735 w 1068056"/>
              <a:gd name="connsiteY156" fmla="*/ 758930 h 1294514"/>
              <a:gd name="connsiteX157" fmla="*/ 64586 w 1068056"/>
              <a:gd name="connsiteY157" fmla="*/ 760716 h 1294514"/>
              <a:gd name="connsiteX158" fmla="*/ 62799 w 1068056"/>
              <a:gd name="connsiteY158" fmla="*/ 739287 h 1294514"/>
              <a:gd name="connsiteX159" fmla="*/ 69947 w 1068056"/>
              <a:gd name="connsiteY159" fmla="*/ 737501 h 1294514"/>
              <a:gd name="connsiteX160" fmla="*/ 976084 w 1068056"/>
              <a:gd name="connsiteY160" fmla="*/ 796431 h 1294514"/>
              <a:gd name="connsiteX161" fmla="*/ 983233 w 1068056"/>
              <a:gd name="connsiteY161" fmla="*/ 800002 h 1294514"/>
              <a:gd name="connsiteX162" fmla="*/ 976083 w 1068056"/>
              <a:gd name="connsiteY162" fmla="*/ 819645 h 1294514"/>
              <a:gd name="connsiteX163" fmla="*/ 970722 w 1068056"/>
              <a:gd name="connsiteY163" fmla="*/ 817860 h 1294514"/>
              <a:gd name="connsiteX164" fmla="*/ 976084 w 1068056"/>
              <a:gd name="connsiteY164" fmla="*/ 796431 h 1294514"/>
              <a:gd name="connsiteX165" fmla="*/ 66373 w 1068056"/>
              <a:gd name="connsiteY165" fmla="*/ 694644 h 1294514"/>
              <a:gd name="connsiteX166" fmla="*/ 68160 w 1068056"/>
              <a:gd name="connsiteY166" fmla="*/ 716072 h 1294514"/>
              <a:gd name="connsiteX167" fmla="*/ 61011 w 1068056"/>
              <a:gd name="connsiteY167" fmla="*/ 717858 h 1294514"/>
              <a:gd name="connsiteX168" fmla="*/ 59224 w 1068056"/>
              <a:gd name="connsiteY168" fmla="*/ 696429 h 1294514"/>
              <a:gd name="connsiteX169" fmla="*/ 66373 w 1068056"/>
              <a:gd name="connsiteY169" fmla="*/ 694644 h 1294514"/>
              <a:gd name="connsiteX170" fmla="*/ 988594 w 1068056"/>
              <a:gd name="connsiteY170" fmla="*/ 755359 h 1294514"/>
              <a:gd name="connsiteX171" fmla="*/ 995743 w 1068056"/>
              <a:gd name="connsiteY171" fmla="*/ 757144 h 1294514"/>
              <a:gd name="connsiteX172" fmla="*/ 990382 w 1068056"/>
              <a:gd name="connsiteY172" fmla="*/ 778573 h 1294514"/>
              <a:gd name="connsiteX173" fmla="*/ 983233 w 1068056"/>
              <a:gd name="connsiteY173" fmla="*/ 776788 h 1294514"/>
              <a:gd name="connsiteX174" fmla="*/ 988594 w 1068056"/>
              <a:gd name="connsiteY174" fmla="*/ 755359 h 1294514"/>
              <a:gd name="connsiteX175" fmla="*/ 66373 w 1068056"/>
              <a:gd name="connsiteY175" fmla="*/ 653572 h 1294514"/>
              <a:gd name="connsiteX176" fmla="*/ 66373 w 1068056"/>
              <a:gd name="connsiteY176" fmla="*/ 675000 h 1294514"/>
              <a:gd name="connsiteX177" fmla="*/ 59224 w 1068056"/>
              <a:gd name="connsiteY177" fmla="*/ 675000 h 1294514"/>
              <a:gd name="connsiteX178" fmla="*/ 59224 w 1068056"/>
              <a:gd name="connsiteY178" fmla="*/ 653572 h 1294514"/>
              <a:gd name="connsiteX179" fmla="*/ 66373 w 1068056"/>
              <a:gd name="connsiteY179" fmla="*/ 653572 h 1294514"/>
              <a:gd name="connsiteX180" fmla="*/ 997531 w 1068056"/>
              <a:gd name="connsiteY180" fmla="*/ 714287 h 1294514"/>
              <a:gd name="connsiteX181" fmla="*/ 1002892 w 1068056"/>
              <a:gd name="connsiteY181" fmla="*/ 716072 h 1294514"/>
              <a:gd name="connsiteX182" fmla="*/ 999318 w 1068056"/>
              <a:gd name="connsiteY182" fmla="*/ 735715 h 1294514"/>
              <a:gd name="connsiteX183" fmla="*/ 992169 w 1068056"/>
              <a:gd name="connsiteY183" fmla="*/ 735715 h 1294514"/>
              <a:gd name="connsiteX184" fmla="*/ 997531 w 1068056"/>
              <a:gd name="connsiteY184" fmla="*/ 714287 h 1294514"/>
              <a:gd name="connsiteX185" fmla="*/ 61011 w 1068056"/>
              <a:gd name="connsiteY185" fmla="*/ 608928 h 1294514"/>
              <a:gd name="connsiteX186" fmla="*/ 68160 w 1068056"/>
              <a:gd name="connsiteY186" fmla="*/ 610714 h 1294514"/>
              <a:gd name="connsiteX187" fmla="*/ 66373 w 1068056"/>
              <a:gd name="connsiteY187" fmla="*/ 632143 h 1294514"/>
              <a:gd name="connsiteX188" fmla="*/ 59224 w 1068056"/>
              <a:gd name="connsiteY188" fmla="*/ 630357 h 1294514"/>
              <a:gd name="connsiteX189" fmla="*/ 61011 w 1068056"/>
              <a:gd name="connsiteY189" fmla="*/ 608928 h 1294514"/>
              <a:gd name="connsiteX190" fmla="*/ 1008254 w 1068056"/>
              <a:gd name="connsiteY190" fmla="*/ 671429 h 1294514"/>
              <a:gd name="connsiteX191" fmla="*/ 1006467 w 1068056"/>
              <a:gd name="connsiteY191" fmla="*/ 694644 h 1294514"/>
              <a:gd name="connsiteX192" fmla="*/ 999318 w 1068056"/>
              <a:gd name="connsiteY192" fmla="*/ 692858 h 1294514"/>
              <a:gd name="connsiteX193" fmla="*/ 1001105 w 1068056"/>
              <a:gd name="connsiteY193" fmla="*/ 671429 h 1294514"/>
              <a:gd name="connsiteX194" fmla="*/ 1008254 w 1068056"/>
              <a:gd name="connsiteY194" fmla="*/ 671429 h 1294514"/>
              <a:gd name="connsiteX195" fmla="*/ 64586 w 1068056"/>
              <a:gd name="connsiteY195" fmla="*/ 566070 h 1294514"/>
              <a:gd name="connsiteX196" fmla="*/ 71735 w 1068056"/>
              <a:gd name="connsiteY196" fmla="*/ 567856 h 1294514"/>
              <a:gd name="connsiteX197" fmla="*/ 69948 w 1068056"/>
              <a:gd name="connsiteY197" fmla="*/ 589285 h 1294514"/>
              <a:gd name="connsiteX198" fmla="*/ 62799 w 1068056"/>
              <a:gd name="connsiteY198" fmla="*/ 587499 h 1294514"/>
              <a:gd name="connsiteX199" fmla="*/ 64586 w 1068056"/>
              <a:gd name="connsiteY199" fmla="*/ 566070 h 1294514"/>
              <a:gd name="connsiteX200" fmla="*/ 1008254 w 1068056"/>
              <a:gd name="connsiteY200" fmla="*/ 648214 h 1294514"/>
              <a:gd name="connsiteX201" fmla="*/ 1008254 w 1068056"/>
              <a:gd name="connsiteY201" fmla="*/ 669643 h 1294514"/>
              <a:gd name="connsiteX202" fmla="*/ 1001105 w 1068056"/>
              <a:gd name="connsiteY202" fmla="*/ 669643 h 1294514"/>
              <a:gd name="connsiteX203" fmla="*/ 1001105 w 1068056"/>
              <a:gd name="connsiteY203" fmla="*/ 648214 h 1294514"/>
              <a:gd name="connsiteX204" fmla="*/ 1008254 w 1068056"/>
              <a:gd name="connsiteY204" fmla="*/ 648214 h 1294514"/>
              <a:gd name="connsiteX205" fmla="*/ 77097 w 1068056"/>
              <a:gd name="connsiteY205" fmla="*/ 524999 h 1294514"/>
              <a:gd name="connsiteX206" fmla="*/ 75309 w 1068056"/>
              <a:gd name="connsiteY206" fmla="*/ 546427 h 1294514"/>
              <a:gd name="connsiteX207" fmla="*/ 68160 w 1068056"/>
              <a:gd name="connsiteY207" fmla="*/ 544642 h 1294514"/>
              <a:gd name="connsiteX208" fmla="*/ 71735 w 1068056"/>
              <a:gd name="connsiteY208" fmla="*/ 524998 h 1294514"/>
              <a:gd name="connsiteX209" fmla="*/ 77097 w 1068056"/>
              <a:gd name="connsiteY209" fmla="*/ 524999 h 1294514"/>
              <a:gd name="connsiteX210" fmla="*/ 1008254 w 1068056"/>
              <a:gd name="connsiteY210" fmla="*/ 605357 h 1294514"/>
              <a:gd name="connsiteX211" fmla="*/ 1008254 w 1068056"/>
              <a:gd name="connsiteY211" fmla="*/ 626786 h 1294514"/>
              <a:gd name="connsiteX212" fmla="*/ 1001105 w 1068056"/>
              <a:gd name="connsiteY212" fmla="*/ 626786 h 1294514"/>
              <a:gd name="connsiteX213" fmla="*/ 1001105 w 1068056"/>
              <a:gd name="connsiteY213" fmla="*/ 605357 h 1294514"/>
              <a:gd name="connsiteX214" fmla="*/ 1008254 w 1068056"/>
              <a:gd name="connsiteY214" fmla="*/ 605357 h 1294514"/>
              <a:gd name="connsiteX215" fmla="*/ 78884 w 1068056"/>
              <a:gd name="connsiteY215" fmla="*/ 482141 h 1294514"/>
              <a:gd name="connsiteX216" fmla="*/ 86033 w 1068056"/>
              <a:gd name="connsiteY216" fmla="*/ 483926 h 1294514"/>
              <a:gd name="connsiteX217" fmla="*/ 82458 w 1068056"/>
              <a:gd name="connsiteY217" fmla="*/ 505355 h 1294514"/>
              <a:gd name="connsiteX218" fmla="*/ 75309 w 1068056"/>
              <a:gd name="connsiteY218" fmla="*/ 503570 h 1294514"/>
              <a:gd name="connsiteX219" fmla="*/ 78884 w 1068056"/>
              <a:gd name="connsiteY219" fmla="*/ 482141 h 1294514"/>
              <a:gd name="connsiteX220" fmla="*/ 1004680 w 1068056"/>
              <a:gd name="connsiteY220" fmla="*/ 562499 h 1294514"/>
              <a:gd name="connsiteX221" fmla="*/ 1006467 w 1068056"/>
              <a:gd name="connsiteY221" fmla="*/ 583928 h 1294514"/>
              <a:gd name="connsiteX222" fmla="*/ 999318 w 1068056"/>
              <a:gd name="connsiteY222" fmla="*/ 583928 h 1294514"/>
              <a:gd name="connsiteX223" fmla="*/ 997530 w 1068056"/>
              <a:gd name="connsiteY223" fmla="*/ 562499 h 1294514"/>
              <a:gd name="connsiteX224" fmla="*/ 1004680 w 1068056"/>
              <a:gd name="connsiteY224" fmla="*/ 562499 h 1294514"/>
              <a:gd name="connsiteX225" fmla="*/ 91395 w 1068056"/>
              <a:gd name="connsiteY225" fmla="*/ 441069 h 1294514"/>
              <a:gd name="connsiteX226" fmla="*/ 96756 w 1068056"/>
              <a:gd name="connsiteY226" fmla="*/ 442854 h 1294514"/>
              <a:gd name="connsiteX227" fmla="*/ 91394 w 1068056"/>
              <a:gd name="connsiteY227" fmla="*/ 462498 h 1294514"/>
              <a:gd name="connsiteX228" fmla="*/ 84245 w 1068056"/>
              <a:gd name="connsiteY228" fmla="*/ 460712 h 1294514"/>
              <a:gd name="connsiteX229" fmla="*/ 91395 w 1068056"/>
              <a:gd name="connsiteY229" fmla="*/ 441069 h 1294514"/>
              <a:gd name="connsiteX230" fmla="*/ 999318 w 1068056"/>
              <a:gd name="connsiteY230" fmla="*/ 519641 h 1294514"/>
              <a:gd name="connsiteX231" fmla="*/ 1002892 w 1068056"/>
              <a:gd name="connsiteY231" fmla="*/ 541070 h 1294514"/>
              <a:gd name="connsiteX232" fmla="*/ 995743 w 1068056"/>
              <a:gd name="connsiteY232" fmla="*/ 542856 h 1294514"/>
              <a:gd name="connsiteX233" fmla="*/ 992169 w 1068056"/>
              <a:gd name="connsiteY233" fmla="*/ 521427 h 1294514"/>
              <a:gd name="connsiteX234" fmla="*/ 999318 w 1068056"/>
              <a:gd name="connsiteY234" fmla="*/ 519641 h 1294514"/>
              <a:gd name="connsiteX235" fmla="*/ 103905 w 1068056"/>
              <a:gd name="connsiteY235" fmla="*/ 399997 h 1294514"/>
              <a:gd name="connsiteX236" fmla="*/ 111054 w 1068056"/>
              <a:gd name="connsiteY236" fmla="*/ 401783 h 1294514"/>
              <a:gd name="connsiteX237" fmla="*/ 103905 w 1068056"/>
              <a:gd name="connsiteY237" fmla="*/ 423211 h 1294514"/>
              <a:gd name="connsiteX238" fmla="*/ 96756 w 1068056"/>
              <a:gd name="connsiteY238" fmla="*/ 419640 h 1294514"/>
              <a:gd name="connsiteX239" fmla="*/ 103905 w 1068056"/>
              <a:gd name="connsiteY239" fmla="*/ 399997 h 1294514"/>
              <a:gd name="connsiteX240" fmla="*/ 990382 w 1068056"/>
              <a:gd name="connsiteY240" fmla="*/ 476783 h 1294514"/>
              <a:gd name="connsiteX241" fmla="*/ 993956 w 1068056"/>
              <a:gd name="connsiteY241" fmla="*/ 498212 h 1294514"/>
              <a:gd name="connsiteX242" fmla="*/ 986807 w 1068056"/>
              <a:gd name="connsiteY242" fmla="*/ 499998 h 1294514"/>
              <a:gd name="connsiteX243" fmla="*/ 983233 w 1068056"/>
              <a:gd name="connsiteY243" fmla="*/ 478569 h 1294514"/>
              <a:gd name="connsiteX244" fmla="*/ 990382 w 1068056"/>
              <a:gd name="connsiteY244" fmla="*/ 476783 h 1294514"/>
              <a:gd name="connsiteX245" fmla="*/ 119991 w 1068056"/>
              <a:gd name="connsiteY245" fmla="*/ 360710 h 1294514"/>
              <a:gd name="connsiteX246" fmla="*/ 127140 w 1068056"/>
              <a:gd name="connsiteY246" fmla="*/ 362496 h 1294514"/>
              <a:gd name="connsiteX247" fmla="*/ 118203 w 1068056"/>
              <a:gd name="connsiteY247" fmla="*/ 382140 h 1294514"/>
              <a:gd name="connsiteX248" fmla="*/ 112842 w 1068056"/>
              <a:gd name="connsiteY248" fmla="*/ 380354 h 1294514"/>
              <a:gd name="connsiteX249" fmla="*/ 119991 w 1068056"/>
              <a:gd name="connsiteY249" fmla="*/ 360710 h 1294514"/>
              <a:gd name="connsiteX250" fmla="*/ 977871 w 1068056"/>
              <a:gd name="connsiteY250" fmla="*/ 435712 h 1294514"/>
              <a:gd name="connsiteX251" fmla="*/ 983233 w 1068056"/>
              <a:gd name="connsiteY251" fmla="*/ 457140 h 1294514"/>
              <a:gd name="connsiteX252" fmla="*/ 977871 w 1068056"/>
              <a:gd name="connsiteY252" fmla="*/ 458926 h 1294514"/>
              <a:gd name="connsiteX253" fmla="*/ 970722 w 1068056"/>
              <a:gd name="connsiteY253" fmla="*/ 437497 h 1294514"/>
              <a:gd name="connsiteX254" fmla="*/ 977871 w 1068056"/>
              <a:gd name="connsiteY254" fmla="*/ 435712 h 1294514"/>
              <a:gd name="connsiteX255" fmla="*/ 130714 w 1068056"/>
              <a:gd name="connsiteY255" fmla="*/ 337496 h 1294514"/>
              <a:gd name="connsiteX256" fmla="*/ 137863 w 1068056"/>
              <a:gd name="connsiteY256" fmla="*/ 341067 h 1294514"/>
              <a:gd name="connsiteX257" fmla="*/ 136076 w 1068056"/>
              <a:gd name="connsiteY257" fmla="*/ 342853 h 1294514"/>
              <a:gd name="connsiteX258" fmla="*/ 128927 w 1068056"/>
              <a:gd name="connsiteY258" fmla="*/ 341067 h 1294514"/>
              <a:gd name="connsiteX259" fmla="*/ 130714 w 1068056"/>
              <a:gd name="connsiteY259" fmla="*/ 337496 h 1294514"/>
              <a:gd name="connsiteX260" fmla="*/ 139650 w 1068056"/>
              <a:gd name="connsiteY260" fmla="*/ 321424 h 1294514"/>
              <a:gd name="connsiteX261" fmla="*/ 146799 w 1068056"/>
              <a:gd name="connsiteY261" fmla="*/ 324996 h 1294514"/>
              <a:gd name="connsiteX262" fmla="*/ 137863 w 1068056"/>
              <a:gd name="connsiteY262" fmla="*/ 341067 h 1294514"/>
              <a:gd name="connsiteX263" fmla="*/ 130714 w 1068056"/>
              <a:gd name="connsiteY263" fmla="*/ 337496 h 1294514"/>
              <a:gd name="connsiteX264" fmla="*/ 139650 w 1068056"/>
              <a:gd name="connsiteY264" fmla="*/ 321424 h 1294514"/>
              <a:gd name="connsiteX265" fmla="*/ 963573 w 1068056"/>
              <a:gd name="connsiteY265" fmla="*/ 396425 h 1294514"/>
              <a:gd name="connsiteX266" fmla="*/ 970722 w 1068056"/>
              <a:gd name="connsiteY266" fmla="*/ 416069 h 1294514"/>
              <a:gd name="connsiteX267" fmla="*/ 963573 w 1068056"/>
              <a:gd name="connsiteY267" fmla="*/ 417854 h 1294514"/>
              <a:gd name="connsiteX268" fmla="*/ 956424 w 1068056"/>
              <a:gd name="connsiteY268" fmla="*/ 398211 h 1294514"/>
              <a:gd name="connsiteX269" fmla="*/ 963573 w 1068056"/>
              <a:gd name="connsiteY269" fmla="*/ 396425 h 1294514"/>
              <a:gd name="connsiteX270" fmla="*/ 162885 w 1068056"/>
              <a:gd name="connsiteY270" fmla="*/ 283924 h 1294514"/>
              <a:gd name="connsiteX271" fmla="*/ 168246 w 1068056"/>
              <a:gd name="connsiteY271" fmla="*/ 289281 h 1294514"/>
              <a:gd name="connsiteX272" fmla="*/ 157523 w 1068056"/>
              <a:gd name="connsiteY272" fmla="*/ 307138 h 1294514"/>
              <a:gd name="connsiteX273" fmla="*/ 150374 w 1068056"/>
              <a:gd name="connsiteY273" fmla="*/ 301781 h 1294514"/>
              <a:gd name="connsiteX274" fmla="*/ 162885 w 1068056"/>
              <a:gd name="connsiteY274" fmla="*/ 283924 h 1294514"/>
              <a:gd name="connsiteX275" fmla="*/ 945700 w 1068056"/>
              <a:gd name="connsiteY275" fmla="*/ 355353 h 1294514"/>
              <a:gd name="connsiteX276" fmla="*/ 954637 w 1068056"/>
              <a:gd name="connsiteY276" fmla="*/ 374996 h 1294514"/>
              <a:gd name="connsiteX277" fmla="*/ 949275 w 1068056"/>
              <a:gd name="connsiteY277" fmla="*/ 378568 h 1294514"/>
              <a:gd name="connsiteX278" fmla="*/ 938551 w 1068056"/>
              <a:gd name="connsiteY278" fmla="*/ 358925 h 1294514"/>
              <a:gd name="connsiteX279" fmla="*/ 945700 w 1068056"/>
              <a:gd name="connsiteY279" fmla="*/ 355353 h 1294514"/>
              <a:gd name="connsiteX280" fmla="*/ 187906 w 1068056"/>
              <a:gd name="connsiteY280" fmla="*/ 249995 h 1294514"/>
              <a:gd name="connsiteX281" fmla="*/ 193268 w 1068056"/>
              <a:gd name="connsiteY281" fmla="*/ 255352 h 1294514"/>
              <a:gd name="connsiteX282" fmla="*/ 180757 w 1068056"/>
              <a:gd name="connsiteY282" fmla="*/ 271424 h 1294514"/>
              <a:gd name="connsiteX283" fmla="*/ 175395 w 1068056"/>
              <a:gd name="connsiteY283" fmla="*/ 267852 h 1294514"/>
              <a:gd name="connsiteX284" fmla="*/ 187906 w 1068056"/>
              <a:gd name="connsiteY284" fmla="*/ 249995 h 1294514"/>
              <a:gd name="connsiteX285" fmla="*/ 926040 w 1068056"/>
              <a:gd name="connsiteY285" fmla="*/ 317853 h 1294514"/>
              <a:gd name="connsiteX286" fmla="*/ 936764 w 1068056"/>
              <a:gd name="connsiteY286" fmla="*/ 337496 h 1294514"/>
              <a:gd name="connsiteX287" fmla="*/ 929615 w 1068056"/>
              <a:gd name="connsiteY287" fmla="*/ 341067 h 1294514"/>
              <a:gd name="connsiteX288" fmla="*/ 918892 w 1068056"/>
              <a:gd name="connsiteY288" fmla="*/ 321424 h 1294514"/>
              <a:gd name="connsiteX289" fmla="*/ 926040 w 1068056"/>
              <a:gd name="connsiteY289" fmla="*/ 317853 h 1294514"/>
              <a:gd name="connsiteX290" fmla="*/ 216502 w 1068056"/>
              <a:gd name="connsiteY290" fmla="*/ 217852 h 1294514"/>
              <a:gd name="connsiteX291" fmla="*/ 221864 w 1068056"/>
              <a:gd name="connsiteY291" fmla="*/ 223209 h 1294514"/>
              <a:gd name="connsiteX292" fmla="*/ 207566 w 1068056"/>
              <a:gd name="connsiteY292" fmla="*/ 239280 h 1294514"/>
              <a:gd name="connsiteX293" fmla="*/ 202204 w 1068056"/>
              <a:gd name="connsiteY293" fmla="*/ 233923 h 1294514"/>
              <a:gd name="connsiteX294" fmla="*/ 216502 w 1068056"/>
              <a:gd name="connsiteY294" fmla="*/ 217852 h 1294514"/>
              <a:gd name="connsiteX295" fmla="*/ 902806 w 1068056"/>
              <a:gd name="connsiteY295" fmla="*/ 282138 h 1294514"/>
              <a:gd name="connsiteX296" fmla="*/ 913530 w 1068056"/>
              <a:gd name="connsiteY296" fmla="*/ 299995 h 1294514"/>
              <a:gd name="connsiteX297" fmla="*/ 908168 w 1068056"/>
              <a:gd name="connsiteY297" fmla="*/ 303567 h 1294514"/>
              <a:gd name="connsiteX298" fmla="*/ 897445 w 1068056"/>
              <a:gd name="connsiteY298" fmla="*/ 285710 h 1294514"/>
              <a:gd name="connsiteX299" fmla="*/ 902806 w 1068056"/>
              <a:gd name="connsiteY299" fmla="*/ 282138 h 1294514"/>
              <a:gd name="connsiteX300" fmla="*/ 248673 w 1068056"/>
              <a:gd name="connsiteY300" fmla="*/ 187494 h 1294514"/>
              <a:gd name="connsiteX301" fmla="*/ 254034 w 1068056"/>
              <a:gd name="connsiteY301" fmla="*/ 192851 h 1294514"/>
              <a:gd name="connsiteX302" fmla="*/ 237949 w 1068056"/>
              <a:gd name="connsiteY302" fmla="*/ 208923 h 1294514"/>
              <a:gd name="connsiteX303" fmla="*/ 232587 w 1068056"/>
              <a:gd name="connsiteY303" fmla="*/ 203566 h 1294514"/>
              <a:gd name="connsiteX304" fmla="*/ 248673 w 1068056"/>
              <a:gd name="connsiteY304" fmla="*/ 187494 h 1294514"/>
              <a:gd name="connsiteX305" fmla="*/ 875997 w 1068056"/>
              <a:gd name="connsiteY305" fmla="*/ 246423 h 1294514"/>
              <a:gd name="connsiteX306" fmla="*/ 890296 w 1068056"/>
              <a:gd name="connsiteY306" fmla="*/ 264281 h 1294514"/>
              <a:gd name="connsiteX307" fmla="*/ 884934 w 1068056"/>
              <a:gd name="connsiteY307" fmla="*/ 267852 h 1294514"/>
              <a:gd name="connsiteX308" fmla="*/ 870636 w 1068056"/>
              <a:gd name="connsiteY308" fmla="*/ 251780 h 1294514"/>
              <a:gd name="connsiteX309" fmla="*/ 875997 w 1068056"/>
              <a:gd name="connsiteY309" fmla="*/ 246423 h 1294514"/>
              <a:gd name="connsiteX310" fmla="*/ 282630 w 1068056"/>
              <a:gd name="connsiteY310" fmla="*/ 160708 h 1294514"/>
              <a:gd name="connsiteX311" fmla="*/ 286205 w 1068056"/>
              <a:gd name="connsiteY311" fmla="*/ 167851 h 1294514"/>
              <a:gd name="connsiteX312" fmla="*/ 270120 w 1068056"/>
              <a:gd name="connsiteY312" fmla="*/ 180351 h 1294514"/>
              <a:gd name="connsiteX313" fmla="*/ 264758 w 1068056"/>
              <a:gd name="connsiteY313" fmla="*/ 174994 h 1294514"/>
              <a:gd name="connsiteX314" fmla="*/ 282630 w 1068056"/>
              <a:gd name="connsiteY314" fmla="*/ 160708 h 1294514"/>
              <a:gd name="connsiteX315" fmla="*/ 847401 w 1068056"/>
              <a:gd name="connsiteY315" fmla="*/ 214280 h 1294514"/>
              <a:gd name="connsiteX316" fmla="*/ 863487 w 1068056"/>
              <a:gd name="connsiteY316" fmla="*/ 230352 h 1294514"/>
              <a:gd name="connsiteX317" fmla="*/ 858125 w 1068056"/>
              <a:gd name="connsiteY317" fmla="*/ 235709 h 1294514"/>
              <a:gd name="connsiteX318" fmla="*/ 843827 w 1068056"/>
              <a:gd name="connsiteY318" fmla="*/ 219637 h 1294514"/>
              <a:gd name="connsiteX319" fmla="*/ 847401 w 1068056"/>
              <a:gd name="connsiteY319" fmla="*/ 214280 h 1294514"/>
              <a:gd name="connsiteX320" fmla="*/ 318375 w 1068056"/>
              <a:gd name="connsiteY320" fmla="*/ 137493 h 1294514"/>
              <a:gd name="connsiteX321" fmla="*/ 321950 w 1068056"/>
              <a:gd name="connsiteY321" fmla="*/ 142851 h 1294514"/>
              <a:gd name="connsiteX322" fmla="*/ 304077 w 1068056"/>
              <a:gd name="connsiteY322" fmla="*/ 155351 h 1294514"/>
              <a:gd name="connsiteX323" fmla="*/ 300503 w 1068056"/>
              <a:gd name="connsiteY323" fmla="*/ 148208 h 1294514"/>
              <a:gd name="connsiteX324" fmla="*/ 318375 w 1068056"/>
              <a:gd name="connsiteY324" fmla="*/ 137493 h 1294514"/>
              <a:gd name="connsiteX325" fmla="*/ 817018 w 1068056"/>
              <a:gd name="connsiteY325" fmla="*/ 183923 h 1294514"/>
              <a:gd name="connsiteX326" fmla="*/ 833104 w 1068056"/>
              <a:gd name="connsiteY326" fmla="*/ 199994 h 1294514"/>
              <a:gd name="connsiteX327" fmla="*/ 827742 w 1068056"/>
              <a:gd name="connsiteY327" fmla="*/ 205351 h 1294514"/>
              <a:gd name="connsiteX328" fmla="*/ 811657 w 1068056"/>
              <a:gd name="connsiteY328" fmla="*/ 189280 h 1294514"/>
              <a:gd name="connsiteX329" fmla="*/ 817018 w 1068056"/>
              <a:gd name="connsiteY329" fmla="*/ 183923 h 1294514"/>
              <a:gd name="connsiteX330" fmla="*/ 783060 w 1068056"/>
              <a:gd name="connsiteY330" fmla="*/ 157137 h 1294514"/>
              <a:gd name="connsiteX331" fmla="*/ 800933 w 1068056"/>
              <a:gd name="connsiteY331" fmla="*/ 171422 h 1294514"/>
              <a:gd name="connsiteX332" fmla="*/ 795571 w 1068056"/>
              <a:gd name="connsiteY332" fmla="*/ 176779 h 1294514"/>
              <a:gd name="connsiteX333" fmla="*/ 779486 w 1068056"/>
              <a:gd name="connsiteY333" fmla="*/ 162494 h 1294514"/>
              <a:gd name="connsiteX334" fmla="*/ 783060 w 1068056"/>
              <a:gd name="connsiteY334" fmla="*/ 157137 h 1294514"/>
              <a:gd name="connsiteX335" fmla="*/ 355908 w 1068056"/>
              <a:gd name="connsiteY335" fmla="*/ 116064 h 1294514"/>
              <a:gd name="connsiteX336" fmla="*/ 359482 w 1068056"/>
              <a:gd name="connsiteY336" fmla="*/ 123207 h 1294514"/>
              <a:gd name="connsiteX337" fmla="*/ 339822 w 1068056"/>
              <a:gd name="connsiteY337" fmla="*/ 133922 h 1294514"/>
              <a:gd name="connsiteX338" fmla="*/ 338035 w 1068056"/>
              <a:gd name="connsiteY338" fmla="*/ 126779 h 1294514"/>
              <a:gd name="connsiteX339" fmla="*/ 355908 w 1068056"/>
              <a:gd name="connsiteY339" fmla="*/ 116064 h 1294514"/>
              <a:gd name="connsiteX340" fmla="*/ 747315 w 1068056"/>
              <a:gd name="connsiteY340" fmla="*/ 133922 h 1294514"/>
              <a:gd name="connsiteX341" fmla="*/ 765188 w 1068056"/>
              <a:gd name="connsiteY341" fmla="*/ 144636 h 1294514"/>
              <a:gd name="connsiteX342" fmla="*/ 761613 w 1068056"/>
              <a:gd name="connsiteY342" fmla="*/ 151779 h 1294514"/>
              <a:gd name="connsiteX343" fmla="*/ 743741 w 1068056"/>
              <a:gd name="connsiteY343" fmla="*/ 139279 h 1294514"/>
              <a:gd name="connsiteX344" fmla="*/ 747315 w 1068056"/>
              <a:gd name="connsiteY344" fmla="*/ 133922 h 1294514"/>
              <a:gd name="connsiteX345" fmla="*/ 395227 w 1068056"/>
              <a:gd name="connsiteY345" fmla="*/ 99993 h 1294514"/>
              <a:gd name="connsiteX346" fmla="*/ 398802 w 1068056"/>
              <a:gd name="connsiteY346" fmla="*/ 105350 h 1294514"/>
              <a:gd name="connsiteX347" fmla="*/ 379142 w 1068056"/>
              <a:gd name="connsiteY347" fmla="*/ 114279 h 1294514"/>
              <a:gd name="connsiteX348" fmla="*/ 375567 w 1068056"/>
              <a:gd name="connsiteY348" fmla="*/ 107136 h 1294514"/>
              <a:gd name="connsiteX349" fmla="*/ 395227 w 1068056"/>
              <a:gd name="connsiteY349" fmla="*/ 99993 h 1294514"/>
              <a:gd name="connsiteX350" fmla="*/ 709783 w 1068056"/>
              <a:gd name="connsiteY350" fmla="*/ 112493 h 1294514"/>
              <a:gd name="connsiteX351" fmla="*/ 729443 w 1068056"/>
              <a:gd name="connsiteY351" fmla="*/ 123207 h 1294514"/>
              <a:gd name="connsiteX352" fmla="*/ 725869 w 1068056"/>
              <a:gd name="connsiteY352" fmla="*/ 128565 h 1294514"/>
              <a:gd name="connsiteX353" fmla="*/ 706209 w 1068056"/>
              <a:gd name="connsiteY353" fmla="*/ 117850 h 1294514"/>
              <a:gd name="connsiteX354" fmla="*/ 709783 w 1068056"/>
              <a:gd name="connsiteY354" fmla="*/ 112493 h 1294514"/>
              <a:gd name="connsiteX355" fmla="*/ 436334 w 1068056"/>
              <a:gd name="connsiteY355" fmla="*/ 85707 h 1294514"/>
              <a:gd name="connsiteX356" fmla="*/ 438121 w 1068056"/>
              <a:gd name="connsiteY356" fmla="*/ 92850 h 1294514"/>
              <a:gd name="connsiteX357" fmla="*/ 418461 w 1068056"/>
              <a:gd name="connsiteY357" fmla="*/ 98207 h 1294514"/>
              <a:gd name="connsiteX358" fmla="*/ 416674 w 1068056"/>
              <a:gd name="connsiteY358" fmla="*/ 92850 h 1294514"/>
              <a:gd name="connsiteX359" fmla="*/ 436334 w 1068056"/>
              <a:gd name="connsiteY359" fmla="*/ 85707 h 1294514"/>
              <a:gd name="connsiteX360" fmla="*/ 681187 w 1068056"/>
              <a:gd name="connsiteY360" fmla="*/ 98207 h 1294514"/>
              <a:gd name="connsiteX361" fmla="*/ 690123 w 1068056"/>
              <a:gd name="connsiteY361" fmla="*/ 103564 h 1294514"/>
              <a:gd name="connsiteX362" fmla="*/ 688336 w 1068056"/>
              <a:gd name="connsiteY362" fmla="*/ 108921 h 1294514"/>
              <a:gd name="connsiteX363" fmla="*/ 677613 w 1068056"/>
              <a:gd name="connsiteY363" fmla="*/ 105350 h 1294514"/>
              <a:gd name="connsiteX364" fmla="*/ 677868 w 1068056"/>
              <a:gd name="connsiteY364" fmla="*/ 104840 h 1294514"/>
              <a:gd name="connsiteX365" fmla="*/ 678060 w 1068056"/>
              <a:gd name="connsiteY365" fmla="*/ 104903 h 1294514"/>
              <a:gd name="connsiteX366" fmla="*/ 679400 w 1068056"/>
              <a:gd name="connsiteY366" fmla="*/ 105350 h 1294514"/>
              <a:gd name="connsiteX367" fmla="*/ 681187 w 1068056"/>
              <a:gd name="connsiteY367" fmla="*/ 98207 h 1294514"/>
              <a:gd name="connsiteX368" fmla="*/ 479228 w 1068056"/>
              <a:gd name="connsiteY368" fmla="*/ 76778 h 1294514"/>
              <a:gd name="connsiteX369" fmla="*/ 481015 w 1068056"/>
              <a:gd name="connsiteY369" fmla="*/ 83921 h 1294514"/>
              <a:gd name="connsiteX370" fmla="*/ 459568 w 1068056"/>
              <a:gd name="connsiteY370" fmla="*/ 87493 h 1294514"/>
              <a:gd name="connsiteX371" fmla="*/ 457781 w 1068056"/>
              <a:gd name="connsiteY371" fmla="*/ 80350 h 1294514"/>
              <a:gd name="connsiteX372" fmla="*/ 479228 w 1068056"/>
              <a:gd name="connsiteY372" fmla="*/ 76778 h 1294514"/>
              <a:gd name="connsiteX373" fmla="*/ 670464 w 1068056"/>
              <a:gd name="connsiteY373" fmla="*/ 94636 h 1294514"/>
              <a:gd name="connsiteX374" fmla="*/ 681187 w 1068056"/>
              <a:gd name="connsiteY374" fmla="*/ 98207 h 1294514"/>
              <a:gd name="connsiteX375" fmla="*/ 678059 w 1068056"/>
              <a:gd name="connsiteY375" fmla="*/ 104457 h 1294514"/>
              <a:gd name="connsiteX376" fmla="*/ 677868 w 1068056"/>
              <a:gd name="connsiteY376" fmla="*/ 104840 h 1294514"/>
              <a:gd name="connsiteX377" fmla="*/ 668676 w 1068056"/>
              <a:gd name="connsiteY377" fmla="*/ 101779 h 1294514"/>
              <a:gd name="connsiteX378" fmla="*/ 670464 w 1068056"/>
              <a:gd name="connsiteY378" fmla="*/ 94636 h 1294514"/>
              <a:gd name="connsiteX379" fmla="*/ 629357 w 1068056"/>
              <a:gd name="connsiteY379" fmla="*/ 82136 h 1294514"/>
              <a:gd name="connsiteX380" fmla="*/ 650804 w 1068056"/>
              <a:gd name="connsiteY380" fmla="*/ 87493 h 1294514"/>
              <a:gd name="connsiteX381" fmla="*/ 649017 w 1068056"/>
              <a:gd name="connsiteY381" fmla="*/ 94636 h 1294514"/>
              <a:gd name="connsiteX382" fmla="*/ 627570 w 1068056"/>
              <a:gd name="connsiteY382" fmla="*/ 87493 h 1294514"/>
              <a:gd name="connsiteX383" fmla="*/ 629357 w 1068056"/>
              <a:gd name="connsiteY383" fmla="*/ 82136 h 1294514"/>
              <a:gd name="connsiteX384" fmla="*/ 522122 w 1068056"/>
              <a:gd name="connsiteY384" fmla="*/ 71421 h 1294514"/>
              <a:gd name="connsiteX385" fmla="*/ 522122 w 1068056"/>
              <a:gd name="connsiteY385" fmla="*/ 78564 h 1294514"/>
              <a:gd name="connsiteX386" fmla="*/ 500675 w 1068056"/>
              <a:gd name="connsiteY386" fmla="*/ 80350 h 1294514"/>
              <a:gd name="connsiteX387" fmla="*/ 500675 w 1068056"/>
              <a:gd name="connsiteY387" fmla="*/ 73207 h 1294514"/>
              <a:gd name="connsiteX388" fmla="*/ 522122 w 1068056"/>
              <a:gd name="connsiteY388" fmla="*/ 71421 h 1294514"/>
              <a:gd name="connsiteX389" fmla="*/ 565016 w 1068056"/>
              <a:gd name="connsiteY389" fmla="*/ 71421 h 1294514"/>
              <a:gd name="connsiteX390" fmla="*/ 565016 w 1068056"/>
              <a:gd name="connsiteY390" fmla="*/ 78564 h 1294514"/>
              <a:gd name="connsiteX391" fmla="*/ 543569 w 1068056"/>
              <a:gd name="connsiteY391" fmla="*/ 78564 h 1294514"/>
              <a:gd name="connsiteX392" fmla="*/ 543569 w 1068056"/>
              <a:gd name="connsiteY392" fmla="*/ 71421 h 1294514"/>
              <a:gd name="connsiteX393" fmla="*/ 565016 w 1068056"/>
              <a:gd name="connsiteY393" fmla="*/ 71421 h 1294514"/>
              <a:gd name="connsiteX394" fmla="*/ 586463 w 1068056"/>
              <a:gd name="connsiteY394" fmla="*/ 73207 h 1294514"/>
              <a:gd name="connsiteX395" fmla="*/ 607910 w 1068056"/>
              <a:gd name="connsiteY395" fmla="*/ 76778 h 1294514"/>
              <a:gd name="connsiteX396" fmla="*/ 607910 w 1068056"/>
              <a:gd name="connsiteY396" fmla="*/ 83921 h 1294514"/>
              <a:gd name="connsiteX397" fmla="*/ 586463 w 1068056"/>
              <a:gd name="connsiteY397" fmla="*/ 80350 h 1294514"/>
              <a:gd name="connsiteX398" fmla="*/ 586463 w 1068056"/>
              <a:gd name="connsiteY398" fmla="*/ 73207 h 1294514"/>
              <a:gd name="connsiteX399" fmla="*/ 611089 w 1068056"/>
              <a:gd name="connsiteY399" fmla="*/ 27967 h 1294514"/>
              <a:gd name="connsiteX400" fmla="*/ 352240 w 1068056"/>
              <a:gd name="connsiteY400" fmla="*/ 66362 h 1294514"/>
              <a:gd name="connsiteX401" fmla="*/ 98473 w 1068056"/>
              <a:gd name="connsiteY401" fmla="*/ 310844 h 1294514"/>
              <a:gd name="connsiteX402" fmla="*/ 114556 w 1068056"/>
              <a:gd name="connsiteY402" fmla="*/ 1037151 h 1294514"/>
              <a:gd name="connsiteX403" fmla="*/ 498781 w 1068056"/>
              <a:gd name="connsiteY403" fmla="*/ 1272710 h 1294514"/>
              <a:gd name="connsiteX404" fmla="*/ 874070 w 1068056"/>
              <a:gd name="connsiteY404" fmla="*/ 1074626 h 1294514"/>
              <a:gd name="connsiteX405" fmla="*/ 1045631 w 1068056"/>
              <a:gd name="connsiteY405" fmla="*/ 673105 h 1294514"/>
              <a:gd name="connsiteX406" fmla="*/ 691787 w 1068056"/>
              <a:gd name="connsiteY406" fmla="*/ 52086 h 1294514"/>
              <a:gd name="connsiteX407" fmla="*/ 611089 w 1068056"/>
              <a:gd name="connsiteY407" fmla="*/ 27967 h 1294514"/>
              <a:gd name="connsiteX408" fmla="*/ 609647 w 1068056"/>
              <a:gd name="connsiteY408" fmla="*/ 5531 h 1294514"/>
              <a:gd name="connsiteX409" fmla="*/ 700722 w 1068056"/>
              <a:gd name="connsiteY409" fmla="*/ 32456 h 1294514"/>
              <a:gd name="connsiteX410" fmla="*/ 1067076 w 1068056"/>
              <a:gd name="connsiteY410" fmla="*/ 674889 h 1294514"/>
              <a:gd name="connsiteX411" fmla="*/ 496994 w 1068056"/>
              <a:gd name="connsiteY411" fmla="*/ 1294124 h 1294514"/>
              <a:gd name="connsiteX412" fmla="*/ 96685 w 1068056"/>
              <a:gd name="connsiteY412" fmla="*/ 1047858 h 1294514"/>
              <a:gd name="connsiteX413" fmla="*/ 80602 w 1068056"/>
              <a:gd name="connsiteY413" fmla="*/ 300136 h 1294514"/>
              <a:gd name="connsiteX414" fmla="*/ 609647 w 1068056"/>
              <a:gd name="connsiteY414" fmla="*/ 5531 h 12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1068056" h="1294514">
                <a:moveTo>
                  <a:pt x="497100" y="1216079"/>
                </a:moveTo>
                <a:cubicBezTo>
                  <a:pt x="497100" y="1216079"/>
                  <a:pt x="497100" y="1216079"/>
                  <a:pt x="495313" y="1223222"/>
                </a:cubicBezTo>
                <a:cubicBezTo>
                  <a:pt x="488164" y="1223222"/>
                  <a:pt x="481015" y="1221436"/>
                  <a:pt x="473866" y="1221436"/>
                </a:cubicBezTo>
                <a:cubicBezTo>
                  <a:pt x="473866" y="1221436"/>
                  <a:pt x="473866" y="1221436"/>
                  <a:pt x="475653" y="1214293"/>
                </a:cubicBezTo>
                <a:cubicBezTo>
                  <a:pt x="482802" y="1214293"/>
                  <a:pt x="489951" y="1216079"/>
                  <a:pt x="497100" y="1216079"/>
                </a:cubicBezTo>
                <a:close/>
                <a:moveTo>
                  <a:pt x="432759" y="1207151"/>
                </a:moveTo>
                <a:cubicBezTo>
                  <a:pt x="432759" y="1207151"/>
                  <a:pt x="432759" y="1207151"/>
                  <a:pt x="454206" y="1210722"/>
                </a:cubicBezTo>
                <a:cubicBezTo>
                  <a:pt x="454206" y="1210722"/>
                  <a:pt x="454206" y="1210722"/>
                  <a:pt x="452419" y="1217865"/>
                </a:cubicBezTo>
                <a:cubicBezTo>
                  <a:pt x="452419" y="1217865"/>
                  <a:pt x="452419" y="1217865"/>
                  <a:pt x="432759" y="1214293"/>
                </a:cubicBezTo>
                <a:cubicBezTo>
                  <a:pt x="432759" y="1214293"/>
                  <a:pt x="432759" y="1214293"/>
                  <a:pt x="432759" y="1207151"/>
                </a:cubicBezTo>
                <a:close/>
                <a:moveTo>
                  <a:pt x="538207" y="1216079"/>
                </a:moveTo>
                <a:cubicBezTo>
                  <a:pt x="538207" y="1216079"/>
                  <a:pt x="538207" y="1216079"/>
                  <a:pt x="539994" y="1223222"/>
                </a:cubicBezTo>
                <a:cubicBezTo>
                  <a:pt x="532845" y="1223222"/>
                  <a:pt x="525696" y="1223222"/>
                  <a:pt x="516760" y="1223222"/>
                </a:cubicBezTo>
                <a:cubicBezTo>
                  <a:pt x="516760" y="1223222"/>
                  <a:pt x="516760" y="1223222"/>
                  <a:pt x="516760" y="1216079"/>
                </a:cubicBezTo>
                <a:cubicBezTo>
                  <a:pt x="523909" y="1216079"/>
                  <a:pt x="531058" y="1216079"/>
                  <a:pt x="538207" y="1216079"/>
                </a:cubicBezTo>
                <a:close/>
                <a:moveTo>
                  <a:pt x="391653" y="1198222"/>
                </a:moveTo>
                <a:cubicBezTo>
                  <a:pt x="391653" y="1198222"/>
                  <a:pt x="391653" y="1198222"/>
                  <a:pt x="413100" y="1203579"/>
                </a:cubicBezTo>
                <a:cubicBezTo>
                  <a:pt x="413100" y="1203579"/>
                  <a:pt x="413100" y="1203579"/>
                  <a:pt x="411312" y="1210722"/>
                </a:cubicBezTo>
                <a:cubicBezTo>
                  <a:pt x="411312" y="1210722"/>
                  <a:pt x="411312" y="1210722"/>
                  <a:pt x="389865" y="1203579"/>
                </a:cubicBezTo>
                <a:cubicBezTo>
                  <a:pt x="389865" y="1203579"/>
                  <a:pt x="389865" y="1203579"/>
                  <a:pt x="391653" y="1198222"/>
                </a:cubicBezTo>
                <a:close/>
                <a:moveTo>
                  <a:pt x="581101" y="1208936"/>
                </a:moveTo>
                <a:cubicBezTo>
                  <a:pt x="581101" y="1208936"/>
                  <a:pt x="581101" y="1208936"/>
                  <a:pt x="582888" y="1216079"/>
                </a:cubicBezTo>
                <a:cubicBezTo>
                  <a:pt x="582888" y="1216079"/>
                  <a:pt x="582888" y="1216079"/>
                  <a:pt x="561441" y="1219650"/>
                </a:cubicBezTo>
                <a:cubicBezTo>
                  <a:pt x="561441" y="1219650"/>
                  <a:pt x="561441" y="1219650"/>
                  <a:pt x="559654" y="1214293"/>
                </a:cubicBezTo>
                <a:cubicBezTo>
                  <a:pt x="559654" y="1214293"/>
                  <a:pt x="559654" y="1214293"/>
                  <a:pt x="581101" y="1208936"/>
                </a:cubicBezTo>
                <a:close/>
                <a:moveTo>
                  <a:pt x="352333" y="1182150"/>
                </a:moveTo>
                <a:cubicBezTo>
                  <a:pt x="352333" y="1182150"/>
                  <a:pt x="352333" y="1182150"/>
                  <a:pt x="371993" y="1191079"/>
                </a:cubicBezTo>
                <a:cubicBezTo>
                  <a:pt x="371993" y="1191079"/>
                  <a:pt x="371993" y="1191079"/>
                  <a:pt x="370206" y="1198222"/>
                </a:cubicBezTo>
                <a:cubicBezTo>
                  <a:pt x="370206" y="1198222"/>
                  <a:pt x="370206" y="1198222"/>
                  <a:pt x="348759" y="1189293"/>
                </a:cubicBezTo>
                <a:cubicBezTo>
                  <a:pt x="348759" y="1189293"/>
                  <a:pt x="348759" y="1189293"/>
                  <a:pt x="352333" y="1182150"/>
                </a:cubicBezTo>
                <a:close/>
                <a:moveTo>
                  <a:pt x="622208" y="1198222"/>
                </a:moveTo>
                <a:cubicBezTo>
                  <a:pt x="622208" y="1198222"/>
                  <a:pt x="622208" y="1198222"/>
                  <a:pt x="623995" y="1205365"/>
                </a:cubicBezTo>
                <a:cubicBezTo>
                  <a:pt x="623995" y="1205365"/>
                  <a:pt x="623995" y="1205365"/>
                  <a:pt x="602548" y="1212508"/>
                </a:cubicBezTo>
                <a:cubicBezTo>
                  <a:pt x="602548" y="1212508"/>
                  <a:pt x="602548" y="1212508"/>
                  <a:pt x="600761" y="1205365"/>
                </a:cubicBezTo>
                <a:cubicBezTo>
                  <a:pt x="600761" y="1205365"/>
                  <a:pt x="600761" y="1205365"/>
                  <a:pt x="622208" y="1198222"/>
                </a:cubicBezTo>
                <a:close/>
                <a:moveTo>
                  <a:pt x="314801" y="1164293"/>
                </a:moveTo>
                <a:cubicBezTo>
                  <a:pt x="314801" y="1164293"/>
                  <a:pt x="314801" y="1164293"/>
                  <a:pt x="332673" y="1175007"/>
                </a:cubicBezTo>
                <a:cubicBezTo>
                  <a:pt x="332673" y="1175007"/>
                  <a:pt x="332673" y="1175007"/>
                  <a:pt x="329099" y="1180364"/>
                </a:cubicBezTo>
                <a:cubicBezTo>
                  <a:pt x="329099" y="1180364"/>
                  <a:pt x="329099" y="1180364"/>
                  <a:pt x="311226" y="1171436"/>
                </a:cubicBezTo>
                <a:cubicBezTo>
                  <a:pt x="311226" y="1171436"/>
                  <a:pt x="311226" y="1171436"/>
                  <a:pt x="314801" y="1164293"/>
                </a:cubicBezTo>
                <a:close/>
                <a:moveTo>
                  <a:pt x="661527" y="1182150"/>
                </a:moveTo>
                <a:cubicBezTo>
                  <a:pt x="661527" y="1182150"/>
                  <a:pt x="661527" y="1182150"/>
                  <a:pt x="663315" y="1189293"/>
                </a:cubicBezTo>
                <a:cubicBezTo>
                  <a:pt x="663315" y="1189293"/>
                  <a:pt x="663315" y="1189293"/>
                  <a:pt x="643655" y="1198222"/>
                </a:cubicBezTo>
                <a:cubicBezTo>
                  <a:pt x="643655" y="1198222"/>
                  <a:pt x="643655" y="1198222"/>
                  <a:pt x="641868" y="1191079"/>
                </a:cubicBezTo>
                <a:cubicBezTo>
                  <a:pt x="641868" y="1191079"/>
                  <a:pt x="641868" y="1191079"/>
                  <a:pt x="661527" y="1182150"/>
                </a:cubicBezTo>
                <a:close/>
                <a:moveTo>
                  <a:pt x="277269" y="1141078"/>
                </a:moveTo>
                <a:cubicBezTo>
                  <a:pt x="277269" y="1141078"/>
                  <a:pt x="277269" y="1141078"/>
                  <a:pt x="295141" y="1153578"/>
                </a:cubicBezTo>
                <a:cubicBezTo>
                  <a:pt x="295141" y="1153578"/>
                  <a:pt x="295141" y="1153578"/>
                  <a:pt x="291567" y="1158936"/>
                </a:cubicBezTo>
                <a:cubicBezTo>
                  <a:pt x="291567" y="1158936"/>
                  <a:pt x="291567" y="1158936"/>
                  <a:pt x="273694" y="1148221"/>
                </a:cubicBezTo>
                <a:cubicBezTo>
                  <a:pt x="273694" y="1148221"/>
                  <a:pt x="273694" y="1148221"/>
                  <a:pt x="277269" y="1141078"/>
                </a:cubicBezTo>
                <a:close/>
                <a:moveTo>
                  <a:pt x="699060" y="1162507"/>
                </a:moveTo>
                <a:cubicBezTo>
                  <a:pt x="699060" y="1162507"/>
                  <a:pt x="699060" y="1162507"/>
                  <a:pt x="702634" y="1169650"/>
                </a:cubicBezTo>
                <a:cubicBezTo>
                  <a:pt x="702634" y="1169650"/>
                  <a:pt x="702634" y="1169650"/>
                  <a:pt x="682974" y="1180364"/>
                </a:cubicBezTo>
                <a:cubicBezTo>
                  <a:pt x="682974" y="1180364"/>
                  <a:pt x="682974" y="1180364"/>
                  <a:pt x="679400" y="1173221"/>
                </a:cubicBezTo>
                <a:cubicBezTo>
                  <a:pt x="679400" y="1173221"/>
                  <a:pt x="679400" y="1173221"/>
                  <a:pt x="699060" y="1162507"/>
                </a:cubicBezTo>
                <a:close/>
                <a:moveTo>
                  <a:pt x="245098" y="1116078"/>
                </a:moveTo>
                <a:cubicBezTo>
                  <a:pt x="245098" y="1116078"/>
                  <a:pt x="245098" y="1116078"/>
                  <a:pt x="261183" y="1128578"/>
                </a:cubicBezTo>
                <a:cubicBezTo>
                  <a:pt x="261183" y="1128578"/>
                  <a:pt x="261183" y="1128578"/>
                  <a:pt x="255822" y="1135721"/>
                </a:cubicBezTo>
                <a:cubicBezTo>
                  <a:pt x="255822" y="1135721"/>
                  <a:pt x="255822" y="1135721"/>
                  <a:pt x="239736" y="1121435"/>
                </a:cubicBezTo>
                <a:cubicBezTo>
                  <a:pt x="239736" y="1121435"/>
                  <a:pt x="239736" y="1121435"/>
                  <a:pt x="245098" y="1116078"/>
                </a:cubicBezTo>
                <a:close/>
                <a:moveTo>
                  <a:pt x="734805" y="1139293"/>
                </a:moveTo>
                <a:cubicBezTo>
                  <a:pt x="734805" y="1139293"/>
                  <a:pt x="734805" y="1139293"/>
                  <a:pt x="738379" y="1146435"/>
                </a:cubicBezTo>
                <a:cubicBezTo>
                  <a:pt x="738379" y="1146435"/>
                  <a:pt x="738379" y="1146435"/>
                  <a:pt x="720507" y="1157150"/>
                </a:cubicBezTo>
                <a:cubicBezTo>
                  <a:pt x="720507" y="1157150"/>
                  <a:pt x="720507" y="1157150"/>
                  <a:pt x="716932" y="1151793"/>
                </a:cubicBezTo>
                <a:cubicBezTo>
                  <a:pt x="716932" y="1151793"/>
                  <a:pt x="716932" y="1151793"/>
                  <a:pt x="734805" y="1139293"/>
                </a:cubicBezTo>
                <a:close/>
                <a:moveTo>
                  <a:pt x="214715" y="1085720"/>
                </a:moveTo>
                <a:cubicBezTo>
                  <a:pt x="214715" y="1085720"/>
                  <a:pt x="214715" y="1085720"/>
                  <a:pt x="229013" y="1101792"/>
                </a:cubicBezTo>
                <a:cubicBezTo>
                  <a:pt x="229013" y="1101792"/>
                  <a:pt x="229013" y="1101792"/>
                  <a:pt x="223651" y="1107149"/>
                </a:cubicBezTo>
                <a:cubicBezTo>
                  <a:pt x="223651" y="1107149"/>
                  <a:pt x="223651" y="1107149"/>
                  <a:pt x="209353" y="1091078"/>
                </a:cubicBezTo>
                <a:cubicBezTo>
                  <a:pt x="209353" y="1091078"/>
                  <a:pt x="209353" y="1091078"/>
                  <a:pt x="214715" y="1085720"/>
                </a:cubicBezTo>
                <a:close/>
                <a:moveTo>
                  <a:pt x="766975" y="1114292"/>
                </a:moveTo>
                <a:cubicBezTo>
                  <a:pt x="766975" y="1114292"/>
                  <a:pt x="766975" y="1114292"/>
                  <a:pt x="772337" y="1119649"/>
                </a:cubicBezTo>
                <a:cubicBezTo>
                  <a:pt x="772337" y="1119649"/>
                  <a:pt x="772337" y="1119649"/>
                  <a:pt x="756252" y="1132149"/>
                </a:cubicBezTo>
                <a:cubicBezTo>
                  <a:pt x="756252" y="1132149"/>
                  <a:pt x="756252" y="1132149"/>
                  <a:pt x="750890" y="1126792"/>
                </a:cubicBezTo>
                <a:cubicBezTo>
                  <a:pt x="750890" y="1126792"/>
                  <a:pt x="750890" y="1126792"/>
                  <a:pt x="766975" y="1114292"/>
                </a:cubicBezTo>
                <a:close/>
                <a:moveTo>
                  <a:pt x="186119" y="1053577"/>
                </a:moveTo>
                <a:cubicBezTo>
                  <a:pt x="186119" y="1053577"/>
                  <a:pt x="186119" y="1053577"/>
                  <a:pt x="200417" y="1069649"/>
                </a:cubicBezTo>
                <a:cubicBezTo>
                  <a:pt x="200417" y="1069649"/>
                  <a:pt x="200417" y="1069649"/>
                  <a:pt x="195055" y="1075006"/>
                </a:cubicBezTo>
                <a:cubicBezTo>
                  <a:pt x="195055" y="1075006"/>
                  <a:pt x="195055" y="1075006"/>
                  <a:pt x="180757" y="1058934"/>
                </a:cubicBezTo>
                <a:cubicBezTo>
                  <a:pt x="180757" y="1058934"/>
                  <a:pt x="180757" y="1058934"/>
                  <a:pt x="186119" y="1053577"/>
                </a:cubicBezTo>
                <a:close/>
                <a:moveTo>
                  <a:pt x="799146" y="1085720"/>
                </a:moveTo>
                <a:cubicBezTo>
                  <a:pt x="799146" y="1085720"/>
                  <a:pt x="799146" y="1085720"/>
                  <a:pt x="804507" y="1089292"/>
                </a:cubicBezTo>
                <a:cubicBezTo>
                  <a:pt x="804507" y="1089292"/>
                  <a:pt x="804507" y="1089292"/>
                  <a:pt x="788422" y="1105363"/>
                </a:cubicBezTo>
                <a:cubicBezTo>
                  <a:pt x="788422" y="1105363"/>
                  <a:pt x="788422" y="1105363"/>
                  <a:pt x="783060" y="1100006"/>
                </a:cubicBezTo>
                <a:cubicBezTo>
                  <a:pt x="783060" y="1100006"/>
                  <a:pt x="783060" y="1100006"/>
                  <a:pt x="799146" y="1085720"/>
                </a:cubicBezTo>
                <a:close/>
                <a:moveTo>
                  <a:pt x="162884" y="1019648"/>
                </a:moveTo>
                <a:cubicBezTo>
                  <a:pt x="162884" y="1019648"/>
                  <a:pt x="162884" y="1019648"/>
                  <a:pt x="173608" y="1037505"/>
                </a:cubicBezTo>
                <a:cubicBezTo>
                  <a:pt x="173608" y="1037505"/>
                  <a:pt x="173608" y="1037505"/>
                  <a:pt x="168246" y="1041077"/>
                </a:cubicBezTo>
                <a:cubicBezTo>
                  <a:pt x="168246" y="1041077"/>
                  <a:pt x="168246" y="1041077"/>
                  <a:pt x="155736" y="1023219"/>
                </a:cubicBezTo>
                <a:cubicBezTo>
                  <a:pt x="155736" y="1023219"/>
                  <a:pt x="155736" y="1023219"/>
                  <a:pt x="162884" y="1019648"/>
                </a:cubicBezTo>
                <a:close/>
                <a:moveTo>
                  <a:pt x="827742" y="1053577"/>
                </a:moveTo>
                <a:cubicBezTo>
                  <a:pt x="827742" y="1053577"/>
                  <a:pt x="827742" y="1053577"/>
                  <a:pt x="833103" y="1058934"/>
                </a:cubicBezTo>
                <a:cubicBezTo>
                  <a:pt x="833103" y="1058934"/>
                  <a:pt x="833103" y="1058934"/>
                  <a:pt x="818806" y="1075006"/>
                </a:cubicBezTo>
                <a:cubicBezTo>
                  <a:pt x="818806" y="1075006"/>
                  <a:pt x="818806" y="1075006"/>
                  <a:pt x="813444" y="1069649"/>
                </a:cubicBezTo>
                <a:cubicBezTo>
                  <a:pt x="813444" y="1069649"/>
                  <a:pt x="813444" y="1069649"/>
                  <a:pt x="827742" y="1053577"/>
                </a:cubicBezTo>
                <a:close/>
                <a:moveTo>
                  <a:pt x="141438" y="982147"/>
                </a:moveTo>
                <a:cubicBezTo>
                  <a:pt x="141438" y="982147"/>
                  <a:pt x="141438" y="982147"/>
                  <a:pt x="150374" y="1001791"/>
                </a:cubicBezTo>
                <a:cubicBezTo>
                  <a:pt x="150374" y="1001791"/>
                  <a:pt x="150374" y="1001791"/>
                  <a:pt x="145012" y="1003576"/>
                </a:cubicBezTo>
                <a:cubicBezTo>
                  <a:pt x="145012" y="1003576"/>
                  <a:pt x="145012" y="1003576"/>
                  <a:pt x="134289" y="985719"/>
                </a:cubicBezTo>
                <a:cubicBezTo>
                  <a:pt x="134289" y="985719"/>
                  <a:pt x="134289" y="985719"/>
                  <a:pt x="141438" y="982147"/>
                </a:cubicBezTo>
                <a:close/>
                <a:moveTo>
                  <a:pt x="856338" y="1021434"/>
                </a:moveTo>
                <a:cubicBezTo>
                  <a:pt x="856338" y="1021434"/>
                  <a:pt x="856338" y="1021434"/>
                  <a:pt x="861699" y="1026791"/>
                </a:cubicBezTo>
                <a:cubicBezTo>
                  <a:pt x="861699" y="1026791"/>
                  <a:pt x="861699" y="1026791"/>
                  <a:pt x="847401" y="1042862"/>
                </a:cubicBezTo>
                <a:cubicBezTo>
                  <a:pt x="847401" y="1042862"/>
                  <a:pt x="847401" y="1042862"/>
                  <a:pt x="842040" y="1037505"/>
                </a:cubicBezTo>
                <a:cubicBezTo>
                  <a:pt x="842040" y="1037505"/>
                  <a:pt x="842040" y="1037505"/>
                  <a:pt x="856338" y="1021434"/>
                </a:cubicBezTo>
                <a:close/>
                <a:moveTo>
                  <a:pt x="121778" y="944647"/>
                </a:moveTo>
                <a:cubicBezTo>
                  <a:pt x="121778" y="944647"/>
                  <a:pt x="121778" y="944647"/>
                  <a:pt x="130714" y="962504"/>
                </a:cubicBezTo>
                <a:cubicBezTo>
                  <a:pt x="130714" y="962504"/>
                  <a:pt x="130714" y="962504"/>
                  <a:pt x="125352" y="966076"/>
                </a:cubicBezTo>
                <a:cubicBezTo>
                  <a:pt x="125352" y="966076"/>
                  <a:pt x="125352" y="966076"/>
                  <a:pt x="116416" y="946433"/>
                </a:cubicBezTo>
                <a:cubicBezTo>
                  <a:pt x="116416" y="946433"/>
                  <a:pt x="116416" y="946433"/>
                  <a:pt x="121778" y="944647"/>
                </a:cubicBezTo>
                <a:close/>
                <a:moveTo>
                  <a:pt x="881359" y="987504"/>
                </a:moveTo>
                <a:cubicBezTo>
                  <a:pt x="881359" y="987504"/>
                  <a:pt x="881359" y="987504"/>
                  <a:pt x="886721" y="991076"/>
                </a:cubicBezTo>
                <a:cubicBezTo>
                  <a:pt x="886721" y="991076"/>
                  <a:pt x="886721" y="991076"/>
                  <a:pt x="874210" y="1008934"/>
                </a:cubicBezTo>
                <a:cubicBezTo>
                  <a:pt x="874210" y="1008934"/>
                  <a:pt x="874210" y="1008934"/>
                  <a:pt x="868848" y="1005362"/>
                </a:cubicBezTo>
                <a:cubicBezTo>
                  <a:pt x="868848" y="1005362"/>
                  <a:pt x="868848" y="1005362"/>
                  <a:pt x="881359" y="987504"/>
                </a:cubicBezTo>
                <a:close/>
                <a:moveTo>
                  <a:pt x="105693" y="903575"/>
                </a:moveTo>
                <a:cubicBezTo>
                  <a:pt x="105693" y="903575"/>
                  <a:pt x="105693" y="903575"/>
                  <a:pt x="114629" y="925004"/>
                </a:cubicBezTo>
                <a:cubicBezTo>
                  <a:pt x="114629" y="925004"/>
                  <a:pt x="114629" y="925004"/>
                  <a:pt x="107480" y="926789"/>
                </a:cubicBezTo>
                <a:cubicBezTo>
                  <a:pt x="107480" y="926789"/>
                  <a:pt x="107480" y="926789"/>
                  <a:pt x="100331" y="907146"/>
                </a:cubicBezTo>
                <a:cubicBezTo>
                  <a:pt x="100331" y="907146"/>
                  <a:pt x="100331" y="907146"/>
                  <a:pt x="105693" y="903575"/>
                </a:cubicBezTo>
                <a:close/>
                <a:moveTo>
                  <a:pt x="904594" y="951790"/>
                </a:moveTo>
                <a:cubicBezTo>
                  <a:pt x="904594" y="951790"/>
                  <a:pt x="904594" y="951790"/>
                  <a:pt x="911742" y="955361"/>
                </a:cubicBezTo>
                <a:cubicBezTo>
                  <a:pt x="911742" y="955361"/>
                  <a:pt x="911742" y="955361"/>
                  <a:pt x="899232" y="973219"/>
                </a:cubicBezTo>
                <a:cubicBezTo>
                  <a:pt x="899232" y="973219"/>
                  <a:pt x="899232" y="973219"/>
                  <a:pt x="893870" y="969647"/>
                </a:cubicBezTo>
                <a:cubicBezTo>
                  <a:pt x="893870" y="969647"/>
                  <a:pt x="893870" y="969647"/>
                  <a:pt x="904594" y="951790"/>
                </a:cubicBezTo>
                <a:close/>
                <a:moveTo>
                  <a:pt x="93182" y="864289"/>
                </a:moveTo>
                <a:cubicBezTo>
                  <a:pt x="93182" y="864289"/>
                  <a:pt x="93182" y="864289"/>
                  <a:pt x="100331" y="883932"/>
                </a:cubicBezTo>
                <a:cubicBezTo>
                  <a:pt x="100331" y="883932"/>
                  <a:pt x="100331" y="883932"/>
                  <a:pt x="93182" y="885718"/>
                </a:cubicBezTo>
                <a:cubicBezTo>
                  <a:pt x="93182" y="885718"/>
                  <a:pt x="93182" y="885718"/>
                  <a:pt x="86033" y="866074"/>
                </a:cubicBezTo>
                <a:cubicBezTo>
                  <a:pt x="86033" y="866074"/>
                  <a:pt x="86033" y="866074"/>
                  <a:pt x="93182" y="864289"/>
                </a:cubicBezTo>
                <a:close/>
                <a:moveTo>
                  <a:pt x="926040" y="914289"/>
                </a:moveTo>
                <a:cubicBezTo>
                  <a:pt x="926040" y="914289"/>
                  <a:pt x="926040" y="914289"/>
                  <a:pt x="933190" y="917861"/>
                </a:cubicBezTo>
                <a:cubicBezTo>
                  <a:pt x="933190" y="917861"/>
                  <a:pt x="933190" y="917861"/>
                  <a:pt x="922466" y="937504"/>
                </a:cubicBezTo>
                <a:cubicBezTo>
                  <a:pt x="922466" y="937504"/>
                  <a:pt x="922466" y="937504"/>
                  <a:pt x="915317" y="933933"/>
                </a:cubicBezTo>
                <a:cubicBezTo>
                  <a:pt x="915317" y="933933"/>
                  <a:pt x="915317" y="933933"/>
                  <a:pt x="926040" y="914289"/>
                </a:cubicBezTo>
                <a:close/>
                <a:moveTo>
                  <a:pt x="82458" y="821431"/>
                </a:moveTo>
                <a:cubicBezTo>
                  <a:pt x="82458" y="821431"/>
                  <a:pt x="82458" y="821431"/>
                  <a:pt x="87820" y="842860"/>
                </a:cubicBezTo>
                <a:cubicBezTo>
                  <a:pt x="87820" y="842860"/>
                  <a:pt x="87820" y="842860"/>
                  <a:pt x="80671" y="844646"/>
                </a:cubicBezTo>
                <a:cubicBezTo>
                  <a:pt x="80671" y="844646"/>
                  <a:pt x="80671" y="844646"/>
                  <a:pt x="75309" y="823217"/>
                </a:cubicBezTo>
                <a:cubicBezTo>
                  <a:pt x="75309" y="823217"/>
                  <a:pt x="75309" y="823217"/>
                  <a:pt x="82458" y="821431"/>
                </a:cubicBezTo>
                <a:close/>
                <a:moveTo>
                  <a:pt x="945700" y="876789"/>
                </a:moveTo>
                <a:cubicBezTo>
                  <a:pt x="945700" y="876789"/>
                  <a:pt x="945700" y="876789"/>
                  <a:pt x="952849" y="880360"/>
                </a:cubicBezTo>
                <a:cubicBezTo>
                  <a:pt x="952849" y="880360"/>
                  <a:pt x="952849" y="880360"/>
                  <a:pt x="942126" y="898218"/>
                </a:cubicBezTo>
                <a:cubicBezTo>
                  <a:pt x="942126" y="898218"/>
                  <a:pt x="942126" y="898218"/>
                  <a:pt x="936764" y="896432"/>
                </a:cubicBezTo>
                <a:cubicBezTo>
                  <a:pt x="936764" y="896432"/>
                  <a:pt x="936764" y="896432"/>
                  <a:pt x="945700" y="876789"/>
                </a:cubicBezTo>
                <a:close/>
                <a:moveTo>
                  <a:pt x="75309" y="780359"/>
                </a:moveTo>
                <a:cubicBezTo>
                  <a:pt x="75309" y="780359"/>
                  <a:pt x="75309" y="780359"/>
                  <a:pt x="78884" y="801788"/>
                </a:cubicBezTo>
                <a:cubicBezTo>
                  <a:pt x="78884" y="801788"/>
                  <a:pt x="78884" y="801788"/>
                  <a:pt x="71735" y="801788"/>
                </a:cubicBezTo>
                <a:cubicBezTo>
                  <a:pt x="71735" y="801788"/>
                  <a:pt x="71735" y="801788"/>
                  <a:pt x="68160" y="782145"/>
                </a:cubicBezTo>
                <a:cubicBezTo>
                  <a:pt x="68160" y="782145"/>
                  <a:pt x="68160" y="782145"/>
                  <a:pt x="75309" y="780359"/>
                </a:cubicBezTo>
                <a:close/>
                <a:moveTo>
                  <a:pt x="961786" y="837503"/>
                </a:moveTo>
                <a:cubicBezTo>
                  <a:pt x="961786" y="837503"/>
                  <a:pt x="961786" y="837503"/>
                  <a:pt x="968935" y="839288"/>
                </a:cubicBezTo>
                <a:cubicBezTo>
                  <a:pt x="968935" y="839288"/>
                  <a:pt x="968935" y="839288"/>
                  <a:pt x="959998" y="860717"/>
                </a:cubicBezTo>
                <a:cubicBezTo>
                  <a:pt x="959998" y="860717"/>
                  <a:pt x="959998" y="860717"/>
                  <a:pt x="954637" y="857146"/>
                </a:cubicBezTo>
                <a:cubicBezTo>
                  <a:pt x="954637" y="857146"/>
                  <a:pt x="954637" y="857146"/>
                  <a:pt x="961786" y="837503"/>
                </a:cubicBezTo>
                <a:close/>
                <a:moveTo>
                  <a:pt x="69947" y="737501"/>
                </a:moveTo>
                <a:cubicBezTo>
                  <a:pt x="69947" y="737501"/>
                  <a:pt x="69947" y="737501"/>
                  <a:pt x="71735" y="758930"/>
                </a:cubicBezTo>
                <a:cubicBezTo>
                  <a:pt x="71735" y="758930"/>
                  <a:pt x="71735" y="758930"/>
                  <a:pt x="64586" y="760716"/>
                </a:cubicBezTo>
                <a:cubicBezTo>
                  <a:pt x="64586" y="760716"/>
                  <a:pt x="64586" y="760716"/>
                  <a:pt x="62799" y="739287"/>
                </a:cubicBezTo>
                <a:cubicBezTo>
                  <a:pt x="62799" y="739287"/>
                  <a:pt x="62799" y="739287"/>
                  <a:pt x="69947" y="737501"/>
                </a:cubicBezTo>
                <a:close/>
                <a:moveTo>
                  <a:pt x="976084" y="796431"/>
                </a:moveTo>
                <a:cubicBezTo>
                  <a:pt x="976084" y="796431"/>
                  <a:pt x="976084" y="796431"/>
                  <a:pt x="983233" y="800002"/>
                </a:cubicBezTo>
                <a:cubicBezTo>
                  <a:pt x="983233" y="800002"/>
                  <a:pt x="983233" y="800002"/>
                  <a:pt x="976083" y="819645"/>
                </a:cubicBezTo>
                <a:cubicBezTo>
                  <a:pt x="976083" y="819645"/>
                  <a:pt x="976083" y="819645"/>
                  <a:pt x="970722" y="817860"/>
                </a:cubicBezTo>
                <a:cubicBezTo>
                  <a:pt x="970722" y="817860"/>
                  <a:pt x="970722" y="817860"/>
                  <a:pt x="976084" y="796431"/>
                </a:cubicBezTo>
                <a:close/>
                <a:moveTo>
                  <a:pt x="66373" y="694644"/>
                </a:moveTo>
                <a:cubicBezTo>
                  <a:pt x="66373" y="701786"/>
                  <a:pt x="68160" y="708929"/>
                  <a:pt x="68160" y="716072"/>
                </a:cubicBezTo>
                <a:cubicBezTo>
                  <a:pt x="68160" y="716072"/>
                  <a:pt x="68160" y="716072"/>
                  <a:pt x="61011" y="717858"/>
                </a:cubicBezTo>
                <a:cubicBezTo>
                  <a:pt x="61011" y="710715"/>
                  <a:pt x="59224" y="703572"/>
                  <a:pt x="59224" y="696429"/>
                </a:cubicBezTo>
                <a:cubicBezTo>
                  <a:pt x="59224" y="696429"/>
                  <a:pt x="59224" y="696429"/>
                  <a:pt x="66373" y="694644"/>
                </a:cubicBezTo>
                <a:close/>
                <a:moveTo>
                  <a:pt x="988594" y="755359"/>
                </a:moveTo>
                <a:cubicBezTo>
                  <a:pt x="988594" y="755359"/>
                  <a:pt x="988594" y="755359"/>
                  <a:pt x="995743" y="757144"/>
                </a:cubicBezTo>
                <a:cubicBezTo>
                  <a:pt x="995743" y="757144"/>
                  <a:pt x="995743" y="757144"/>
                  <a:pt x="990382" y="778573"/>
                </a:cubicBezTo>
                <a:cubicBezTo>
                  <a:pt x="990382" y="778573"/>
                  <a:pt x="990382" y="778573"/>
                  <a:pt x="983233" y="776788"/>
                </a:cubicBezTo>
                <a:cubicBezTo>
                  <a:pt x="983233" y="776788"/>
                  <a:pt x="983233" y="776788"/>
                  <a:pt x="988594" y="755359"/>
                </a:cubicBezTo>
                <a:close/>
                <a:moveTo>
                  <a:pt x="66373" y="653572"/>
                </a:moveTo>
                <a:cubicBezTo>
                  <a:pt x="66373" y="653572"/>
                  <a:pt x="66373" y="653572"/>
                  <a:pt x="66373" y="675000"/>
                </a:cubicBezTo>
                <a:cubicBezTo>
                  <a:pt x="66373" y="675000"/>
                  <a:pt x="66373" y="675000"/>
                  <a:pt x="59224" y="675000"/>
                </a:cubicBezTo>
                <a:cubicBezTo>
                  <a:pt x="59224" y="675000"/>
                  <a:pt x="59224" y="675000"/>
                  <a:pt x="59224" y="653572"/>
                </a:cubicBezTo>
                <a:cubicBezTo>
                  <a:pt x="59224" y="653572"/>
                  <a:pt x="59224" y="653572"/>
                  <a:pt x="66373" y="653572"/>
                </a:cubicBezTo>
                <a:close/>
                <a:moveTo>
                  <a:pt x="997531" y="714287"/>
                </a:moveTo>
                <a:cubicBezTo>
                  <a:pt x="997531" y="714287"/>
                  <a:pt x="997531" y="714287"/>
                  <a:pt x="1002892" y="716072"/>
                </a:cubicBezTo>
                <a:cubicBezTo>
                  <a:pt x="1002892" y="716072"/>
                  <a:pt x="1002892" y="716072"/>
                  <a:pt x="999318" y="735715"/>
                </a:cubicBezTo>
                <a:cubicBezTo>
                  <a:pt x="999318" y="735715"/>
                  <a:pt x="999318" y="735715"/>
                  <a:pt x="992169" y="735715"/>
                </a:cubicBezTo>
                <a:cubicBezTo>
                  <a:pt x="992169" y="735715"/>
                  <a:pt x="992169" y="735715"/>
                  <a:pt x="997531" y="714287"/>
                </a:cubicBezTo>
                <a:close/>
                <a:moveTo>
                  <a:pt x="61011" y="608928"/>
                </a:moveTo>
                <a:cubicBezTo>
                  <a:pt x="61011" y="608928"/>
                  <a:pt x="61011" y="608928"/>
                  <a:pt x="68160" y="610714"/>
                </a:cubicBezTo>
                <a:cubicBezTo>
                  <a:pt x="68160" y="610714"/>
                  <a:pt x="68160" y="610714"/>
                  <a:pt x="66373" y="632143"/>
                </a:cubicBezTo>
                <a:cubicBezTo>
                  <a:pt x="66373" y="632143"/>
                  <a:pt x="66373" y="632143"/>
                  <a:pt x="59224" y="630357"/>
                </a:cubicBezTo>
                <a:cubicBezTo>
                  <a:pt x="59224" y="630357"/>
                  <a:pt x="59224" y="630357"/>
                  <a:pt x="61011" y="608928"/>
                </a:cubicBezTo>
                <a:close/>
                <a:moveTo>
                  <a:pt x="1008254" y="671429"/>
                </a:moveTo>
                <a:cubicBezTo>
                  <a:pt x="1008254" y="678572"/>
                  <a:pt x="1006467" y="685715"/>
                  <a:pt x="1006467" y="694644"/>
                </a:cubicBezTo>
                <a:cubicBezTo>
                  <a:pt x="1006467" y="694644"/>
                  <a:pt x="1006467" y="694644"/>
                  <a:pt x="999318" y="692858"/>
                </a:cubicBezTo>
                <a:cubicBezTo>
                  <a:pt x="999318" y="685715"/>
                  <a:pt x="1001105" y="678572"/>
                  <a:pt x="1001105" y="671429"/>
                </a:cubicBezTo>
                <a:cubicBezTo>
                  <a:pt x="1001105" y="671429"/>
                  <a:pt x="1001105" y="671429"/>
                  <a:pt x="1008254" y="671429"/>
                </a:cubicBezTo>
                <a:close/>
                <a:moveTo>
                  <a:pt x="64586" y="566070"/>
                </a:moveTo>
                <a:cubicBezTo>
                  <a:pt x="64586" y="566070"/>
                  <a:pt x="64586" y="566070"/>
                  <a:pt x="71735" y="567856"/>
                </a:cubicBezTo>
                <a:cubicBezTo>
                  <a:pt x="71735" y="567856"/>
                  <a:pt x="71735" y="567856"/>
                  <a:pt x="69948" y="589285"/>
                </a:cubicBezTo>
                <a:cubicBezTo>
                  <a:pt x="69948" y="589285"/>
                  <a:pt x="69948" y="589285"/>
                  <a:pt x="62799" y="587499"/>
                </a:cubicBezTo>
                <a:cubicBezTo>
                  <a:pt x="62799" y="587499"/>
                  <a:pt x="62799" y="587499"/>
                  <a:pt x="64586" y="566070"/>
                </a:cubicBezTo>
                <a:close/>
                <a:moveTo>
                  <a:pt x="1008254" y="648214"/>
                </a:moveTo>
                <a:cubicBezTo>
                  <a:pt x="1008254" y="648214"/>
                  <a:pt x="1008254" y="648214"/>
                  <a:pt x="1008254" y="669643"/>
                </a:cubicBezTo>
                <a:cubicBezTo>
                  <a:pt x="1008254" y="669643"/>
                  <a:pt x="1008254" y="669643"/>
                  <a:pt x="1001105" y="669643"/>
                </a:cubicBezTo>
                <a:cubicBezTo>
                  <a:pt x="1001105" y="669643"/>
                  <a:pt x="1001105" y="669643"/>
                  <a:pt x="1001105" y="648214"/>
                </a:cubicBezTo>
                <a:cubicBezTo>
                  <a:pt x="1001105" y="648214"/>
                  <a:pt x="1001105" y="648214"/>
                  <a:pt x="1008254" y="648214"/>
                </a:cubicBezTo>
                <a:close/>
                <a:moveTo>
                  <a:pt x="77097" y="524999"/>
                </a:moveTo>
                <a:cubicBezTo>
                  <a:pt x="77097" y="524999"/>
                  <a:pt x="77097" y="524999"/>
                  <a:pt x="75309" y="546427"/>
                </a:cubicBezTo>
                <a:cubicBezTo>
                  <a:pt x="75309" y="546427"/>
                  <a:pt x="75309" y="546427"/>
                  <a:pt x="68160" y="544642"/>
                </a:cubicBezTo>
                <a:cubicBezTo>
                  <a:pt x="68160" y="544642"/>
                  <a:pt x="68160" y="544642"/>
                  <a:pt x="71735" y="524998"/>
                </a:cubicBezTo>
                <a:cubicBezTo>
                  <a:pt x="71735" y="524998"/>
                  <a:pt x="71735" y="524998"/>
                  <a:pt x="77097" y="524999"/>
                </a:cubicBezTo>
                <a:close/>
                <a:moveTo>
                  <a:pt x="1008254" y="605357"/>
                </a:moveTo>
                <a:cubicBezTo>
                  <a:pt x="1008254" y="612500"/>
                  <a:pt x="1008254" y="619643"/>
                  <a:pt x="1008254" y="626786"/>
                </a:cubicBezTo>
                <a:cubicBezTo>
                  <a:pt x="1008254" y="626786"/>
                  <a:pt x="1008254" y="626786"/>
                  <a:pt x="1001105" y="626786"/>
                </a:cubicBezTo>
                <a:cubicBezTo>
                  <a:pt x="1001105" y="619643"/>
                  <a:pt x="1001105" y="612500"/>
                  <a:pt x="1001105" y="605357"/>
                </a:cubicBezTo>
                <a:cubicBezTo>
                  <a:pt x="1001105" y="605357"/>
                  <a:pt x="1001105" y="605357"/>
                  <a:pt x="1008254" y="605357"/>
                </a:cubicBezTo>
                <a:close/>
                <a:moveTo>
                  <a:pt x="78884" y="482141"/>
                </a:moveTo>
                <a:cubicBezTo>
                  <a:pt x="78884" y="482141"/>
                  <a:pt x="78884" y="482141"/>
                  <a:pt x="86033" y="483926"/>
                </a:cubicBezTo>
                <a:cubicBezTo>
                  <a:pt x="86033" y="483926"/>
                  <a:pt x="86033" y="483926"/>
                  <a:pt x="82458" y="505355"/>
                </a:cubicBezTo>
                <a:cubicBezTo>
                  <a:pt x="82458" y="505355"/>
                  <a:pt x="82458" y="505355"/>
                  <a:pt x="75309" y="503570"/>
                </a:cubicBezTo>
                <a:cubicBezTo>
                  <a:pt x="75309" y="503570"/>
                  <a:pt x="75309" y="503570"/>
                  <a:pt x="78884" y="482141"/>
                </a:cubicBezTo>
                <a:close/>
                <a:moveTo>
                  <a:pt x="1004680" y="562499"/>
                </a:moveTo>
                <a:cubicBezTo>
                  <a:pt x="1006467" y="569642"/>
                  <a:pt x="1006467" y="576785"/>
                  <a:pt x="1006467" y="583928"/>
                </a:cubicBezTo>
                <a:cubicBezTo>
                  <a:pt x="1006467" y="583928"/>
                  <a:pt x="1006467" y="583928"/>
                  <a:pt x="999318" y="583928"/>
                </a:cubicBezTo>
                <a:cubicBezTo>
                  <a:pt x="999318" y="576785"/>
                  <a:pt x="999318" y="569642"/>
                  <a:pt x="997530" y="562499"/>
                </a:cubicBezTo>
                <a:cubicBezTo>
                  <a:pt x="997530" y="562499"/>
                  <a:pt x="997530" y="562499"/>
                  <a:pt x="1004680" y="562499"/>
                </a:cubicBezTo>
                <a:close/>
                <a:moveTo>
                  <a:pt x="91395" y="441069"/>
                </a:moveTo>
                <a:cubicBezTo>
                  <a:pt x="91395" y="441069"/>
                  <a:pt x="91395" y="441069"/>
                  <a:pt x="96756" y="442854"/>
                </a:cubicBezTo>
                <a:cubicBezTo>
                  <a:pt x="96756" y="442854"/>
                  <a:pt x="96756" y="442854"/>
                  <a:pt x="91394" y="462498"/>
                </a:cubicBezTo>
                <a:cubicBezTo>
                  <a:pt x="91394" y="462498"/>
                  <a:pt x="91394" y="462498"/>
                  <a:pt x="84245" y="460712"/>
                </a:cubicBezTo>
                <a:cubicBezTo>
                  <a:pt x="84245" y="460712"/>
                  <a:pt x="84245" y="460712"/>
                  <a:pt x="91395" y="441069"/>
                </a:cubicBezTo>
                <a:close/>
                <a:moveTo>
                  <a:pt x="999318" y="519641"/>
                </a:moveTo>
                <a:cubicBezTo>
                  <a:pt x="999318" y="519641"/>
                  <a:pt x="999318" y="519641"/>
                  <a:pt x="1002892" y="541070"/>
                </a:cubicBezTo>
                <a:cubicBezTo>
                  <a:pt x="1002892" y="541070"/>
                  <a:pt x="1002892" y="541070"/>
                  <a:pt x="995743" y="542856"/>
                </a:cubicBezTo>
                <a:cubicBezTo>
                  <a:pt x="995743" y="542856"/>
                  <a:pt x="995743" y="542856"/>
                  <a:pt x="992169" y="521427"/>
                </a:cubicBezTo>
                <a:cubicBezTo>
                  <a:pt x="992169" y="521427"/>
                  <a:pt x="992169" y="521427"/>
                  <a:pt x="999318" y="519641"/>
                </a:cubicBezTo>
                <a:close/>
                <a:moveTo>
                  <a:pt x="103905" y="399997"/>
                </a:moveTo>
                <a:cubicBezTo>
                  <a:pt x="103905" y="399997"/>
                  <a:pt x="103905" y="399997"/>
                  <a:pt x="111054" y="401783"/>
                </a:cubicBezTo>
                <a:cubicBezTo>
                  <a:pt x="111054" y="401783"/>
                  <a:pt x="111054" y="401783"/>
                  <a:pt x="103905" y="423211"/>
                </a:cubicBezTo>
                <a:cubicBezTo>
                  <a:pt x="103905" y="423211"/>
                  <a:pt x="103905" y="423211"/>
                  <a:pt x="96756" y="419640"/>
                </a:cubicBezTo>
                <a:cubicBezTo>
                  <a:pt x="96756" y="419640"/>
                  <a:pt x="96756" y="419640"/>
                  <a:pt x="103905" y="399997"/>
                </a:cubicBezTo>
                <a:close/>
                <a:moveTo>
                  <a:pt x="990382" y="476783"/>
                </a:moveTo>
                <a:cubicBezTo>
                  <a:pt x="990382" y="476783"/>
                  <a:pt x="990382" y="476783"/>
                  <a:pt x="993956" y="498212"/>
                </a:cubicBezTo>
                <a:cubicBezTo>
                  <a:pt x="993956" y="498212"/>
                  <a:pt x="993956" y="498212"/>
                  <a:pt x="986807" y="499998"/>
                </a:cubicBezTo>
                <a:cubicBezTo>
                  <a:pt x="986807" y="499998"/>
                  <a:pt x="986807" y="499998"/>
                  <a:pt x="983233" y="478569"/>
                </a:cubicBezTo>
                <a:cubicBezTo>
                  <a:pt x="983233" y="478569"/>
                  <a:pt x="983233" y="478569"/>
                  <a:pt x="990382" y="476783"/>
                </a:cubicBezTo>
                <a:close/>
                <a:moveTo>
                  <a:pt x="119991" y="360710"/>
                </a:moveTo>
                <a:cubicBezTo>
                  <a:pt x="119991" y="360710"/>
                  <a:pt x="119991" y="360710"/>
                  <a:pt x="127140" y="362496"/>
                </a:cubicBezTo>
                <a:cubicBezTo>
                  <a:pt x="127140" y="362496"/>
                  <a:pt x="127140" y="362496"/>
                  <a:pt x="118203" y="382140"/>
                </a:cubicBezTo>
                <a:cubicBezTo>
                  <a:pt x="118203" y="382140"/>
                  <a:pt x="118203" y="382140"/>
                  <a:pt x="112842" y="380354"/>
                </a:cubicBezTo>
                <a:cubicBezTo>
                  <a:pt x="112842" y="380354"/>
                  <a:pt x="112842" y="380354"/>
                  <a:pt x="119991" y="360710"/>
                </a:cubicBezTo>
                <a:close/>
                <a:moveTo>
                  <a:pt x="977871" y="435712"/>
                </a:moveTo>
                <a:cubicBezTo>
                  <a:pt x="977871" y="435712"/>
                  <a:pt x="977871" y="435712"/>
                  <a:pt x="983233" y="457140"/>
                </a:cubicBezTo>
                <a:cubicBezTo>
                  <a:pt x="983233" y="457140"/>
                  <a:pt x="983233" y="457140"/>
                  <a:pt x="977871" y="458926"/>
                </a:cubicBezTo>
                <a:cubicBezTo>
                  <a:pt x="977871" y="458926"/>
                  <a:pt x="977871" y="458926"/>
                  <a:pt x="970722" y="437497"/>
                </a:cubicBezTo>
                <a:cubicBezTo>
                  <a:pt x="970722" y="437497"/>
                  <a:pt x="970722" y="437497"/>
                  <a:pt x="977871" y="435712"/>
                </a:cubicBezTo>
                <a:close/>
                <a:moveTo>
                  <a:pt x="130714" y="337496"/>
                </a:moveTo>
                <a:cubicBezTo>
                  <a:pt x="137863" y="341067"/>
                  <a:pt x="137863" y="341067"/>
                  <a:pt x="137863" y="341067"/>
                </a:cubicBezTo>
                <a:cubicBezTo>
                  <a:pt x="137863" y="341067"/>
                  <a:pt x="137863" y="341067"/>
                  <a:pt x="136076" y="342853"/>
                </a:cubicBezTo>
                <a:cubicBezTo>
                  <a:pt x="136076" y="342853"/>
                  <a:pt x="136076" y="342853"/>
                  <a:pt x="128927" y="341067"/>
                </a:cubicBezTo>
                <a:cubicBezTo>
                  <a:pt x="128927" y="341067"/>
                  <a:pt x="128927" y="341067"/>
                  <a:pt x="130714" y="337496"/>
                </a:cubicBezTo>
                <a:close/>
                <a:moveTo>
                  <a:pt x="139650" y="321424"/>
                </a:moveTo>
                <a:cubicBezTo>
                  <a:pt x="139650" y="321424"/>
                  <a:pt x="139650" y="321424"/>
                  <a:pt x="146799" y="324996"/>
                </a:cubicBezTo>
                <a:cubicBezTo>
                  <a:pt x="146799" y="324996"/>
                  <a:pt x="146799" y="324996"/>
                  <a:pt x="137863" y="341067"/>
                </a:cubicBezTo>
                <a:cubicBezTo>
                  <a:pt x="130714" y="337496"/>
                  <a:pt x="130714" y="337496"/>
                  <a:pt x="130714" y="337496"/>
                </a:cubicBezTo>
                <a:cubicBezTo>
                  <a:pt x="130714" y="337496"/>
                  <a:pt x="130714" y="337496"/>
                  <a:pt x="139650" y="321424"/>
                </a:cubicBezTo>
                <a:close/>
                <a:moveTo>
                  <a:pt x="963573" y="396425"/>
                </a:moveTo>
                <a:cubicBezTo>
                  <a:pt x="963573" y="396425"/>
                  <a:pt x="963573" y="396425"/>
                  <a:pt x="970722" y="416069"/>
                </a:cubicBezTo>
                <a:cubicBezTo>
                  <a:pt x="970722" y="416069"/>
                  <a:pt x="970722" y="416069"/>
                  <a:pt x="963573" y="417854"/>
                </a:cubicBezTo>
                <a:cubicBezTo>
                  <a:pt x="963573" y="417854"/>
                  <a:pt x="963573" y="417854"/>
                  <a:pt x="956424" y="398211"/>
                </a:cubicBezTo>
                <a:cubicBezTo>
                  <a:pt x="956424" y="398211"/>
                  <a:pt x="956424" y="398211"/>
                  <a:pt x="963573" y="396425"/>
                </a:cubicBezTo>
                <a:close/>
                <a:moveTo>
                  <a:pt x="162885" y="283924"/>
                </a:moveTo>
                <a:cubicBezTo>
                  <a:pt x="162885" y="283924"/>
                  <a:pt x="162885" y="283924"/>
                  <a:pt x="168246" y="289281"/>
                </a:cubicBezTo>
                <a:cubicBezTo>
                  <a:pt x="168246" y="289281"/>
                  <a:pt x="168246" y="289281"/>
                  <a:pt x="157523" y="307138"/>
                </a:cubicBezTo>
                <a:cubicBezTo>
                  <a:pt x="157523" y="307138"/>
                  <a:pt x="157523" y="307138"/>
                  <a:pt x="150374" y="301781"/>
                </a:cubicBezTo>
                <a:cubicBezTo>
                  <a:pt x="150374" y="301781"/>
                  <a:pt x="150374" y="301781"/>
                  <a:pt x="162885" y="283924"/>
                </a:cubicBezTo>
                <a:close/>
                <a:moveTo>
                  <a:pt x="945700" y="355353"/>
                </a:moveTo>
                <a:cubicBezTo>
                  <a:pt x="945700" y="355353"/>
                  <a:pt x="945700" y="355353"/>
                  <a:pt x="954637" y="374996"/>
                </a:cubicBezTo>
                <a:cubicBezTo>
                  <a:pt x="954637" y="374996"/>
                  <a:pt x="954637" y="374996"/>
                  <a:pt x="949275" y="378568"/>
                </a:cubicBezTo>
                <a:cubicBezTo>
                  <a:pt x="949275" y="378568"/>
                  <a:pt x="949275" y="378568"/>
                  <a:pt x="938551" y="358925"/>
                </a:cubicBezTo>
                <a:cubicBezTo>
                  <a:pt x="938551" y="358925"/>
                  <a:pt x="938551" y="358925"/>
                  <a:pt x="945700" y="355353"/>
                </a:cubicBezTo>
                <a:close/>
                <a:moveTo>
                  <a:pt x="187906" y="249995"/>
                </a:moveTo>
                <a:cubicBezTo>
                  <a:pt x="187906" y="249995"/>
                  <a:pt x="187906" y="249995"/>
                  <a:pt x="193268" y="255352"/>
                </a:cubicBezTo>
                <a:cubicBezTo>
                  <a:pt x="193268" y="255352"/>
                  <a:pt x="193268" y="255352"/>
                  <a:pt x="180757" y="271424"/>
                </a:cubicBezTo>
                <a:cubicBezTo>
                  <a:pt x="180757" y="271424"/>
                  <a:pt x="180757" y="271424"/>
                  <a:pt x="175395" y="267852"/>
                </a:cubicBezTo>
                <a:cubicBezTo>
                  <a:pt x="175395" y="267852"/>
                  <a:pt x="175395" y="267852"/>
                  <a:pt x="187906" y="249995"/>
                </a:cubicBezTo>
                <a:close/>
                <a:moveTo>
                  <a:pt x="926040" y="317853"/>
                </a:moveTo>
                <a:cubicBezTo>
                  <a:pt x="926040" y="317853"/>
                  <a:pt x="926040" y="317853"/>
                  <a:pt x="936764" y="337496"/>
                </a:cubicBezTo>
                <a:cubicBezTo>
                  <a:pt x="936764" y="337496"/>
                  <a:pt x="936764" y="337496"/>
                  <a:pt x="929615" y="341067"/>
                </a:cubicBezTo>
                <a:cubicBezTo>
                  <a:pt x="929615" y="341067"/>
                  <a:pt x="929615" y="341067"/>
                  <a:pt x="918892" y="321424"/>
                </a:cubicBezTo>
                <a:cubicBezTo>
                  <a:pt x="918892" y="321424"/>
                  <a:pt x="918892" y="321424"/>
                  <a:pt x="926040" y="317853"/>
                </a:cubicBezTo>
                <a:close/>
                <a:moveTo>
                  <a:pt x="216502" y="217852"/>
                </a:moveTo>
                <a:cubicBezTo>
                  <a:pt x="216502" y="217852"/>
                  <a:pt x="216502" y="217852"/>
                  <a:pt x="221864" y="223209"/>
                </a:cubicBezTo>
                <a:cubicBezTo>
                  <a:pt x="221864" y="223209"/>
                  <a:pt x="221864" y="223209"/>
                  <a:pt x="207566" y="239280"/>
                </a:cubicBezTo>
                <a:cubicBezTo>
                  <a:pt x="207566" y="239280"/>
                  <a:pt x="207566" y="239280"/>
                  <a:pt x="202204" y="233923"/>
                </a:cubicBezTo>
                <a:cubicBezTo>
                  <a:pt x="202204" y="233923"/>
                  <a:pt x="202204" y="233923"/>
                  <a:pt x="216502" y="217852"/>
                </a:cubicBezTo>
                <a:close/>
                <a:moveTo>
                  <a:pt x="902806" y="282138"/>
                </a:moveTo>
                <a:cubicBezTo>
                  <a:pt x="902806" y="282138"/>
                  <a:pt x="902806" y="282138"/>
                  <a:pt x="913530" y="299995"/>
                </a:cubicBezTo>
                <a:cubicBezTo>
                  <a:pt x="913530" y="299995"/>
                  <a:pt x="913530" y="299995"/>
                  <a:pt x="908168" y="303567"/>
                </a:cubicBezTo>
                <a:cubicBezTo>
                  <a:pt x="908168" y="303567"/>
                  <a:pt x="908168" y="303567"/>
                  <a:pt x="897445" y="285710"/>
                </a:cubicBezTo>
                <a:cubicBezTo>
                  <a:pt x="897445" y="285710"/>
                  <a:pt x="897445" y="285710"/>
                  <a:pt x="902806" y="282138"/>
                </a:cubicBezTo>
                <a:close/>
                <a:moveTo>
                  <a:pt x="248673" y="187494"/>
                </a:moveTo>
                <a:cubicBezTo>
                  <a:pt x="248673" y="187494"/>
                  <a:pt x="248673" y="187494"/>
                  <a:pt x="254034" y="192851"/>
                </a:cubicBezTo>
                <a:cubicBezTo>
                  <a:pt x="254034" y="192851"/>
                  <a:pt x="254034" y="192851"/>
                  <a:pt x="237949" y="208923"/>
                </a:cubicBezTo>
                <a:cubicBezTo>
                  <a:pt x="237949" y="208923"/>
                  <a:pt x="237949" y="208923"/>
                  <a:pt x="232587" y="203566"/>
                </a:cubicBezTo>
                <a:cubicBezTo>
                  <a:pt x="232587" y="203566"/>
                  <a:pt x="232587" y="203566"/>
                  <a:pt x="248673" y="187494"/>
                </a:cubicBezTo>
                <a:close/>
                <a:moveTo>
                  <a:pt x="875997" y="246423"/>
                </a:moveTo>
                <a:cubicBezTo>
                  <a:pt x="875997" y="246423"/>
                  <a:pt x="875997" y="246423"/>
                  <a:pt x="890296" y="264281"/>
                </a:cubicBezTo>
                <a:cubicBezTo>
                  <a:pt x="890296" y="264281"/>
                  <a:pt x="890296" y="264281"/>
                  <a:pt x="884934" y="267852"/>
                </a:cubicBezTo>
                <a:cubicBezTo>
                  <a:pt x="884934" y="267852"/>
                  <a:pt x="884934" y="267852"/>
                  <a:pt x="870636" y="251780"/>
                </a:cubicBezTo>
                <a:cubicBezTo>
                  <a:pt x="870636" y="251780"/>
                  <a:pt x="870636" y="251780"/>
                  <a:pt x="875997" y="246423"/>
                </a:cubicBezTo>
                <a:close/>
                <a:moveTo>
                  <a:pt x="282630" y="160708"/>
                </a:moveTo>
                <a:cubicBezTo>
                  <a:pt x="282630" y="160708"/>
                  <a:pt x="282630" y="160708"/>
                  <a:pt x="286205" y="167851"/>
                </a:cubicBezTo>
                <a:cubicBezTo>
                  <a:pt x="286205" y="167851"/>
                  <a:pt x="286205" y="167851"/>
                  <a:pt x="270120" y="180351"/>
                </a:cubicBezTo>
                <a:cubicBezTo>
                  <a:pt x="270120" y="180351"/>
                  <a:pt x="270120" y="180351"/>
                  <a:pt x="264758" y="174994"/>
                </a:cubicBezTo>
                <a:cubicBezTo>
                  <a:pt x="264758" y="174994"/>
                  <a:pt x="264758" y="174994"/>
                  <a:pt x="282630" y="160708"/>
                </a:cubicBezTo>
                <a:close/>
                <a:moveTo>
                  <a:pt x="847401" y="214280"/>
                </a:moveTo>
                <a:cubicBezTo>
                  <a:pt x="847401" y="214280"/>
                  <a:pt x="847401" y="214280"/>
                  <a:pt x="863487" y="230352"/>
                </a:cubicBezTo>
                <a:cubicBezTo>
                  <a:pt x="863487" y="230352"/>
                  <a:pt x="863487" y="230352"/>
                  <a:pt x="858125" y="235709"/>
                </a:cubicBezTo>
                <a:cubicBezTo>
                  <a:pt x="858125" y="235709"/>
                  <a:pt x="858125" y="235709"/>
                  <a:pt x="843827" y="219637"/>
                </a:cubicBezTo>
                <a:cubicBezTo>
                  <a:pt x="843827" y="219637"/>
                  <a:pt x="843827" y="219637"/>
                  <a:pt x="847401" y="214280"/>
                </a:cubicBezTo>
                <a:close/>
                <a:moveTo>
                  <a:pt x="318375" y="137493"/>
                </a:moveTo>
                <a:cubicBezTo>
                  <a:pt x="318375" y="137493"/>
                  <a:pt x="318375" y="137493"/>
                  <a:pt x="321950" y="142851"/>
                </a:cubicBezTo>
                <a:cubicBezTo>
                  <a:pt x="321950" y="142851"/>
                  <a:pt x="321950" y="142851"/>
                  <a:pt x="304077" y="155351"/>
                </a:cubicBezTo>
                <a:cubicBezTo>
                  <a:pt x="304077" y="155351"/>
                  <a:pt x="304077" y="155351"/>
                  <a:pt x="300503" y="148208"/>
                </a:cubicBezTo>
                <a:cubicBezTo>
                  <a:pt x="300503" y="148208"/>
                  <a:pt x="300503" y="148208"/>
                  <a:pt x="318375" y="137493"/>
                </a:cubicBezTo>
                <a:close/>
                <a:moveTo>
                  <a:pt x="817018" y="183923"/>
                </a:moveTo>
                <a:cubicBezTo>
                  <a:pt x="817018" y="183923"/>
                  <a:pt x="817018" y="183923"/>
                  <a:pt x="833104" y="199994"/>
                </a:cubicBezTo>
                <a:cubicBezTo>
                  <a:pt x="833104" y="199994"/>
                  <a:pt x="833104" y="199994"/>
                  <a:pt x="827742" y="205351"/>
                </a:cubicBezTo>
                <a:cubicBezTo>
                  <a:pt x="827742" y="205351"/>
                  <a:pt x="827742" y="205351"/>
                  <a:pt x="811657" y="189280"/>
                </a:cubicBezTo>
                <a:cubicBezTo>
                  <a:pt x="811657" y="189280"/>
                  <a:pt x="811657" y="189280"/>
                  <a:pt x="817018" y="183923"/>
                </a:cubicBezTo>
                <a:close/>
                <a:moveTo>
                  <a:pt x="783060" y="157137"/>
                </a:moveTo>
                <a:cubicBezTo>
                  <a:pt x="783060" y="157137"/>
                  <a:pt x="783060" y="157137"/>
                  <a:pt x="800933" y="171422"/>
                </a:cubicBezTo>
                <a:cubicBezTo>
                  <a:pt x="800933" y="171422"/>
                  <a:pt x="800933" y="171422"/>
                  <a:pt x="795571" y="176779"/>
                </a:cubicBezTo>
                <a:cubicBezTo>
                  <a:pt x="795571" y="176779"/>
                  <a:pt x="795571" y="176779"/>
                  <a:pt x="779486" y="162494"/>
                </a:cubicBezTo>
                <a:cubicBezTo>
                  <a:pt x="779486" y="162494"/>
                  <a:pt x="779486" y="162494"/>
                  <a:pt x="783060" y="157137"/>
                </a:cubicBezTo>
                <a:close/>
                <a:moveTo>
                  <a:pt x="355908" y="116064"/>
                </a:moveTo>
                <a:cubicBezTo>
                  <a:pt x="355908" y="116064"/>
                  <a:pt x="355908" y="116064"/>
                  <a:pt x="359482" y="123207"/>
                </a:cubicBezTo>
                <a:cubicBezTo>
                  <a:pt x="359482" y="123207"/>
                  <a:pt x="359482" y="123207"/>
                  <a:pt x="339822" y="133922"/>
                </a:cubicBezTo>
                <a:cubicBezTo>
                  <a:pt x="339822" y="133922"/>
                  <a:pt x="339822" y="133922"/>
                  <a:pt x="338035" y="126779"/>
                </a:cubicBezTo>
                <a:cubicBezTo>
                  <a:pt x="338035" y="126779"/>
                  <a:pt x="338035" y="126779"/>
                  <a:pt x="355908" y="116064"/>
                </a:cubicBezTo>
                <a:close/>
                <a:moveTo>
                  <a:pt x="747315" y="133922"/>
                </a:moveTo>
                <a:cubicBezTo>
                  <a:pt x="747315" y="133922"/>
                  <a:pt x="747315" y="133922"/>
                  <a:pt x="765188" y="144636"/>
                </a:cubicBezTo>
                <a:cubicBezTo>
                  <a:pt x="765188" y="144636"/>
                  <a:pt x="765188" y="144636"/>
                  <a:pt x="761613" y="151779"/>
                </a:cubicBezTo>
                <a:cubicBezTo>
                  <a:pt x="761613" y="151779"/>
                  <a:pt x="761613" y="151779"/>
                  <a:pt x="743741" y="139279"/>
                </a:cubicBezTo>
                <a:cubicBezTo>
                  <a:pt x="743741" y="139279"/>
                  <a:pt x="743741" y="139279"/>
                  <a:pt x="747315" y="133922"/>
                </a:cubicBezTo>
                <a:close/>
                <a:moveTo>
                  <a:pt x="395227" y="99993"/>
                </a:moveTo>
                <a:cubicBezTo>
                  <a:pt x="395227" y="99993"/>
                  <a:pt x="395227" y="99993"/>
                  <a:pt x="398802" y="105350"/>
                </a:cubicBezTo>
                <a:cubicBezTo>
                  <a:pt x="398802" y="105350"/>
                  <a:pt x="398802" y="105350"/>
                  <a:pt x="379142" y="114279"/>
                </a:cubicBezTo>
                <a:cubicBezTo>
                  <a:pt x="379142" y="114279"/>
                  <a:pt x="379142" y="114279"/>
                  <a:pt x="375567" y="107136"/>
                </a:cubicBezTo>
                <a:cubicBezTo>
                  <a:pt x="375567" y="107136"/>
                  <a:pt x="375567" y="107136"/>
                  <a:pt x="395227" y="99993"/>
                </a:cubicBezTo>
                <a:close/>
                <a:moveTo>
                  <a:pt x="709783" y="112493"/>
                </a:moveTo>
                <a:cubicBezTo>
                  <a:pt x="709783" y="112493"/>
                  <a:pt x="709783" y="112493"/>
                  <a:pt x="729443" y="123207"/>
                </a:cubicBezTo>
                <a:cubicBezTo>
                  <a:pt x="729443" y="123207"/>
                  <a:pt x="729443" y="123207"/>
                  <a:pt x="725869" y="128565"/>
                </a:cubicBezTo>
                <a:cubicBezTo>
                  <a:pt x="725869" y="128565"/>
                  <a:pt x="725869" y="128565"/>
                  <a:pt x="706209" y="117850"/>
                </a:cubicBezTo>
                <a:cubicBezTo>
                  <a:pt x="706209" y="117850"/>
                  <a:pt x="706209" y="117850"/>
                  <a:pt x="709783" y="112493"/>
                </a:cubicBezTo>
                <a:close/>
                <a:moveTo>
                  <a:pt x="436334" y="85707"/>
                </a:moveTo>
                <a:cubicBezTo>
                  <a:pt x="436334" y="85707"/>
                  <a:pt x="436334" y="85707"/>
                  <a:pt x="438121" y="92850"/>
                </a:cubicBezTo>
                <a:cubicBezTo>
                  <a:pt x="438121" y="92850"/>
                  <a:pt x="438121" y="92850"/>
                  <a:pt x="418461" y="98207"/>
                </a:cubicBezTo>
                <a:cubicBezTo>
                  <a:pt x="418461" y="98207"/>
                  <a:pt x="418461" y="98207"/>
                  <a:pt x="416674" y="92850"/>
                </a:cubicBezTo>
                <a:cubicBezTo>
                  <a:pt x="416674" y="92850"/>
                  <a:pt x="416674" y="92850"/>
                  <a:pt x="436334" y="85707"/>
                </a:cubicBezTo>
                <a:close/>
                <a:moveTo>
                  <a:pt x="681187" y="98207"/>
                </a:moveTo>
                <a:cubicBezTo>
                  <a:pt x="681187" y="98207"/>
                  <a:pt x="681187" y="98207"/>
                  <a:pt x="690123" y="103564"/>
                </a:cubicBezTo>
                <a:cubicBezTo>
                  <a:pt x="690123" y="103564"/>
                  <a:pt x="690123" y="103564"/>
                  <a:pt x="688336" y="108921"/>
                </a:cubicBezTo>
                <a:cubicBezTo>
                  <a:pt x="688336" y="108921"/>
                  <a:pt x="688336" y="108921"/>
                  <a:pt x="677613" y="105350"/>
                </a:cubicBezTo>
                <a:lnTo>
                  <a:pt x="677868" y="104840"/>
                </a:lnTo>
                <a:lnTo>
                  <a:pt x="678060" y="104903"/>
                </a:lnTo>
                <a:cubicBezTo>
                  <a:pt x="679400" y="105350"/>
                  <a:pt x="679400" y="105350"/>
                  <a:pt x="679400" y="105350"/>
                </a:cubicBezTo>
                <a:cubicBezTo>
                  <a:pt x="681187" y="98207"/>
                  <a:pt x="681187" y="98207"/>
                  <a:pt x="681187" y="98207"/>
                </a:cubicBezTo>
                <a:close/>
                <a:moveTo>
                  <a:pt x="479228" y="76778"/>
                </a:moveTo>
                <a:cubicBezTo>
                  <a:pt x="479228" y="76778"/>
                  <a:pt x="479228" y="76778"/>
                  <a:pt x="481015" y="83921"/>
                </a:cubicBezTo>
                <a:cubicBezTo>
                  <a:pt x="481015" y="83921"/>
                  <a:pt x="481015" y="83921"/>
                  <a:pt x="459568" y="87493"/>
                </a:cubicBezTo>
                <a:cubicBezTo>
                  <a:pt x="459568" y="87493"/>
                  <a:pt x="459568" y="87493"/>
                  <a:pt x="457781" y="80350"/>
                </a:cubicBezTo>
                <a:cubicBezTo>
                  <a:pt x="457781" y="80350"/>
                  <a:pt x="457781" y="80350"/>
                  <a:pt x="479228" y="76778"/>
                </a:cubicBezTo>
                <a:close/>
                <a:moveTo>
                  <a:pt x="670464" y="94636"/>
                </a:moveTo>
                <a:cubicBezTo>
                  <a:pt x="670464" y="94636"/>
                  <a:pt x="670464" y="94636"/>
                  <a:pt x="681187" y="98207"/>
                </a:cubicBezTo>
                <a:cubicBezTo>
                  <a:pt x="679400" y="101779"/>
                  <a:pt x="678506" y="103564"/>
                  <a:pt x="678059" y="104457"/>
                </a:cubicBezTo>
                <a:lnTo>
                  <a:pt x="677868" y="104840"/>
                </a:lnTo>
                <a:lnTo>
                  <a:pt x="668676" y="101779"/>
                </a:lnTo>
                <a:cubicBezTo>
                  <a:pt x="668676" y="101779"/>
                  <a:pt x="668676" y="101779"/>
                  <a:pt x="670464" y="94636"/>
                </a:cubicBezTo>
                <a:close/>
                <a:moveTo>
                  <a:pt x="629357" y="82136"/>
                </a:moveTo>
                <a:cubicBezTo>
                  <a:pt x="629357" y="82136"/>
                  <a:pt x="629357" y="82136"/>
                  <a:pt x="650804" y="87493"/>
                </a:cubicBezTo>
                <a:cubicBezTo>
                  <a:pt x="650804" y="87493"/>
                  <a:pt x="650804" y="87493"/>
                  <a:pt x="649017" y="94636"/>
                </a:cubicBezTo>
                <a:cubicBezTo>
                  <a:pt x="649017" y="94636"/>
                  <a:pt x="649017" y="94636"/>
                  <a:pt x="627570" y="87493"/>
                </a:cubicBezTo>
                <a:cubicBezTo>
                  <a:pt x="627570" y="87493"/>
                  <a:pt x="627570" y="87493"/>
                  <a:pt x="629357" y="82136"/>
                </a:cubicBezTo>
                <a:close/>
                <a:moveTo>
                  <a:pt x="522122" y="71421"/>
                </a:moveTo>
                <a:cubicBezTo>
                  <a:pt x="522122" y="71421"/>
                  <a:pt x="522122" y="71421"/>
                  <a:pt x="522122" y="78564"/>
                </a:cubicBezTo>
                <a:cubicBezTo>
                  <a:pt x="522122" y="78564"/>
                  <a:pt x="522122" y="78564"/>
                  <a:pt x="500675" y="80350"/>
                </a:cubicBezTo>
                <a:cubicBezTo>
                  <a:pt x="500675" y="80350"/>
                  <a:pt x="500675" y="80350"/>
                  <a:pt x="500675" y="73207"/>
                </a:cubicBezTo>
                <a:cubicBezTo>
                  <a:pt x="500675" y="73207"/>
                  <a:pt x="500675" y="73207"/>
                  <a:pt x="522122" y="71421"/>
                </a:cubicBezTo>
                <a:close/>
                <a:moveTo>
                  <a:pt x="565016" y="71421"/>
                </a:moveTo>
                <a:cubicBezTo>
                  <a:pt x="565016" y="71421"/>
                  <a:pt x="565016" y="71421"/>
                  <a:pt x="565016" y="78564"/>
                </a:cubicBezTo>
                <a:cubicBezTo>
                  <a:pt x="565016" y="78564"/>
                  <a:pt x="565016" y="78564"/>
                  <a:pt x="543569" y="78564"/>
                </a:cubicBezTo>
                <a:cubicBezTo>
                  <a:pt x="543569" y="78564"/>
                  <a:pt x="543569" y="78564"/>
                  <a:pt x="543569" y="71421"/>
                </a:cubicBezTo>
                <a:cubicBezTo>
                  <a:pt x="543569" y="71421"/>
                  <a:pt x="543569" y="71421"/>
                  <a:pt x="565016" y="71421"/>
                </a:cubicBezTo>
                <a:close/>
                <a:moveTo>
                  <a:pt x="586463" y="73207"/>
                </a:moveTo>
                <a:cubicBezTo>
                  <a:pt x="586463" y="73207"/>
                  <a:pt x="586463" y="73207"/>
                  <a:pt x="607910" y="76778"/>
                </a:cubicBezTo>
                <a:cubicBezTo>
                  <a:pt x="607910" y="76778"/>
                  <a:pt x="607910" y="76778"/>
                  <a:pt x="607910" y="83921"/>
                </a:cubicBezTo>
                <a:cubicBezTo>
                  <a:pt x="607910" y="83921"/>
                  <a:pt x="607910" y="83921"/>
                  <a:pt x="586463" y="80350"/>
                </a:cubicBezTo>
                <a:cubicBezTo>
                  <a:pt x="586463" y="80350"/>
                  <a:pt x="586463" y="80350"/>
                  <a:pt x="586463" y="73207"/>
                </a:cubicBezTo>
                <a:close/>
                <a:moveTo>
                  <a:pt x="611089" y="27967"/>
                </a:moveTo>
                <a:cubicBezTo>
                  <a:pt x="527821" y="13160"/>
                  <a:pt x="438020" y="26210"/>
                  <a:pt x="352240" y="66362"/>
                </a:cubicBezTo>
                <a:cubicBezTo>
                  <a:pt x="243227" y="118113"/>
                  <a:pt x="150298" y="207341"/>
                  <a:pt x="98473" y="310844"/>
                </a:cubicBezTo>
                <a:cubicBezTo>
                  <a:pt x="-10540" y="528557"/>
                  <a:pt x="-3392" y="833713"/>
                  <a:pt x="114556" y="1037151"/>
                </a:cubicBezTo>
                <a:cubicBezTo>
                  <a:pt x="173530" y="1138869"/>
                  <a:pt x="287904" y="1262002"/>
                  <a:pt x="498781" y="1272710"/>
                </a:cubicBezTo>
                <a:cubicBezTo>
                  <a:pt x="629239" y="1278063"/>
                  <a:pt x="761484" y="1208466"/>
                  <a:pt x="874070" y="1074626"/>
                </a:cubicBezTo>
                <a:cubicBezTo>
                  <a:pt x="974148" y="955062"/>
                  <a:pt x="1040270" y="801592"/>
                  <a:pt x="1045631" y="673105"/>
                </a:cubicBezTo>
                <a:cubicBezTo>
                  <a:pt x="1059928" y="394717"/>
                  <a:pt x="920535" y="150235"/>
                  <a:pt x="691787" y="52086"/>
                </a:cubicBezTo>
                <a:cubicBezTo>
                  <a:pt x="665874" y="40932"/>
                  <a:pt x="638845" y="32902"/>
                  <a:pt x="611089" y="27967"/>
                </a:cubicBezTo>
                <a:close/>
                <a:moveTo>
                  <a:pt x="609647" y="5531"/>
                </a:moveTo>
                <a:cubicBezTo>
                  <a:pt x="640296" y="10679"/>
                  <a:pt x="670789" y="19518"/>
                  <a:pt x="700722" y="32456"/>
                </a:cubicBezTo>
                <a:cubicBezTo>
                  <a:pt x="938406" y="134174"/>
                  <a:pt x="1081373" y="385794"/>
                  <a:pt x="1067076" y="674889"/>
                </a:cubicBezTo>
                <a:cubicBezTo>
                  <a:pt x="1054567" y="928294"/>
                  <a:pt x="804374" y="1308401"/>
                  <a:pt x="496994" y="1294124"/>
                </a:cubicBezTo>
                <a:cubicBezTo>
                  <a:pt x="323646" y="1285202"/>
                  <a:pt x="184253" y="1199544"/>
                  <a:pt x="96685" y="1047858"/>
                </a:cubicBezTo>
                <a:cubicBezTo>
                  <a:pt x="-26624" y="839067"/>
                  <a:pt x="-31985" y="524988"/>
                  <a:pt x="80602" y="300136"/>
                </a:cubicBezTo>
                <a:cubicBezTo>
                  <a:pt x="172860" y="114321"/>
                  <a:pt x="395102" y="-30505"/>
                  <a:pt x="609647" y="5531"/>
                </a:cubicBezTo>
                <a:close/>
              </a:path>
            </a:pathLst>
          </a:custGeom>
          <a:solidFill>
            <a:srgbClr val="08A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p>
            <a:pPr algn="ctr">
              <a:lnSpc>
                <a:spcPct val="90000"/>
              </a:lnSpc>
            </a:pPr>
            <a:r>
              <a:rPr lang="en-US" altLang="zh-CN">
                <a:sym typeface="+mn-ea"/>
              </a:rPr>
              <a:t>AO.space</a:t>
            </a:r>
            <a:endParaRPr lang="en-US" altLang="zh-CN"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en-US" altLang="zh-CN">
                <a:sym typeface="+mn-ea"/>
              </a:rPr>
              <a:t>Server 0</a:t>
            </a:r>
            <a:endParaRPr lang="en-US" altLang="zh-CN">
              <a:sym typeface="+mn-ea"/>
            </a:endParaRPr>
          </a:p>
        </p:txBody>
      </p:sp>
      <p:sp>
        <p:nvSpPr>
          <p:cNvPr id="27" name="任意多边形 26"/>
          <p:cNvSpPr/>
          <p:nvPr>
            <p:custDataLst>
              <p:tags r:id="rId6"/>
            </p:custDataLst>
          </p:nvPr>
        </p:nvSpPr>
        <p:spPr bwMode="auto">
          <a:xfrm rot="21274468">
            <a:off x="6190615" y="1598295"/>
            <a:ext cx="1159510" cy="1341120"/>
          </a:xfrm>
          <a:custGeom>
            <a:avLst/>
            <a:gdLst>
              <a:gd name="connsiteX0" fmla="*/ 497100 w 1068056"/>
              <a:gd name="connsiteY0" fmla="*/ 1216079 h 1294514"/>
              <a:gd name="connsiteX1" fmla="*/ 495313 w 1068056"/>
              <a:gd name="connsiteY1" fmla="*/ 1223222 h 1294514"/>
              <a:gd name="connsiteX2" fmla="*/ 473866 w 1068056"/>
              <a:gd name="connsiteY2" fmla="*/ 1221436 h 1294514"/>
              <a:gd name="connsiteX3" fmla="*/ 475653 w 1068056"/>
              <a:gd name="connsiteY3" fmla="*/ 1214293 h 1294514"/>
              <a:gd name="connsiteX4" fmla="*/ 497100 w 1068056"/>
              <a:gd name="connsiteY4" fmla="*/ 1216079 h 1294514"/>
              <a:gd name="connsiteX5" fmla="*/ 432759 w 1068056"/>
              <a:gd name="connsiteY5" fmla="*/ 1207151 h 1294514"/>
              <a:gd name="connsiteX6" fmla="*/ 454206 w 1068056"/>
              <a:gd name="connsiteY6" fmla="*/ 1210722 h 1294514"/>
              <a:gd name="connsiteX7" fmla="*/ 452419 w 1068056"/>
              <a:gd name="connsiteY7" fmla="*/ 1217865 h 1294514"/>
              <a:gd name="connsiteX8" fmla="*/ 432759 w 1068056"/>
              <a:gd name="connsiteY8" fmla="*/ 1214293 h 1294514"/>
              <a:gd name="connsiteX9" fmla="*/ 432759 w 1068056"/>
              <a:gd name="connsiteY9" fmla="*/ 1207151 h 1294514"/>
              <a:gd name="connsiteX10" fmla="*/ 538207 w 1068056"/>
              <a:gd name="connsiteY10" fmla="*/ 1216079 h 1294514"/>
              <a:gd name="connsiteX11" fmla="*/ 539994 w 1068056"/>
              <a:gd name="connsiteY11" fmla="*/ 1223222 h 1294514"/>
              <a:gd name="connsiteX12" fmla="*/ 516760 w 1068056"/>
              <a:gd name="connsiteY12" fmla="*/ 1223222 h 1294514"/>
              <a:gd name="connsiteX13" fmla="*/ 516760 w 1068056"/>
              <a:gd name="connsiteY13" fmla="*/ 1216079 h 1294514"/>
              <a:gd name="connsiteX14" fmla="*/ 538207 w 1068056"/>
              <a:gd name="connsiteY14" fmla="*/ 1216079 h 1294514"/>
              <a:gd name="connsiteX15" fmla="*/ 391653 w 1068056"/>
              <a:gd name="connsiteY15" fmla="*/ 1198222 h 1294514"/>
              <a:gd name="connsiteX16" fmla="*/ 413100 w 1068056"/>
              <a:gd name="connsiteY16" fmla="*/ 1203579 h 1294514"/>
              <a:gd name="connsiteX17" fmla="*/ 411312 w 1068056"/>
              <a:gd name="connsiteY17" fmla="*/ 1210722 h 1294514"/>
              <a:gd name="connsiteX18" fmla="*/ 389865 w 1068056"/>
              <a:gd name="connsiteY18" fmla="*/ 1203579 h 1294514"/>
              <a:gd name="connsiteX19" fmla="*/ 391653 w 1068056"/>
              <a:gd name="connsiteY19" fmla="*/ 1198222 h 1294514"/>
              <a:gd name="connsiteX20" fmla="*/ 581101 w 1068056"/>
              <a:gd name="connsiteY20" fmla="*/ 1208936 h 1294514"/>
              <a:gd name="connsiteX21" fmla="*/ 582888 w 1068056"/>
              <a:gd name="connsiteY21" fmla="*/ 1216079 h 1294514"/>
              <a:gd name="connsiteX22" fmla="*/ 561441 w 1068056"/>
              <a:gd name="connsiteY22" fmla="*/ 1219650 h 1294514"/>
              <a:gd name="connsiteX23" fmla="*/ 559654 w 1068056"/>
              <a:gd name="connsiteY23" fmla="*/ 1214293 h 1294514"/>
              <a:gd name="connsiteX24" fmla="*/ 581101 w 1068056"/>
              <a:gd name="connsiteY24" fmla="*/ 1208936 h 1294514"/>
              <a:gd name="connsiteX25" fmla="*/ 352333 w 1068056"/>
              <a:gd name="connsiteY25" fmla="*/ 1182150 h 1294514"/>
              <a:gd name="connsiteX26" fmla="*/ 371993 w 1068056"/>
              <a:gd name="connsiteY26" fmla="*/ 1191079 h 1294514"/>
              <a:gd name="connsiteX27" fmla="*/ 370206 w 1068056"/>
              <a:gd name="connsiteY27" fmla="*/ 1198222 h 1294514"/>
              <a:gd name="connsiteX28" fmla="*/ 348759 w 1068056"/>
              <a:gd name="connsiteY28" fmla="*/ 1189293 h 1294514"/>
              <a:gd name="connsiteX29" fmla="*/ 352333 w 1068056"/>
              <a:gd name="connsiteY29" fmla="*/ 1182150 h 1294514"/>
              <a:gd name="connsiteX30" fmla="*/ 622208 w 1068056"/>
              <a:gd name="connsiteY30" fmla="*/ 1198222 h 1294514"/>
              <a:gd name="connsiteX31" fmla="*/ 623995 w 1068056"/>
              <a:gd name="connsiteY31" fmla="*/ 1205365 h 1294514"/>
              <a:gd name="connsiteX32" fmla="*/ 602548 w 1068056"/>
              <a:gd name="connsiteY32" fmla="*/ 1212508 h 1294514"/>
              <a:gd name="connsiteX33" fmla="*/ 600761 w 1068056"/>
              <a:gd name="connsiteY33" fmla="*/ 1205365 h 1294514"/>
              <a:gd name="connsiteX34" fmla="*/ 622208 w 1068056"/>
              <a:gd name="connsiteY34" fmla="*/ 1198222 h 1294514"/>
              <a:gd name="connsiteX35" fmla="*/ 314801 w 1068056"/>
              <a:gd name="connsiteY35" fmla="*/ 1164293 h 1294514"/>
              <a:gd name="connsiteX36" fmla="*/ 332673 w 1068056"/>
              <a:gd name="connsiteY36" fmla="*/ 1175007 h 1294514"/>
              <a:gd name="connsiteX37" fmla="*/ 329099 w 1068056"/>
              <a:gd name="connsiteY37" fmla="*/ 1180364 h 1294514"/>
              <a:gd name="connsiteX38" fmla="*/ 311226 w 1068056"/>
              <a:gd name="connsiteY38" fmla="*/ 1171436 h 1294514"/>
              <a:gd name="connsiteX39" fmla="*/ 314801 w 1068056"/>
              <a:gd name="connsiteY39" fmla="*/ 1164293 h 1294514"/>
              <a:gd name="connsiteX40" fmla="*/ 661527 w 1068056"/>
              <a:gd name="connsiteY40" fmla="*/ 1182150 h 1294514"/>
              <a:gd name="connsiteX41" fmla="*/ 663315 w 1068056"/>
              <a:gd name="connsiteY41" fmla="*/ 1189293 h 1294514"/>
              <a:gd name="connsiteX42" fmla="*/ 643655 w 1068056"/>
              <a:gd name="connsiteY42" fmla="*/ 1198222 h 1294514"/>
              <a:gd name="connsiteX43" fmla="*/ 641868 w 1068056"/>
              <a:gd name="connsiteY43" fmla="*/ 1191079 h 1294514"/>
              <a:gd name="connsiteX44" fmla="*/ 661527 w 1068056"/>
              <a:gd name="connsiteY44" fmla="*/ 1182150 h 1294514"/>
              <a:gd name="connsiteX45" fmla="*/ 277269 w 1068056"/>
              <a:gd name="connsiteY45" fmla="*/ 1141078 h 1294514"/>
              <a:gd name="connsiteX46" fmla="*/ 295141 w 1068056"/>
              <a:gd name="connsiteY46" fmla="*/ 1153578 h 1294514"/>
              <a:gd name="connsiteX47" fmla="*/ 291567 w 1068056"/>
              <a:gd name="connsiteY47" fmla="*/ 1158936 h 1294514"/>
              <a:gd name="connsiteX48" fmla="*/ 273694 w 1068056"/>
              <a:gd name="connsiteY48" fmla="*/ 1148221 h 1294514"/>
              <a:gd name="connsiteX49" fmla="*/ 277269 w 1068056"/>
              <a:gd name="connsiteY49" fmla="*/ 1141078 h 1294514"/>
              <a:gd name="connsiteX50" fmla="*/ 699060 w 1068056"/>
              <a:gd name="connsiteY50" fmla="*/ 1162507 h 1294514"/>
              <a:gd name="connsiteX51" fmla="*/ 702634 w 1068056"/>
              <a:gd name="connsiteY51" fmla="*/ 1169650 h 1294514"/>
              <a:gd name="connsiteX52" fmla="*/ 682974 w 1068056"/>
              <a:gd name="connsiteY52" fmla="*/ 1180364 h 1294514"/>
              <a:gd name="connsiteX53" fmla="*/ 679400 w 1068056"/>
              <a:gd name="connsiteY53" fmla="*/ 1173221 h 1294514"/>
              <a:gd name="connsiteX54" fmla="*/ 699060 w 1068056"/>
              <a:gd name="connsiteY54" fmla="*/ 1162507 h 1294514"/>
              <a:gd name="connsiteX55" fmla="*/ 245098 w 1068056"/>
              <a:gd name="connsiteY55" fmla="*/ 1116078 h 1294514"/>
              <a:gd name="connsiteX56" fmla="*/ 261183 w 1068056"/>
              <a:gd name="connsiteY56" fmla="*/ 1128578 h 1294514"/>
              <a:gd name="connsiteX57" fmla="*/ 255822 w 1068056"/>
              <a:gd name="connsiteY57" fmla="*/ 1135721 h 1294514"/>
              <a:gd name="connsiteX58" fmla="*/ 239736 w 1068056"/>
              <a:gd name="connsiteY58" fmla="*/ 1121435 h 1294514"/>
              <a:gd name="connsiteX59" fmla="*/ 245098 w 1068056"/>
              <a:gd name="connsiteY59" fmla="*/ 1116078 h 1294514"/>
              <a:gd name="connsiteX60" fmla="*/ 734805 w 1068056"/>
              <a:gd name="connsiteY60" fmla="*/ 1139293 h 1294514"/>
              <a:gd name="connsiteX61" fmla="*/ 738379 w 1068056"/>
              <a:gd name="connsiteY61" fmla="*/ 1146435 h 1294514"/>
              <a:gd name="connsiteX62" fmla="*/ 720507 w 1068056"/>
              <a:gd name="connsiteY62" fmla="*/ 1157150 h 1294514"/>
              <a:gd name="connsiteX63" fmla="*/ 716932 w 1068056"/>
              <a:gd name="connsiteY63" fmla="*/ 1151793 h 1294514"/>
              <a:gd name="connsiteX64" fmla="*/ 734805 w 1068056"/>
              <a:gd name="connsiteY64" fmla="*/ 1139293 h 1294514"/>
              <a:gd name="connsiteX65" fmla="*/ 214715 w 1068056"/>
              <a:gd name="connsiteY65" fmla="*/ 1085720 h 1294514"/>
              <a:gd name="connsiteX66" fmla="*/ 229013 w 1068056"/>
              <a:gd name="connsiteY66" fmla="*/ 1101792 h 1294514"/>
              <a:gd name="connsiteX67" fmla="*/ 223651 w 1068056"/>
              <a:gd name="connsiteY67" fmla="*/ 1107149 h 1294514"/>
              <a:gd name="connsiteX68" fmla="*/ 209353 w 1068056"/>
              <a:gd name="connsiteY68" fmla="*/ 1091078 h 1294514"/>
              <a:gd name="connsiteX69" fmla="*/ 214715 w 1068056"/>
              <a:gd name="connsiteY69" fmla="*/ 1085720 h 1294514"/>
              <a:gd name="connsiteX70" fmla="*/ 766975 w 1068056"/>
              <a:gd name="connsiteY70" fmla="*/ 1114292 h 1294514"/>
              <a:gd name="connsiteX71" fmla="*/ 772337 w 1068056"/>
              <a:gd name="connsiteY71" fmla="*/ 1119649 h 1294514"/>
              <a:gd name="connsiteX72" fmla="*/ 756252 w 1068056"/>
              <a:gd name="connsiteY72" fmla="*/ 1132149 h 1294514"/>
              <a:gd name="connsiteX73" fmla="*/ 750890 w 1068056"/>
              <a:gd name="connsiteY73" fmla="*/ 1126792 h 1294514"/>
              <a:gd name="connsiteX74" fmla="*/ 766975 w 1068056"/>
              <a:gd name="connsiteY74" fmla="*/ 1114292 h 1294514"/>
              <a:gd name="connsiteX75" fmla="*/ 186119 w 1068056"/>
              <a:gd name="connsiteY75" fmla="*/ 1053577 h 1294514"/>
              <a:gd name="connsiteX76" fmla="*/ 200417 w 1068056"/>
              <a:gd name="connsiteY76" fmla="*/ 1069649 h 1294514"/>
              <a:gd name="connsiteX77" fmla="*/ 195055 w 1068056"/>
              <a:gd name="connsiteY77" fmla="*/ 1075006 h 1294514"/>
              <a:gd name="connsiteX78" fmla="*/ 180757 w 1068056"/>
              <a:gd name="connsiteY78" fmla="*/ 1058934 h 1294514"/>
              <a:gd name="connsiteX79" fmla="*/ 186119 w 1068056"/>
              <a:gd name="connsiteY79" fmla="*/ 1053577 h 1294514"/>
              <a:gd name="connsiteX80" fmla="*/ 799146 w 1068056"/>
              <a:gd name="connsiteY80" fmla="*/ 1085720 h 1294514"/>
              <a:gd name="connsiteX81" fmla="*/ 804507 w 1068056"/>
              <a:gd name="connsiteY81" fmla="*/ 1089292 h 1294514"/>
              <a:gd name="connsiteX82" fmla="*/ 788422 w 1068056"/>
              <a:gd name="connsiteY82" fmla="*/ 1105363 h 1294514"/>
              <a:gd name="connsiteX83" fmla="*/ 783060 w 1068056"/>
              <a:gd name="connsiteY83" fmla="*/ 1100006 h 1294514"/>
              <a:gd name="connsiteX84" fmla="*/ 799146 w 1068056"/>
              <a:gd name="connsiteY84" fmla="*/ 1085720 h 1294514"/>
              <a:gd name="connsiteX85" fmla="*/ 162884 w 1068056"/>
              <a:gd name="connsiteY85" fmla="*/ 1019648 h 1294514"/>
              <a:gd name="connsiteX86" fmla="*/ 173608 w 1068056"/>
              <a:gd name="connsiteY86" fmla="*/ 1037505 h 1294514"/>
              <a:gd name="connsiteX87" fmla="*/ 168246 w 1068056"/>
              <a:gd name="connsiteY87" fmla="*/ 1041077 h 1294514"/>
              <a:gd name="connsiteX88" fmla="*/ 155736 w 1068056"/>
              <a:gd name="connsiteY88" fmla="*/ 1023219 h 1294514"/>
              <a:gd name="connsiteX89" fmla="*/ 162884 w 1068056"/>
              <a:gd name="connsiteY89" fmla="*/ 1019648 h 1294514"/>
              <a:gd name="connsiteX90" fmla="*/ 827742 w 1068056"/>
              <a:gd name="connsiteY90" fmla="*/ 1053577 h 1294514"/>
              <a:gd name="connsiteX91" fmla="*/ 833103 w 1068056"/>
              <a:gd name="connsiteY91" fmla="*/ 1058934 h 1294514"/>
              <a:gd name="connsiteX92" fmla="*/ 818806 w 1068056"/>
              <a:gd name="connsiteY92" fmla="*/ 1075006 h 1294514"/>
              <a:gd name="connsiteX93" fmla="*/ 813444 w 1068056"/>
              <a:gd name="connsiteY93" fmla="*/ 1069649 h 1294514"/>
              <a:gd name="connsiteX94" fmla="*/ 827742 w 1068056"/>
              <a:gd name="connsiteY94" fmla="*/ 1053577 h 1294514"/>
              <a:gd name="connsiteX95" fmla="*/ 141438 w 1068056"/>
              <a:gd name="connsiteY95" fmla="*/ 982147 h 1294514"/>
              <a:gd name="connsiteX96" fmla="*/ 150374 w 1068056"/>
              <a:gd name="connsiteY96" fmla="*/ 1001791 h 1294514"/>
              <a:gd name="connsiteX97" fmla="*/ 145012 w 1068056"/>
              <a:gd name="connsiteY97" fmla="*/ 1003576 h 1294514"/>
              <a:gd name="connsiteX98" fmla="*/ 134289 w 1068056"/>
              <a:gd name="connsiteY98" fmla="*/ 985719 h 1294514"/>
              <a:gd name="connsiteX99" fmla="*/ 141438 w 1068056"/>
              <a:gd name="connsiteY99" fmla="*/ 982147 h 1294514"/>
              <a:gd name="connsiteX100" fmla="*/ 856338 w 1068056"/>
              <a:gd name="connsiteY100" fmla="*/ 1021434 h 1294514"/>
              <a:gd name="connsiteX101" fmla="*/ 861699 w 1068056"/>
              <a:gd name="connsiteY101" fmla="*/ 1026791 h 1294514"/>
              <a:gd name="connsiteX102" fmla="*/ 847401 w 1068056"/>
              <a:gd name="connsiteY102" fmla="*/ 1042862 h 1294514"/>
              <a:gd name="connsiteX103" fmla="*/ 842040 w 1068056"/>
              <a:gd name="connsiteY103" fmla="*/ 1037505 h 1294514"/>
              <a:gd name="connsiteX104" fmla="*/ 856338 w 1068056"/>
              <a:gd name="connsiteY104" fmla="*/ 1021434 h 1294514"/>
              <a:gd name="connsiteX105" fmla="*/ 121778 w 1068056"/>
              <a:gd name="connsiteY105" fmla="*/ 944647 h 1294514"/>
              <a:gd name="connsiteX106" fmla="*/ 130714 w 1068056"/>
              <a:gd name="connsiteY106" fmla="*/ 962504 h 1294514"/>
              <a:gd name="connsiteX107" fmla="*/ 125352 w 1068056"/>
              <a:gd name="connsiteY107" fmla="*/ 966076 h 1294514"/>
              <a:gd name="connsiteX108" fmla="*/ 116416 w 1068056"/>
              <a:gd name="connsiteY108" fmla="*/ 946433 h 1294514"/>
              <a:gd name="connsiteX109" fmla="*/ 121778 w 1068056"/>
              <a:gd name="connsiteY109" fmla="*/ 944647 h 1294514"/>
              <a:gd name="connsiteX110" fmla="*/ 881359 w 1068056"/>
              <a:gd name="connsiteY110" fmla="*/ 987504 h 1294514"/>
              <a:gd name="connsiteX111" fmla="*/ 886721 w 1068056"/>
              <a:gd name="connsiteY111" fmla="*/ 991076 h 1294514"/>
              <a:gd name="connsiteX112" fmla="*/ 874210 w 1068056"/>
              <a:gd name="connsiteY112" fmla="*/ 1008934 h 1294514"/>
              <a:gd name="connsiteX113" fmla="*/ 868848 w 1068056"/>
              <a:gd name="connsiteY113" fmla="*/ 1005362 h 1294514"/>
              <a:gd name="connsiteX114" fmla="*/ 881359 w 1068056"/>
              <a:gd name="connsiteY114" fmla="*/ 987504 h 1294514"/>
              <a:gd name="connsiteX115" fmla="*/ 105693 w 1068056"/>
              <a:gd name="connsiteY115" fmla="*/ 903575 h 1294514"/>
              <a:gd name="connsiteX116" fmla="*/ 114629 w 1068056"/>
              <a:gd name="connsiteY116" fmla="*/ 925004 h 1294514"/>
              <a:gd name="connsiteX117" fmla="*/ 107480 w 1068056"/>
              <a:gd name="connsiteY117" fmla="*/ 926789 h 1294514"/>
              <a:gd name="connsiteX118" fmla="*/ 100331 w 1068056"/>
              <a:gd name="connsiteY118" fmla="*/ 907146 h 1294514"/>
              <a:gd name="connsiteX119" fmla="*/ 105693 w 1068056"/>
              <a:gd name="connsiteY119" fmla="*/ 903575 h 1294514"/>
              <a:gd name="connsiteX120" fmla="*/ 904594 w 1068056"/>
              <a:gd name="connsiteY120" fmla="*/ 951790 h 1294514"/>
              <a:gd name="connsiteX121" fmla="*/ 911742 w 1068056"/>
              <a:gd name="connsiteY121" fmla="*/ 955361 h 1294514"/>
              <a:gd name="connsiteX122" fmla="*/ 899232 w 1068056"/>
              <a:gd name="connsiteY122" fmla="*/ 973219 h 1294514"/>
              <a:gd name="connsiteX123" fmla="*/ 893870 w 1068056"/>
              <a:gd name="connsiteY123" fmla="*/ 969647 h 1294514"/>
              <a:gd name="connsiteX124" fmla="*/ 904594 w 1068056"/>
              <a:gd name="connsiteY124" fmla="*/ 951790 h 1294514"/>
              <a:gd name="connsiteX125" fmla="*/ 93182 w 1068056"/>
              <a:gd name="connsiteY125" fmla="*/ 864289 h 1294514"/>
              <a:gd name="connsiteX126" fmla="*/ 100331 w 1068056"/>
              <a:gd name="connsiteY126" fmla="*/ 883932 h 1294514"/>
              <a:gd name="connsiteX127" fmla="*/ 93182 w 1068056"/>
              <a:gd name="connsiteY127" fmla="*/ 885718 h 1294514"/>
              <a:gd name="connsiteX128" fmla="*/ 86033 w 1068056"/>
              <a:gd name="connsiteY128" fmla="*/ 866074 h 1294514"/>
              <a:gd name="connsiteX129" fmla="*/ 93182 w 1068056"/>
              <a:gd name="connsiteY129" fmla="*/ 864289 h 1294514"/>
              <a:gd name="connsiteX130" fmla="*/ 926040 w 1068056"/>
              <a:gd name="connsiteY130" fmla="*/ 914289 h 1294514"/>
              <a:gd name="connsiteX131" fmla="*/ 933190 w 1068056"/>
              <a:gd name="connsiteY131" fmla="*/ 917861 h 1294514"/>
              <a:gd name="connsiteX132" fmla="*/ 922466 w 1068056"/>
              <a:gd name="connsiteY132" fmla="*/ 937504 h 1294514"/>
              <a:gd name="connsiteX133" fmla="*/ 915317 w 1068056"/>
              <a:gd name="connsiteY133" fmla="*/ 933933 h 1294514"/>
              <a:gd name="connsiteX134" fmla="*/ 926040 w 1068056"/>
              <a:gd name="connsiteY134" fmla="*/ 914289 h 1294514"/>
              <a:gd name="connsiteX135" fmla="*/ 82458 w 1068056"/>
              <a:gd name="connsiteY135" fmla="*/ 821431 h 1294514"/>
              <a:gd name="connsiteX136" fmla="*/ 87820 w 1068056"/>
              <a:gd name="connsiteY136" fmla="*/ 842860 h 1294514"/>
              <a:gd name="connsiteX137" fmla="*/ 80671 w 1068056"/>
              <a:gd name="connsiteY137" fmla="*/ 844646 h 1294514"/>
              <a:gd name="connsiteX138" fmla="*/ 75309 w 1068056"/>
              <a:gd name="connsiteY138" fmla="*/ 823217 h 1294514"/>
              <a:gd name="connsiteX139" fmla="*/ 82458 w 1068056"/>
              <a:gd name="connsiteY139" fmla="*/ 821431 h 1294514"/>
              <a:gd name="connsiteX140" fmla="*/ 945700 w 1068056"/>
              <a:gd name="connsiteY140" fmla="*/ 876789 h 1294514"/>
              <a:gd name="connsiteX141" fmla="*/ 952849 w 1068056"/>
              <a:gd name="connsiteY141" fmla="*/ 880360 h 1294514"/>
              <a:gd name="connsiteX142" fmla="*/ 942126 w 1068056"/>
              <a:gd name="connsiteY142" fmla="*/ 898218 h 1294514"/>
              <a:gd name="connsiteX143" fmla="*/ 936764 w 1068056"/>
              <a:gd name="connsiteY143" fmla="*/ 896432 h 1294514"/>
              <a:gd name="connsiteX144" fmla="*/ 945700 w 1068056"/>
              <a:gd name="connsiteY144" fmla="*/ 876789 h 1294514"/>
              <a:gd name="connsiteX145" fmla="*/ 75309 w 1068056"/>
              <a:gd name="connsiteY145" fmla="*/ 780359 h 1294514"/>
              <a:gd name="connsiteX146" fmla="*/ 78884 w 1068056"/>
              <a:gd name="connsiteY146" fmla="*/ 801788 h 1294514"/>
              <a:gd name="connsiteX147" fmla="*/ 71735 w 1068056"/>
              <a:gd name="connsiteY147" fmla="*/ 801788 h 1294514"/>
              <a:gd name="connsiteX148" fmla="*/ 68160 w 1068056"/>
              <a:gd name="connsiteY148" fmla="*/ 782145 h 1294514"/>
              <a:gd name="connsiteX149" fmla="*/ 75309 w 1068056"/>
              <a:gd name="connsiteY149" fmla="*/ 780359 h 1294514"/>
              <a:gd name="connsiteX150" fmla="*/ 961786 w 1068056"/>
              <a:gd name="connsiteY150" fmla="*/ 837503 h 1294514"/>
              <a:gd name="connsiteX151" fmla="*/ 968935 w 1068056"/>
              <a:gd name="connsiteY151" fmla="*/ 839288 h 1294514"/>
              <a:gd name="connsiteX152" fmla="*/ 959998 w 1068056"/>
              <a:gd name="connsiteY152" fmla="*/ 860717 h 1294514"/>
              <a:gd name="connsiteX153" fmla="*/ 954637 w 1068056"/>
              <a:gd name="connsiteY153" fmla="*/ 857146 h 1294514"/>
              <a:gd name="connsiteX154" fmla="*/ 961786 w 1068056"/>
              <a:gd name="connsiteY154" fmla="*/ 837503 h 1294514"/>
              <a:gd name="connsiteX155" fmla="*/ 69947 w 1068056"/>
              <a:gd name="connsiteY155" fmla="*/ 737501 h 1294514"/>
              <a:gd name="connsiteX156" fmla="*/ 71735 w 1068056"/>
              <a:gd name="connsiteY156" fmla="*/ 758930 h 1294514"/>
              <a:gd name="connsiteX157" fmla="*/ 64586 w 1068056"/>
              <a:gd name="connsiteY157" fmla="*/ 760716 h 1294514"/>
              <a:gd name="connsiteX158" fmla="*/ 62799 w 1068056"/>
              <a:gd name="connsiteY158" fmla="*/ 739287 h 1294514"/>
              <a:gd name="connsiteX159" fmla="*/ 69947 w 1068056"/>
              <a:gd name="connsiteY159" fmla="*/ 737501 h 1294514"/>
              <a:gd name="connsiteX160" fmla="*/ 976084 w 1068056"/>
              <a:gd name="connsiteY160" fmla="*/ 796431 h 1294514"/>
              <a:gd name="connsiteX161" fmla="*/ 983233 w 1068056"/>
              <a:gd name="connsiteY161" fmla="*/ 800002 h 1294514"/>
              <a:gd name="connsiteX162" fmla="*/ 976083 w 1068056"/>
              <a:gd name="connsiteY162" fmla="*/ 819645 h 1294514"/>
              <a:gd name="connsiteX163" fmla="*/ 970722 w 1068056"/>
              <a:gd name="connsiteY163" fmla="*/ 817860 h 1294514"/>
              <a:gd name="connsiteX164" fmla="*/ 976084 w 1068056"/>
              <a:gd name="connsiteY164" fmla="*/ 796431 h 1294514"/>
              <a:gd name="connsiteX165" fmla="*/ 66373 w 1068056"/>
              <a:gd name="connsiteY165" fmla="*/ 694644 h 1294514"/>
              <a:gd name="connsiteX166" fmla="*/ 68160 w 1068056"/>
              <a:gd name="connsiteY166" fmla="*/ 716072 h 1294514"/>
              <a:gd name="connsiteX167" fmla="*/ 61011 w 1068056"/>
              <a:gd name="connsiteY167" fmla="*/ 717858 h 1294514"/>
              <a:gd name="connsiteX168" fmla="*/ 59224 w 1068056"/>
              <a:gd name="connsiteY168" fmla="*/ 696429 h 1294514"/>
              <a:gd name="connsiteX169" fmla="*/ 66373 w 1068056"/>
              <a:gd name="connsiteY169" fmla="*/ 694644 h 1294514"/>
              <a:gd name="connsiteX170" fmla="*/ 988594 w 1068056"/>
              <a:gd name="connsiteY170" fmla="*/ 755359 h 1294514"/>
              <a:gd name="connsiteX171" fmla="*/ 995743 w 1068056"/>
              <a:gd name="connsiteY171" fmla="*/ 757144 h 1294514"/>
              <a:gd name="connsiteX172" fmla="*/ 990382 w 1068056"/>
              <a:gd name="connsiteY172" fmla="*/ 778573 h 1294514"/>
              <a:gd name="connsiteX173" fmla="*/ 983233 w 1068056"/>
              <a:gd name="connsiteY173" fmla="*/ 776788 h 1294514"/>
              <a:gd name="connsiteX174" fmla="*/ 988594 w 1068056"/>
              <a:gd name="connsiteY174" fmla="*/ 755359 h 1294514"/>
              <a:gd name="connsiteX175" fmla="*/ 66373 w 1068056"/>
              <a:gd name="connsiteY175" fmla="*/ 653572 h 1294514"/>
              <a:gd name="connsiteX176" fmla="*/ 66373 w 1068056"/>
              <a:gd name="connsiteY176" fmla="*/ 675000 h 1294514"/>
              <a:gd name="connsiteX177" fmla="*/ 59224 w 1068056"/>
              <a:gd name="connsiteY177" fmla="*/ 675000 h 1294514"/>
              <a:gd name="connsiteX178" fmla="*/ 59224 w 1068056"/>
              <a:gd name="connsiteY178" fmla="*/ 653572 h 1294514"/>
              <a:gd name="connsiteX179" fmla="*/ 66373 w 1068056"/>
              <a:gd name="connsiteY179" fmla="*/ 653572 h 1294514"/>
              <a:gd name="connsiteX180" fmla="*/ 997531 w 1068056"/>
              <a:gd name="connsiteY180" fmla="*/ 714287 h 1294514"/>
              <a:gd name="connsiteX181" fmla="*/ 1002892 w 1068056"/>
              <a:gd name="connsiteY181" fmla="*/ 716072 h 1294514"/>
              <a:gd name="connsiteX182" fmla="*/ 999318 w 1068056"/>
              <a:gd name="connsiteY182" fmla="*/ 735715 h 1294514"/>
              <a:gd name="connsiteX183" fmla="*/ 992169 w 1068056"/>
              <a:gd name="connsiteY183" fmla="*/ 735715 h 1294514"/>
              <a:gd name="connsiteX184" fmla="*/ 997531 w 1068056"/>
              <a:gd name="connsiteY184" fmla="*/ 714287 h 1294514"/>
              <a:gd name="connsiteX185" fmla="*/ 61011 w 1068056"/>
              <a:gd name="connsiteY185" fmla="*/ 608928 h 1294514"/>
              <a:gd name="connsiteX186" fmla="*/ 68160 w 1068056"/>
              <a:gd name="connsiteY186" fmla="*/ 610714 h 1294514"/>
              <a:gd name="connsiteX187" fmla="*/ 66373 w 1068056"/>
              <a:gd name="connsiteY187" fmla="*/ 632143 h 1294514"/>
              <a:gd name="connsiteX188" fmla="*/ 59224 w 1068056"/>
              <a:gd name="connsiteY188" fmla="*/ 630357 h 1294514"/>
              <a:gd name="connsiteX189" fmla="*/ 61011 w 1068056"/>
              <a:gd name="connsiteY189" fmla="*/ 608928 h 1294514"/>
              <a:gd name="connsiteX190" fmla="*/ 1008254 w 1068056"/>
              <a:gd name="connsiteY190" fmla="*/ 671429 h 1294514"/>
              <a:gd name="connsiteX191" fmla="*/ 1006467 w 1068056"/>
              <a:gd name="connsiteY191" fmla="*/ 694644 h 1294514"/>
              <a:gd name="connsiteX192" fmla="*/ 999318 w 1068056"/>
              <a:gd name="connsiteY192" fmla="*/ 692858 h 1294514"/>
              <a:gd name="connsiteX193" fmla="*/ 1001105 w 1068056"/>
              <a:gd name="connsiteY193" fmla="*/ 671429 h 1294514"/>
              <a:gd name="connsiteX194" fmla="*/ 1008254 w 1068056"/>
              <a:gd name="connsiteY194" fmla="*/ 671429 h 1294514"/>
              <a:gd name="connsiteX195" fmla="*/ 64586 w 1068056"/>
              <a:gd name="connsiteY195" fmla="*/ 566070 h 1294514"/>
              <a:gd name="connsiteX196" fmla="*/ 71735 w 1068056"/>
              <a:gd name="connsiteY196" fmla="*/ 567856 h 1294514"/>
              <a:gd name="connsiteX197" fmla="*/ 69948 w 1068056"/>
              <a:gd name="connsiteY197" fmla="*/ 589285 h 1294514"/>
              <a:gd name="connsiteX198" fmla="*/ 62799 w 1068056"/>
              <a:gd name="connsiteY198" fmla="*/ 587499 h 1294514"/>
              <a:gd name="connsiteX199" fmla="*/ 64586 w 1068056"/>
              <a:gd name="connsiteY199" fmla="*/ 566070 h 1294514"/>
              <a:gd name="connsiteX200" fmla="*/ 1008254 w 1068056"/>
              <a:gd name="connsiteY200" fmla="*/ 648214 h 1294514"/>
              <a:gd name="connsiteX201" fmla="*/ 1008254 w 1068056"/>
              <a:gd name="connsiteY201" fmla="*/ 669643 h 1294514"/>
              <a:gd name="connsiteX202" fmla="*/ 1001105 w 1068056"/>
              <a:gd name="connsiteY202" fmla="*/ 669643 h 1294514"/>
              <a:gd name="connsiteX203" fmla="*/ 1001105 w 1068056"/>
              <a:gd name="connsiteY203" fmla="*/ 648214 h 1294514"/>
              <a:gd name="connsiteX204" fmla="*/ 1008254 w 1068056"/>
              <a:gd name="connsiteY204" fmla="*/ 648214 h 1294514"/>
              <a:gd name="connsiteX205" fmla="*/ 77097 w 1068056"/>
              <a:gd name="connsiteY205" fmla="*/ 524999 h 1294514"/>
              <a:gd name="connsiteX206" fmla="*/ 75309 w 1068056"/>
              <a:gd name="connsiteY206" fmla="*/ 546427 h 1294514"/>
              <a:gd name="connsiteX207" fmla="*/ 68160 w 1068056"/>
              <a:gd name="connsiteY207" fmla="*/ 544642 h 1294514"/>
              <a:gd name="connsiteX208" fmla="*/ 71735 w 1068056"/>
              <a:gd name="connsiteY208" fmla="*/ 524998 h 1294514"/>
              <a:gd name="connsiteX209" fmla="*/ 77097 w 1068056"/>
              <a:gd name="connsiteY209" fmla="*/ 524999 h 1294514"/>
              <a:gd name="connsiteX210" fmla="*/ 1008254 w 1068056"/>
              <a:gd name="connsiteY210" fmla="*/ 605357 h 1294514"/>
              <a:gd name="connsiteX211" fmla="*/ 1008254 w 1068056"/>
              <a:gd name="connsiteY211" fmla="*/ 626786 h 1294514"/>
              <a:gd name="connsiteX212" fmla="*/ 1001105 w 1068056"/>
              <a:gd name="connsiteY212" fmla="*/ 626786 h 1294514"/>
              <a:gd name="connsiteX213" fmla="*/ 1001105 w 1068056"/>
              <a:gd name="connsiteY213" fmla="*/ 605357 h 1294514"/>
              <a:gd name="connsiteX214" fmla="*/ 1008254 w 1068056"/>
              <a:gd name="connsiteY214" fmla="*/ 605357 h 1294514"/>
              <a:gd name="connsiteX215" fmla="*/ 78884 w 1068056"/>
              <a:gd name="connsiteY215" fmla="*/ 482141 h 1294514"/>
              <a:gd name="connsiteX216" fmla="*/ 86033 w 1068056"/>
              <a:gd name="connsiteY216" fmla="*/ 483926 h 1294514"/>
              <a:gd name="connsiteX217" fmla="*/ 82458 w 1068056"/>
              <a:gd name="connsiteY217" fmla="*/ 505355 h 1294514"/>
              <a:gd name="connsiteX218" fmla="*/ 75309 w 1068056"/>
              <a:gd name="connsiteY218" fmla="*/ 503570 h 1294514"/>
              <a:gd name="connsiteX219" fmla="*/ 78884 w 1068056"/>
              <a:gd name="connsiteY219" fmla="*/ 482141 h 1294514"/>
              <a:gd name="connsiteX220" fmla="*/ 1004680 w 1068056"/>
              <a:gd name="connsiteY220" fmla="*/ 562499 h 1294514"/>
              <a:gd name="connsiteX221" fmla="*/ 1006467 w 1068056"/>
              <a:gd name="connsiteY221" fmla="*/ 583928 h 1294514"/>
              <a:gd name="connsiteX222" fmla="*/ 999318 w 1068056"/>
              <a:gd name="connsiteY222" fmla="*/ 583928 h 1294514"/>
              <a:gd name="connsiteX223" fmla="*/ 997530 w 1068056"/>
              <a:gd name="connsiteY223" fmla="*/ 562499 h 1294514"/>
              <a:gd name="connsiteX224" fmla="*/ 1004680 w 1068056"/>
              <a:gd name="connsiteY224" fmla="*/ 562499 h 1294514"/>
              <a:gd name="connsiteX225" fmla="*/ 91395 w 1068056"/>
              <a:gd name="connsiteY225" fmla="*/ 441069 h 1294514"/>
              <a:gd name="connsiteX226" fmla="*/ 96756 w 1068056"/>
              <a:gd name="connsiteY226" fmla="*/ 442854 h 1294514"/>
              <a:gd name="connsiteX227" fmla="*/ 91394 w 1068056"/>
              <a:gd name="connsiteY227" fmla="*/ 462498 h 1294514"/>
              <a:gd name="connsiteX228" fmla="*/ 84245 w 1068056"/>
              <a:gd name="connsiteY228" fmla="*/ 460712 h 1294514"/>
              <a:gd name="connsiteX229" fmla="*/ 91395 w 1068056"/>
              <a:gd name="connsiteY229" fmla="*/ 441069 h 1294514"/>
              <a:gd name="connsiteX230" fmla="*/ 999318 w 1068056"/>
              <a:gd name="connsiteY230" fmla="*/ 519641 h 1294514"/>
              <a:gd name="connsiteX231" fmla="*/ 1002892 w 1068056"/>
              <a:gd name="connsiteY231" fmla="*/ 541070 h 1294514"/>
              <a:gd name="connsiteX232" fmla="*/ 995743 w 1068056"/>
              <a:gd name="connsiteY232" fmla="*/ 542856 h 1294514"/>
              <a:gd name="connsiteX233" fmla="*/ 992169 w 1068056"/>
              <a:gd name="connsiteY233" fmla="*/ 521427 h 1294514"/>
              <a:gd name="connsiteX234" fmla="*/ 999318 w 1068056"/>
              <a:gd name="connsiteY234" fmla="*/ 519641 h 1294514"/>
              <a:gd name="connsiteX235" fmla="*/ 103905 w 1068056"/>
              <a:gd name="connsiteY235" fmla="*/ 399997 h 1294514"/>
              <a:gd name="connsiteX236" fmla="*/ 111054 w 1068056"/>
              <a:gd name="connsiteY236" fmla="*/ 401783 h 1294514"/>
              <a:gd name="connsiteX237" fmla="*/ 103905 w 1068056"/>
              <a:gd name="connsiteY237" fmla="*/ 423211 h 1294514"/>
              <a:gd name="connsiteX238" fmla="*/ 96756 w 1068056"/>
              <a:gd name="connsiteY238" fmla="*/ 419640 h 1294514"/>
              <a:gd name="connsiteX239" fmla="*/ 103905 w 1068056"/>
              <a:gd name="connsiteY239" fmla="*/ 399997 h 1294514"/>
              <a:gd name="connsiteX240" fmla="*/ 990382 w 1068056"/>
              <a:gd name="connsiteY240" fmla="*/ 476783 h 1294514"/>
              <a:gd name="connsiteX241" fmla="*/ 993956 w 1068056"/>
              <a:gd name="connsiteY241" fmla="*/ 498212 h 1294514"/>
              <a:gd name="connsiteX242" fmla="*/ 986807 w 1068056"/>
              <a:gd name="connsiteY242" fmla="*/ 499998 h 1294514"/>
              <a:gd name="connsiteX243" fmla="*/ 983233 w 1068056"/>
              <a:gd name="connsiteY243" fmla="*/ 478569 h 1294514"/>
              <a:gd name="connsiteX244" fmla="*/ 990382 w 1068056"/>
              <a:gd name="connsiteY244" fmla="*/ 476783 h 1294514"/>
              <a:gd name="connsiteX245" fmla="*/ 119991 w 1068056"/>
              <a:gd name="connsiteY245" fmla="*/ 360710 h 1294514"/>
              <a:gd name="connsiteX246" fmla="*/ 127140 w 1068056"/>
              <a:gd name="connsiteY246" fmla="*/ 362496 h 1294514"/>
              <a:gd name="connsiteX247" fmla="*/ 118203 w 1068056"/>
              <a:gd name="connsiteY247" fmla="*/ 382140 h 1294514"/>
              <a:gd name="connsiteX248" fmla="*/ 112842 w 1068056"/>
              <a:gd name="connsiteY248" fmla="*/ 380354 h 1294514"/>
              <a:gd name="connsiteX249" fmla="*/ 119991 w 1068056"/>
              <a:gd name="connsiteY249" fmla="*/ 360710 h 1294514"/>
              <a:gd name="connsiteX250" fmla="*/ 977871 w 1068056"/>
              <a:gd name="connsiteY250" fmla="*/ 435712 h 1294514"/>
              <a:gd name="connsiteX251" fmla="*/ 983233 w 1068056"/>
              <a:gd name="connsiteY251" fmla="*/ 457140 h 1294514"/>
              <a:gd name="connsiteX252" fmla="*/ 977871 w 1068056"/>
              <a:gd name="connsiteY252" fmla="*/ 458926 h 1294514"/>
              <a:gd name="connsiteX253" fmla="*/ 970722 w 1068056"/>
              <a:gd name="connsiteY253" fmla="*/ 437497 h 1294514"/>
              <a:gd name="connsiteX254" fmla="*/ 977871 w 1068056"/>
              <a:gd name="connsiteY254" fmla="*/ 435712 h 1294514"/>
              <a:gd name="connsiteX255" fmla="*/ 130714 w 1068056"/>
              <a:gd name="connsiteY255" fmla="*/ 337496 h 1294514"/>
              <a:gd name="connsiteX256" fmla="*/ 137863 w 1068056"/>
              <a:gd name="connsiteY256" fmla="*/ 341067 h 1294514"/>
              <a:gd name="connsiteX257" fmla="*/ 136076 w 1068056"/>
              <a:gd name="connsiteY257" fmla="*/ 342853 h 1294514"/>
              <a:gd name="connsiteX258" fmla="*/ 128927 w 1068056"/>
              <a:gd name="connsiteY258" fmla="*/ 341067 h 1294514"/>
              <a:gd name="connsiteX259" fmla="*/ 130714 w 1068056"/>
              <a:gd name="connsiteY259" fmla="*/ 337496 h 1294514"/>
              <a:gd name="connsiteX260" fmla="*/ 139650 w 1068056"/>
              <a:gd name="connsiteY260" fmla="*/ 321424 h 1294514"/>
              <a:gd name="connsiteX261" fmla="*/ 146799 w 1068056"/>
              <a:gd name="connsiteY261" fmla="*/ 324996 h 1294514"/>
              <a:gd name="connsiteX262" fmla="*/ 137863 w 1068056"/>
              <a:gd name="connsiteY262" fmla="*/ 341067 h 1294514"/>
              <a:gd name="connsiteX263" fmla="*/ 130714 w 1068056"/>
              <a:gd name="connsiteY263" fmla="*/ 337496 h 1294514"/>
              <a:gd name="connsiteX264" fmla="*/ 139650 w 1068056"/>
              <a:gd name="connsiteY264" fmla="*/ 321424 h 1294514"/>
              <a:gd name="connsiteX265" fmla="*/ 963573 w 1068056"/>
              <a:gd name="connsiteY265" fmla="*/ 396425 h 1294514"/>
              <a:gd name="connsiteX266" fmla="*/ 970722 w 1068056"/>
              <a:gd name="connsiteY266" fmla="*/ 416069 h 1294514"/>
              <a:gd name="connsiteX267" fmla="*/ 963573 w 1068056"/>
              <a:gd name="connsiteY267" fmla="*/ 417854 h 1294514"/>
              <a:gd name="connsiteX268" fmla="*/ 956424 w 1068056"/>
              <a:gd name="connsiteY268" fmla="*/ 398211 h 1294514"/>
              <a:gd name="connsiteX269" fmla="*/ 963573 w 1068056"/>
              <a:gd name="connsiteY269" fmla="*/ 396425 h 1294514"/>
              <a:gd name="connsiteX270" fmla="*/ 162885 w 1068056"/>
              <a:gd name="connsiteY270" fmla="*/ 283924 h 1294514"/>
              <a:gd name="connsiteX271" fmla="*/ 168246 w 1068056"/>
              <a:gd name="connsiteY271" fmla="*/ 289281 h 1294514"/>
              <a:gd name="connsiteX272" fmla="*/ 157523 w 1068056"/>
              <a:gd name="connsiteY272" fmla="*/ 307138 h 1294514"/>
              <a:gd name="connsiteX273" fmla="*/ 150374 w 1068056"/>
              <a:gd name="connsiteY273" fmla="*/ 301781 h 1294514"/>
              <a:gd name="connsiteX274" fmla="*/ 162885 w 1068056"/>
              <a:gd name="connsiteY274" fmla="*/ 283924 h 1294514"/>
              <a:gd name="connsiteX275" fmla="*/ 945700 w 1068056"/>
              <a:gd name="connsiteY275" fmla="*/ 355353 h 1294514"/>
              <a:gd name="connsiteX276" fmla="*/ 954637 w 1068056"/>
              <a:gd name="connsiteY276" fmla="*/ 374996 h 1294514"/>
              <a:gd name="connsiteX277" fmla="*/ 949275 w 1068056"/>
              <a:gd name="connsiteY277" fmla="*/ 378568 h 1294514"/>
              <a:gd name="connsiteX278" fmla="*/ 938551 w 1068056"/>
              <a:gd name="connsiteY278" fmla="*/ 358925 h 1294514"/>
              <a:gd name="connsiteX279" fmla="*/ 945700 w 1068056"/>
              <a:gd name="connsiteY279" fmla="*/ 355353 h 1294514"/>
              <a:gd name="connsiteX280" fmla="*/ 187906 w 1068056"/>
              <a:gd name="connsiteY280" fmla="*/ 249995 h 1294514"/>
              <a:gd name="connsiteX281" fmla="*/ 193268 w 1068056"/>
              <a:gd name="connsiteY281" fmla="*/ 255352 h 1294514"/>
              <a:gd name="connsiteX282" fmla="*/ 180757 w 1068056"/>
              <a:gd name="connsiteY282" fmla="*/ 271424 h 1294514"/>
              <a:gd name="connsiteX283" fmla="*/ 175395 w 1068056"/>
              <a:gd name="connsiteY283" fmla="*/ 267852 h 1294514"/>
              <a:gd name="connsiteX284" fmla="*/ 187906 w 1068056"/>
              <a:gd name="connsiteY284" fmla="*/ 249995 h 1294514"/>
              <a:gd name="connsiteX285" fmla="*/ 926040 w 1068056"/>
              <a:gd name="connsiteY285" fmla="*/ 317853 h 1294514"/>
              <a:gd name="connsiteX286" fmla="*/ 936764 w 1068056"/>
              <a:gd name="connsiteY286" fmla="*/ 337496 h 1294514"/>
              <a:gd name="connsiteX287" fmla="*/ 929615 w 1068056"/>
              <a:gd name="connsiteY287" fmla="*/ 341067 h 1294514"/>
              <a:gd name="connsiteX288" fmla="*/ 918892 w 1068056"/>
              <a:gd name="connsiteY288" fmla="*/ 321424 h 1294514"/>
              <a:gd name="connsiteX289" fmla="*/ 926040 w 1068056"/>
              <a:gd name="connsiteY289" fmla="*/ 317853 h 1294514"/>
              <a:gd name="connsiteX290" fmla="*/ 216502 w 1068056"/>
              <a:gd name="connsiteY290" fmla="*/ 217852 h 1294514"/>
              <a:gd name="connsiteX291" fmla="*/ 221864 w 1068056"/>
              <a:gd name="connsiteY291" fmla="*/ 223209 h 1294514"/>
              <a:gd name="connsiteX292" fmla="*/ 207566 w 1068056"/>
              <a:gd name="connsiteY292" fmla="*/ 239280 h 1294514"/>
              <a:gd name="connsiteX293" fmla="*/ 202204 w 1068056"/>
              <a:gd name="connsiteY293" fmla="*/ 233923 h 1294514"/>
              <a:gd name="connsiteX294" fmla="*/ 216502 w 1068056"/>
              <a:gd name="connsiteY294" fmla="*/ 217852 h 1294514"/>
              <a:gd name="connsiteX295" fmla="*/ 902806 w 1068056"/>
              <a:gd name="connsiteY295" fmla="*/ 282138 h 1294514"/>
              <a:gd name="connsiteX296" fmla="*/ 913530 w 1068056"/>
              <a:gd name="connsiteY296" fmla="*/ 299995 h 1294514"/>
              <a:gd name="connsiteX297" fmla="*/ 908168 w 1068056"/>
              <a:gd name="connsiteY297" fmla="*/ 303567 h 1294514"/>
              <a:gd name="connsiteX298" fmla="*/ 897445 w 1068056"/>
              <a:gd name="connsiteY298" fmla="*/ 285710 h 1294514"/>
              <a:gd name="connsiteX299" fmla="*/ 902806 w 1068056"/>
              <a:gd name="connsiteY299" fmla="*/ 282138 h 1294514"/>
              <a:gd name="connsiteX300" fmla="*/ 248673 w 1068056"/>
              <a:gd name="connsiteY300" fmla="*/ 187494 h 1294514"/>
              <a:gd name="connsiteX301" fmla="*/ 254034 w 1068056"/>
              <a:gd name="connsiteY301" fmla="*/ 192851 h 1294514"/>
              <a:gd name="connsiteX302" fmla="*/ 237949 w 1068056"/>
              <a:gd name="connsiteY302" fmla="*/ 208923 h 1294514"/>
              <a:gd name="connsiteX303" fmla="*/ 232587 w 1068056"/>
              <a:gd name="connsiteY303" fmla="*/ 203566 h 1294514"/>
              <a:gd name="connsiteX304" fmla="*/ 248673 w 1068056"/>
              <a:gd name="connsiteY304" fmla="*/ 187494 h 1294514"/>
              <a:gd name="connsiteX305" fmla="*/ 875997 w 1068056"/>
              <a:gd name="connsiteY305" fmla="*/ 246423 h 1294514"/>
              <a:gd name="connsiteX306" fmla="*/ 890296 w 1068056"/>
              <a:gd name="connsiteY306" fmla="*/ 264281 h 1294514"/>
              <a:gd name="connsiteX307" fmla="*/ 884934 w 1068056"/>
              <a:gd name="connsiteY307" fmla="*/ 267852 h 1294514"/>
              <a:gd name="connsiteX308" fmla="*/ 870636 w 1068056"/>
              <a:gd name="connsiteY308" fmla="*/ 251780 h 1294514"/>
              <a:gd name="connsiteX309" fmla="*/ 875997 w 1068056"/>
              <a:gd name="connsiteY309" fmla="*/ 246423 h 1294514"/>
              <a:gd name="connsiteX310" fmla="*/ 282630 w 1068056"/>
              <a:gd name="connsiteY310" fmla="*/ 160708 h 1294514"/>
              <a:gd name="connsiteX311" fmla="*/ 286205 w 1068056"/>
              <a:gd name="connsiteY311" fmla="*/ 167851 h 1294514"/>
              <a:gd name="connsiteX312" fmla="*/ 270120 w 1068056"/>
              <a:gd name="connsiteY312" fmla="*/ 180351 h 1294514"/>
              <a:gd name="connsiteX313" fmla="*/ 264758 w 1068056"/>
              <a:gd name="connsiteY313" fmla="*/ 174994 h 1294514"/>
              <a:gd name="connsiteX314" fmla="*/ 282630 w 1068056"/>
              <a:gd name="connsiteY314" fmla="*/ 160708 h 1294514"/>
              <a:gd name="connsiteX315" fmla="*/ 847401 w 1068056"/>
              <a:gd name="connsiteY315" fmla="*/ 214280 h 1294514"/>
              <a:gd name="connsiteX316" fmla="*/ 863487 w 1068056"/>
              <a:gd name="connsiteY316" fmla="*/ 230352 h 1294514"/>
              <a:gd name="connsiteX317" fmla="*/ 858125 w 1068056"/>
              <a:gd name="connsiteY317" fmla="*/ 235709 h 1294514"/>
              <a:gd name="connsiteX318" fmla="*/ 843827 w 1068056"/>
              <a:gd name="connsiteY318" fmla="*/ 219637 h 1294514"/>
              <a:gd name="connsiteX319" fmla="*/ 847401 w 1068056"/>
              <a:gd name="connsiteY319" fmla="*/ 214280 h 1294514"/>
              <a:gd name="connsiteX320" fmla="*/ 318375 w 1068056"/>
              <a:gd name="connsiteY320" fmla="*/ 137493 h 1294514"/>
              <a:gd name="connsiteX321" fmla="*/ 321950 w 1068056"/>
              <a:gd name="connsiteY321" fmla="*/ 142851 h 1294514"/>
              <a:gd name="connsiteX322" fmla="*/ 304077 w 1068056"/>
              <a:gd name="connsiteY322" fmla="*/ 155351 h 1294514"/>
              <a:gd name="connsiteX323" fmla="*/ 300503 w 1068056"/>
              <a:gd name="connsiteY323" fmla="*/ 148208 h 1294514"/>
              <a:gd name="connsiteX324" fmla="*/ 318375 w 1068056"/>
              <a:gd name="connsiteY324" fmla="*/ 137493 h 1294514"/>
              <a:gd name="connsiteX325" fmla="*/ 817018 w 1068056"/>
              <a:gd name="connsiteY325" fmla="*/ 183923 h 1294514"/>
              <a:gd name="connsiteX326" fmla="*/ 833104 w 1068056"/>
              <a:gd name="connsiteY326" fmla="*/ 199994 h 1294514"/>
              <a:gd name="connsiteX327" fmla="*/ 827742 w 1068056"/>
              <a:gd name="connsiteY327" fmla="*/ 205351 h 1294514"/>
              <a:gd name="connsiteX328" fmla="*/ 811657 w 1068056"/>
              <a:gd name="connsiteY328" fmla="*/ 189280 h 1294514"/>
              <a:gd name="connsiteX329" fmla="*/ 817018 w 1068056"/>
              <a:gd name="connsiteY329" fmla="*/ 183923 h 1294514"/>
              <a:gd name="connsiteX330" fmla="*/ 783060 w 1068056"/>
              <a:gd name="connsiteY330" fmla="*/ 157137 h 1294514"/>
              <a:gd name="connsiteX331" fmla="*/ 800933 w 1068056"/>
              <a:gd name="connsiteY331" fmla="*/ 171422 h 1294514"/>
              <a:gd name="connsiteX332" fmla="*/ 795571 w 1068056"/>
              <a:gd name="connsiteY332" fmla="*/ 176779 h 1294514"/>
              <a:gd name="connsiteX333" fmla="*/ 779486 w 1068056"/>
              <a:gd name="connsiteY333" fmla="*/ 162494 h 1294514"/>
              <a:gd name="connsiteX334" fmla="*/ 783060 w 1068056"/>
              <a:gd name="connsiteY334" fmla="*/ 157137 h 1294514"/>
              <a:gd name="connsiteX335" fmla="*/ 355908 w 1068056"/>
              <a:gd name="connsiteY335" fmla="*/ 116064 h 1294514"/>
              <a:gd name="connsiteX336" fmla="*/ 359482 w 1068056"/>
              <a:gd name="connsiteY336" fmla="*/ 123207 h 1294514"/>
              <a:gd name="connsiteX337" fmla="*/ 339822 w 1068056"/>
              <a:gd name="connsiteY337" fmla="*/ 133922 h 1294514"/>
              <a:gd name="connsiteX338" fmla="*/ 338035 w 1068056"/>
              <a:gd name="connsiteY338" fmla="*/ 126779 h 1294514"/>
              <a:gd name="connsiteX339" fmla="*/ 355908 w 1068056"/>
              <a:gd name="connsiteY339" fmla="*/ 116064 h 1294514"/>
              <a:gd name="connsiteX340" fmla="*/ 747315 w 1068056"/>
              <a:gd name="connsiteY340" fmla="*/ 133922 h 1294514"/>
              <a:gd name="connsiteX341" fmla="*/ 765188 w 1068056"/>
              <a:gd name="connsiteY341" fmla="*/ 144636 h 1294514"/>
              <a:gd name="connsiteX342" fmla="*/ 761613 w 1068056"/>
              <a:gd name="connsiteY342" fmla="*/ 151779 h 1294514"/>
              <a:gd name="connsiteX343" fmla="*/ 743741 w 1068056"/>
              <a:gd name="connsiteY343" fmla="*/ 139279 h 1294514"/>
              <a:gd name="connsiteX344" fmla="*/ 747315 w 1068056"/>
              <a:gd name="connsiteY344" fmla="*/ 133922 h 1294514"/>
              <a:gd name="connsiteX345" fmla="*/ 395227 w 1068056"/>
              <a:gd name="connsiteY345" fmla="*/ 99993 h 1294514"/>
              <a:gd name="connsiteX346" fmla="*/ 398802 w 1068056"/>
              <a:gd name="connsiteY346" fmla="*/ 105350 h 1294514"/>
              <a:gd name="connsiteX347" fmla="*/ 379142 w 1068056"/>
              <a:gd name="connsiteY347" fmla="*/ 114279 h 1294514"/>
              <a:gd name="connsiteX348" fmla="*/ 375567 w 1068056"/>
              <a:gd name="connsiteY348" fmla="*/ 107136 h 1294514"/>
              <a:gd name="connsiteX349" fmla="*/ 395227 w 1068056"/>
              <a:gd name="connsiteY349" fmla="*/ 99993 h 1294514"/>
              <a:gd name="connsiteX350" fmla="*/ 709783 w 1068056"/>
              <a:gd name="connsiteY350" fmla="*/ 112493 h 1294514"/>
              <a:gd name="connsiteX351" fmla="*/ 729443 w 1068056"/>
              <a:gd name="connsiteY351" fmla="*/ 123207 h 1294514"/>
              <a:gd name="connsiteX352" fmla="*/ 725869 w 1068056"/>
              <a:gd name="connsiteY352" fmla="*/ 128565 h 1294514"/>
              <a:gd name="connsiteX353" fmla="*/ 706209 w 1068056"/>
              <a:gd name="connsiteY353" fmla="*/ 117850 h 1294514"/>
              <a:gd name="connsiteX354" fmla="*/ 709783 w 1068056"/>
              <a:gd name="connsiteY354" fmla="*/ 112493 h 1294514"/>
              <a:gd name="connsiteX355" fmla="*/ 436334 w 1068056"/>
              <a:gd name="connsiteY355" fmla="*/ 85707 h 1294514"/>
              <a:gd name="connsiteX356" fmla="*/ 438121 w 1068056"/>
              <a:gd name="connsiteY356" fmla="*/ 92850 h 1294514"/>
              <a:gd name="connsiteX357" fmla="*/ 418461 w 1068056"/>
              <a:gd name="connsiteY357" fmla="*/ 98207 h 1294514"/>
              <a:gd name="connsiteX358" fmla="*/ 416674 w 1068056"/>
              <a:gd name="connsiteY358" fmla="*/ 92850 h 1294514"/>
              <a:gd name="connsiteX359" fmla="*/ 436334 w 1068056"/>
              <a:gd name="connsiteY359" fmla="*/ 85707 h 1294514"/>
              <a:gd name="connsiteX360" fmla="*/ 681187 w 1068056"/>
              <a:gd name="connsiteY360" fmla="*/ 98207 h 1294514"/>
              <a:gd name="connsiteX361" fmla="*/ 690123 w 1068056"/>
              <a:gd name="connsiteY361" fmla="*/ 103564 h 1294514"/>
              <a:gd name="connsiteX362" fmla="*/ 688336 w 1068056"/>
              <a:gd name="connsiteY362" fmla="*/ 108921 h 1294514"/>
              <a:gd name="connsiteX363" fmla="*/ 677613 w 1068056"/>
              <a:gd name="connsiteY363" fmla="*/ 105350 h 1294514"/>
              <a:gd name="connsiteX364" fmla="*/ 677868 w 1068056"/>
              <a:gd name="connsiteY364" fmla="*/ 104840 h 1294514"/>
              <a:gd name="connsiteX365" fmla="*/ 678060 w 1068056"/>
              <a:gd name="connsiteY365" fmla="*/ 104903 h 1294514"/>
              <a:gd name="connsiteX366" fmla="*/ 679400 w 1068056"/>
              <a:gd name="connsiteY366" fmla="*/ 105350 h 1294514"/>
              <a:gd name="connsiteX367" fmla="*/ 681187 w 1068056"/>
              <a:gd name="connsiteY367" fmla="*/ 98207 h 1294514"/>
              <a:gd name="connsiteX368" fmla="*/ 479228 w 1068056"/>
              <a:gd name="connsiteY368" fmla="*/ 76778 h 1294514"/>
              <a:gd name="connsiteX369" fmla="*/ 481015 w 1068056"/>
              <a:gd name="connsiteY369" fmla="*/ 83921 h 1294514"/>
              <a:gd name="connsiteX370" fmla="*/ 459568 w 1068056"/>
              <a:gd name="connsiteY370" fmla="*/ 87493 h 1294514"/>
              <a:gd name="connsiteX371" fmla="*/ 457781 w 1068056"/>
              <a:gd name="connsiteY371" fmla="*/ 80350 h 1294514"/>
              <a:gd name="connsiteX372" fmla="*/ 479228 w 1068056"/>
              <a:gd name="connsiteY372" fmla="*/ 76778 h 1294514"/>
              <a:gd name="connsiteX373" fmla="*/ 670464 w 1068056"/>
              <a:gd name="connsiteY373" fmla="*/ 94636 h 1294514"/>
              <a:gd name="connsiteX374" fmla="*/ 681187 w 1068056"/>
              <a:gd name="connsiteY374" fmla="*/ 98207 h 1294514"/>
              <a:gd name="connsiteX375" fmla="*/ 678059 w 1068056"/>
              <a:gd name="connsiteY375" fmla="*/ 104457 h 1294514"/>
              <a:gd name="connsiteX376" fmla="*/ 677868 w 1068056"/>
              <a:gd name="connsiteY376" fmla="*/ 104840 h 1294514"/>
              <a:gd name="connsiteX377" fmla="*/ 668676 w 1068056"/>
              <a:gd name="connsiteY377" fmla="*/ 101779 h 1294514"/>
              <a:gd name="connsiteX378" fmla="*/ 670464 w 1068056"/>
              <a:gd name="connsiteY378" fmla="*/ 94636 h 1294514"/>
              <a:gd name="connsiteX379" fmla="*/ 629357 w 1068056"/>
              <a:gd name="connsiteY379" fmla="*/ 82136 h 1294514"/>
              <a:gd name="connsiteX380" fmla="*/ 650804 w 1068056"/>
              <a:gd name="connsiteY380" fmla="*/ 87493 h 1294514"/>
              <a:gd name="connsiteX381" fmla="*/ 649017 w 1068056"/>
              <a:gd name="connsiteY381" fmla="*/ 94636 h 1294514"/>
              <a:gd name="connsiteX382" fmla="*/ 627570 w 1068056"/>
              <a:gd name="connsiteY382" fmla="*/ 87493 h 1294514"/>
              <a:gd name="connsiteX383" fmla="*/ 629357 w 1068056"/>
              <a:gd name="connsiteY383" fmla="*/ 82136 h 1294514"/>
              <a:gd name="connsiteX384" fmla="*/ 522122 w 1068056"/>
              <a:gd name="connsiteY384" fmla="*/ 71421 h 1294514"/>
              <a:gd name="connsiteX385" fmla="*/ 522122 w 1068056"/>
              <a:gd name="connsiteY385" fmla="*/ 78564 h 1294514"/>
              <a:gd name="connsiteX386" fmla="*/ 500675 w 1068056"/>
              <a:gd name="connsiteY386" fmla="*/ 80350 h 1294514"/>
              <a:gd name="connsiteX387" fmla="*/ 500675 w 1068056"/>
              <a:gd name="connsiteY387" fmla="*/ 73207 h 1294514"/>
              <a:gd name="connsiteX388" fmla="*/ 522122 w 1068056"/>
              <a:gd name="connsiteY388" fmla="*/ 71421 h 1294514"/>
              <a:gd name="connsiteX389" fmla="*/ 565016 w 1068056"/>
              <a:gd name="connsiteY389" fmla="*/ 71421 h 1294514"/>
              <a:gd name="connsiteX390" fmla="*/ 565016 w 1068056"/>
              <a:gd name="connsiteY390" fmla="*/ 78564 h 1294514"/>
              <a:gd name="connsiteX391" fmla="*/ 543569 w 1068056"/>
              <a:gd name="connsiteY391" fmla="*/ 78564 h 1294514"/>
              <a:gd name="connsiteX392" fmla="*/ 543569 w 1068056"/>
              <a:gd name="connsiteY392" fmla="*/ 71421 h 1294514"/>
              <a:gd name="connsiteX393" fmla="*/ 565016 w 1068056"/>
              <a:gd name="connsiteY393" fmla="*/ 71421 h 1294514"/>
              <a:gd name="connsiteX394" fmla="*/ 586463 w 1068056"/>
              <a:gd name="connsiteY394" fmla="*/ 73207 h 1294514"/>
              <a:gd name="connsiteX395" fmla="*/ 607910 w 1068056"/>
              <a:gd name="connsiteY395" fmla="*/ 76778 h 1294514"/>
              <a:gd name="connsiteX396" fmla="*/ 607910 w 1068056"/>
              <a:gd name="connsiteY396" fmla="*/ 83921 h 1294514"/>
              <a:gd name="connsiteX397" fmla="*/ 586463 w 1068056"/>
              <a:gd name="connsiteY397" fmla="*/ 80350 h 1294514"/>
              <a:gd name="connsiteX398" fmla="*/ 586463 w 1068056"/>
              <a:gd name="connsiteY398" fmla="*/ 73207 h 1294514"/>
              <a:gd name="connsiteX399" fmla="*/ 611089 w 1068056"/>
              <a:gd name="connsiteY399" fmla="*/ 27967 h 1294514"/>
              <a:gd name="connsiteX400" fmla="*/ 352240 w 1068056"/>
              <a:gd name="connsiteY400" fmla="*/ 66362 h 1294514"/>
              <a:gd name="connsiteX401" fmla="*/ 98473 w 1068056"/>
              <a:gd name="connsiteY401" fmla="*/ 310844 h 1294514"/>
              <a:gd name="connsiteX402" fmla="*/ 114556 w 1068056"/>
              <a:gd name="connsiteY402" fmla="*/ 1037151 h 1294514"/>
              <a:gd name="connsiteX403" fmla="*/ 498781 w 1068056"/>
              <a:gd name="connsiteY403" fmla="*/ 1272710 h 1294514"/>
              <a:gd name="connsiteX404" fmla="*/ 874070 w 1068056"/>
              <a:gd name="connsiteY404" fmla="*/ 1074626 h 1294514"/>
              <a:gd name="connsiteX405" fmla="*/ 1045631 w 1068056"/>
              <a:gd name="connsiteY405" fmla="*/ 673105 h 1294514"/>
              <a:gd name="connsiteX406" fmla="*/ 691787 w 1068056"/>
              <a:gd name="connsiteY406" fmla="*/ 52086 h 1294514"/>
              <a:gd name="connsiteX407" fmla="*/ 611089 w 1068056"/>
              <a:gd name="connsiteY407" fmla="*/ 27967 h 1294514"/>
              <a:gd name="connsiteX408" fmla="*/ 609647 w 1068056"/>
              <a:gd name="connsiteY408" fmla="*/ 5531 h 1294514"/>
              <a:gd name="connsiteX409" fmla="*/ 700722 w 1068056"/>
              <a:gd name="connsiteY409" fmla="*/ 32456 h 1294514"/>
              <a:gd name="connsiteX410" fmla="*/ 1067076 w 1068056"/>
              <a:gd name="connsiteY410" fmla="*/ 674889 h 1294514"/>
              <a:gd name="connsiteX411" fmla="*/ 496994 w 1068056"/>
              <a:gd name="connsiteY411" fmla="*/ 1294124 h 1294514"/>
              <a:gd name="connsiteX412" fmla="*/ 96685 w 1068056"/>
              <a:gd name="connsiteY412" fmla="*/ 1047858 h 1294514"/>
              <a:gd name="connsiteX413" fmla="*/ 80602 w 1068056"/>
              <a:gd name="connsiteY413" fmla="*/ 300136 h 1294514"/>
              <a:gd name="connsiteX414" fmla="*/ 609647 w 1068056"/>
              <a:gd name="connsiteY414" fmla="*/ 5531 h 12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1068056" h="1294514">
                <a:moveTo>
                  <a:pt x="497100" y="1216079"/>
                </a:moveTo>
                <a:cubicBezTo>
                  <a:pt x="497100" y="1216079"/>
                  <a:pt x="497100" y="1216079"/>
                  <a:pt x="495313" y="1223222"/>
                </a:cubicBezTo>
                <a:cubicBezTo>
                  <a:pt x="488164" y="1223222"/>
                  <a:pt x="481015" y="1221436"/>
                  <a:pt x="473866" y="1221436"/>
                </a:cubicBezTo>
                <a:cubicBezTo>
                  <a:pt x="473866" y="1221436"/>
                  <a:pt x="473866" y="1221436"/>
                  <a:pt x="475653" y="1214293"/>
                </a:cubicBezTo>
                <a:cubicBezTo>
                  <a:pt x="482802" y="1214293"/>
                  <a:pt x="489951" y="1216079"/>
                  <a:pt x="497100" y="1216079"/>
                </a:cubicBezTo>
                <a:close/>
                <a:moveTo>
                  <a:pt x="432759" y="1207151"/>
                </a:moveTo>
                <a:cubicBezTo>
                  <a:pt x="432759" y="1207151"/>
                  <a:pt x="432759" y="1207151"/>
                  <a:pt x="454206" y="1210722"/>
                </a:cubicBezTo>
                <a:cubicBezTo>
                  <a:pt x="454206" y="1210722"/>
                  <a:pt x="454206" y="1210722"/>
                  <a:pt x="452419" y="1217865"/>
                </a:cubicBezTo>
                <a:cubicBezTo>
                  <a:pt x="452419" y="1217865"/>
                  <a:pt x="452419" y="1217865"/>
                  <a:pt x="432759" y="1214293"/>
                </a:cubicBezTo>
                <a:cubicBezTo>
                  <a:pt x="432759" y="1214293"/>
                  <a:pt x="432759" y="1214293"/>
                  <a:pt x="432759" y="1207151"/>
                </a:cubicBezTo>
                <a:close/>
                <a:moveTo>
                  <a:pt x="538207" y="1216079"/>
                </a:moveTo>
                <a:cubicBezTo>
                  <a:pt x="538207" y="1216079"/>
                  <a:pt x="538207" y="1216079"/>
                  <a:pt x="539994" y="1223222"/>
                </a:cubicBezTo>
                <a:cubicBezTo>
                  <a:pt x="532845" y="1223222"/>
                  <a:pt x="525696" y="1223222"/>
                  <a:pt x="516760" y="1223222"/>
                </a:cubicBezTo>
                <a:cubicBezTo>
                  <a:pt x="516760" y="1223222"/>
                  <a:pt x="516760" y="1223222"/>
                  <a:pt x="516760" y="1216079"/>
                </a:cubicBezTo>
                <a:cubicBezTo>
                  <a:pt x="523909" y="1216079"/>
                  <a:pt x="531058" y="1216079"/>
                  <a:pt x="538207" y="1216079"/>
                </a:cubicBezTo>
                <a:close/>
                <a:moveTo>
                  <a:pt x="391653" y="1198222"/>
                </a:moveTo>
                <a:cubicBezTo>
                  <a:pt x="391653" y="1198222"/>
                  <a:pt x="391653" y="1198222"/>
                  <a:pt x="413100" y="1203579"/>
                </a:cubicBezTo>
                <a:cubicBezTo>
                  <a:pt x="413100" y="1203579"/>
                  <a:pt x="413100" y="1203579"/>
                  <a:pt x="411312" y="1210722"/>
                </a:cubicBezTo>
                <a:cubicBezTo>
                  <a:pt x="411312" y="1210722"/>
                  <a:pt x="411312" y="1210722"/>
                  <a:pt x="389865" y="1203579"/>
                </a:cubicBezTo>
                <a:cubicBezTo>
                  <a:pt x="389865" y="1203579"/>
                  <a:pt x="389865" y="1203579"/>
                  <a:pt x="391653" y="1198222"/>
                </a:cubicBezTo>
                <a:close/>
                <a:moveTo>
                  <a:pt x="581101" y="1208936"/>
                </a:moveTo>
                <a:cubicBezTo>
                  <a:pt x="581101" y="1208936"/>
                  <a:pt x="581101" y="1208936"/>
                  <a:pt x="582888" y="1216079"/>
                </a:cubicBezTo>
                <a:cubicBezTo>
                  <a:pt x="582888" y="1216079"/>
                  <a:pt x="582888" y="1216079"/>
                  <a:pt x="561441" y="1219650"/>
                </a:cubicBezTo>
                <a:cubicBezTo>
                  <a:pt x="561441" y="1219650"/>
                  <a:pt x="561441" y="1219650"/>
                  <a:pt x="559654" y="1214293"/>
                </a:cubicBezTo>
                <a:cubicBezTo>
                  <a:pt x="559654" y="1214293"/>
                  <a:pt x="559654" y="1214293"/>
                  <a:pt x="581101" y="1208936"/>
                </a:cubicBezTo>
                <a:close/>
                <a:moveTo>
                  <a:pt x="352333" y="1182150"/>
                </a:moveTo>
                <a:cubicBezTo>
                  <a:pt x="352333" y="1182150"/>
                  <a:pt x="352333" y="1182150"/>
                  <a:pt x="371993" y="1191079"/>
                </a:cubicBezTo>
                <a:cubicBezTo>
                  <a:pt x="371993" y="1191079"/>
                  <a:pt x="371993" y="1191079"/>
                  <a:pt x="370206" y="1198222"/>
                </a:cubicBezTo>
                <a:cubicBezTo>
                  <a:pt x="370206" y="1198222"/>
                  <a:pt x="370206" y="1198222"/>
                  <a:pt x="348759" y="1189293"/>
                </a:cubicBezTo>
                <a:cubicBezTo>
                  <a:pt x="348759" y="1189293"/>
                  <a:pt x="348759" y="1189293"/>
                  <a:pt x="352333" y="1182150"/>
                </a:cubicBezTo>
                <a:close/>
                <a:moveTo>
                  <a:pt x="622208" y="1198222"/>
                </a:moveTo>
                <a:cubicBezTo>
                  <a:pt x="622208" y="1198222"/>
                  <a:pt x="622208" y="1198222"/>
                  <a:pt x="623995" y="1205365"/>
                </a:cubicBezTo>
                <a:cubicBezTo>
                  <a:pt x="623995" y="1205365"/>
                  <a:pt x="623995" y="1205365"/>
                  <a:pt x="602548" y="1212508"/>
                </a:cubicBezTo>
                <a:cubicBezTo>
                  <a:pt x="602548" y="1212508"/>
                  <a:pt x="602548" y="1212508"/>
                  <a:pt x="600761" y="1205365"/>
                </a:cubicBezTo>
                <a:cubicBezTo>
                  <a:pt x="600761" y="1205365"/>
                  <a:pt x="600761" y="1205365"/>
                  <a:pt x="622208" y="1198222"/>
                </a:cubicBezTo>
                <a:close/>
                <a:moveTo>
                  <a:pt x="314801" y="1164293"/>
                </a:moveTo>
                <a:cubicBezTo>
                  <a:pt x="314801" y="1164293"/>
                  <a:pt x="314801" y="1164293"/>
                  <a:pt x="332673" y="1175007"/>
                </a:cubicBezTo>
                <a:cubicBezTo>
                  <a:pt x="332673" y="1175007"/>
                  <a:pt x="332673" y="1175007"/>
                  <a:pt x="329099" y="1180364"/>
                </a:cubicBezTo>
                <a:cubicBezTo>
                  <a:pt x="329099" y="1180364"/>
                  <a:pt x="329099" y="1180364"/>
                  <a:pt x="311226" y="1171436"/>
                </a:cubicBezTo>
                <a:cubicBezTo>
                  <a:pt x="311226" y="1171436"/>
                  <a:pt x="311226" y="1171436"/>
                  <a:pt x="314801" y="1164293"/>
                </a:cubicBezTo>
                <a:close/>
                <a:moveTo>
                  <a:pt x="661527" y="1182150"/>
                </a:moveTo>
                <a:cubicBezTo>
                  <a:pt x="661527" y="1182150"/>
                  <a:pt x="661527" y="1182150"/>
                  <a:pt x="663315" y="1189293"/>
                </a:cubicBezTo>
                <a:cubicBezTo>
                  <a:pt x="663315" y="1189293"/>
                  <a:pt x="663315" y="1189293"/>
                  <a:pt x="643655" y="1198222"/>
                </a:cubicBezTo>
                <a:cubicBezTo>
                  <a:pt x="643655" y="1198222"/>
                  <a:pt x="643655" y="1198222"/>
                  <a:pt x="641868" y="1191079"/>
                </a:cubicBezTo>
                <a:cubicBezTo>
                  <a:pt x="641868" y="1191079"/>
                  <a:pt x="641868" y="1191079"/>
                  <a:pt x="661527" y="1182150"/>
                </a:cubicBezTo>
                <a:close/>
                <a:moveTo>
                  <a:pt x="277269" y="1141078"/>
                </a:moveTo>
                <a:cubicBezTo>
                  <a:pt x="277269" y="1141078"/>
                  <a:pt x="277269" y="1141078"/>
                  <a:pt x="295141" y="1153578"/>
                </a:cubicBezTo>
                <a:cubicBezTo>
                  <a:pt x="295141" y="1153578"/>
                  <a:pt x="295141" y="1153578"/>
                  <a:pt x="291567" y="1158936"/>
                </a:cubicBezTo>
                <a:cubicBezTo>
                  <a:pt x="291567" y="1158936"/>
                  <a:pt x="291567" y="1158936"/>
                  <a:pt x="273694" y="1148221"/>
                </a:cubicBezTo>
                <a:cubicBezTo>
                  <a:pt x="273694" y="1148221"/>
                  <a:pt x="273694" y="1148221"/>
                  <a:pt x="277269" y="1141078"/>
                </a:cubicBezTo>
                <a:close/>
                <a:moveTo>
                  <a:pt x="699060" y="1162507"/>
                </a:moveTo>
                <a:cubicBezTo>
                  <a:pt x="699060" y="1162507"/>
                  <a:pt x="699060" y="1162507"/>
                  <a:pt x="702634" y="1169650"/>
                </a:cubicBezTo>
                <a:cubicBezTo>
                  <a:pt x="702634" y="1169650"/>
                  <a:pt x="702634" y="1169650"/>
                  <a:pt x="682974" y="1180364"/>
                </a:cubicBezTo>
                <a:cubicBezTo>
                  <a:pt x="682974" y="1180364"/>
                  <a:pt x="682974" y="1180364"/>
                  <a:pt x="679400" y="1173221"/>
                </a:cubicBezTo>
                <a:cubicBezTo>
                  <a:pt x="679400" y="1173221"/>
                  <a:pt x="679400" y="1173221"/>
                  <a:pt x="699060" y="1162507"/>
                </a:cubicBezTo>
                <a:close/>
                <a:moveTo>
                  <a:pt x="245098" y="1116078"/>
                </a:moveTo>
                <a:cubicBezTo>
                  <a:pt x="245098" y="1116078"/>
                  <a:pt x="245098" y="1116078"/>
                  <a:pt x="261183" y="1128578"/>
                </a:cubicBezTo>
                <a:cubicBezTo>
                  <a:pt x="261183" y="1128578"/>
                  <a:pt x="261183" y="1128578"/>
                  <a:pt x="255822" y="1135721"/>
                </a:cubicBezTo>
                <a:cubicBezTo>
                  <a:pt x="255822" y="1135721"/>
                  <a:pt x="255822" y="1135721"/>
                  <a:pt x="239736" y="1121435"/>
                </a:cubicBezTo>
                <a:cubicBezTo>
                  <a:pt x="239736" y="1121435"/>
                  <a:pt x="239736" y="1121435"/>
                  <a:pt x="245098" y="1116078"/>
                </a:cubicBezTo>
                <a:close/>
                <a:moveTo>
                  <a:pt x="734805" y="1139293"/>
                </a:moveTo>
                <a:cubicBezTo>
                  <a:pt x="734805" y="1139293"/>
                  <a:pt x="734805" y="1139293"/>
                  <a:pt x="738379" y="1146435"/>
                </a:cubicBezTo>
                <a:cubicBezTo>
                  <a:pt x="738379" y="1146435"/>
                  <a:pt x="738379" y="1146435"/>
                  <a:pt x="720507" y="1157150"/>
                </a:cubicBezTo>
                <a:cubicBezTo>
                  <a:pt x="720507" y="1157150"/>
                  <a:pt x="720507" y="1157150"/>
                  <a:pt x="716932" y="1151793"/>
                </a:cubicBezTo>
                <a:cubicBezTo>
                  <a:pt x="716932" y="1151793"/>
                  <a:pt x="716932" y="1151793"/>
                  <a:pt x="734805" y="1139293"/>
                </a:cubicBezTo>
                <a:close/>
                <a:moveTo>
                  <a:pt x="214715" y="1085720"/>
                </a:moveTo>
                <a:cubicBezTo>
                  <a:pt x="214715" y="1085720"/>
                  <a:pt x="214715" y="1085720"/>
                  <a:pt x="229013" y="1101792"/>
                </a:cubicBezTo>
                <a:cubicBezTo>
                  <a:pt x="229013" y="1101792"/>
                  <a:pt x="229013" y="1101792"/>
                  <a:pt x="223651" y="1107149"/>
                </a:cubicBezTo>
                <a:cubicBezTo>
                  <a:pt x="223651" y="1107149"/>
                  <a:pt x="223651" y="1107149"/>
                  <a:pt x="209353" y="1091078"/>
                </a:cubicBezTo>
                <a:cubicBezTo>
                  <a:pt x="209353" y="1091078"/>
                  <a:pt x="209353" y="1091078"/>
                  <a:pt x="214715" y="1085720"/>
                </a:cubicBezTo>
                <a:close/>
                <a:moveTo>
                  <a:pt x="766975" y="1114292"/>
                </a:moveTo>
                <a:cubicBezTo>
                  <a:pt x="766975" y="1114292"/>
                  <a:pt x="766975" y="1114292"/>
                  <a:pt x="772337" y="1119649"/>
                </a:cubicBezTo>
                <a:cubicBezTo>
                  <a:pt x="772337" y="1119649"/>
                  <a:pt x="772337" y="1119649"/>
                  <a:pt x="756252" y="1132149"/>
                </a:cubicBezTo>
                <a:cubicBezTo>
                  <a:pt x="756252" y="1132149"/>
                  <a:pt x="756252" y="1132149"/>
                  <a:pt x="750890" y="1126792"/>
                </a:cubicBezTo>
                <a:cubicBezTo>
                  <a:pt x="750890" y="1126792"/>
                  <a:pt x="750890" y="1126792"/>
                  <a:pt x="766975" y="1114292"/>
                </a:cubicBezTo>
                <a:close/>
                <a:moveTo>
                  <a:pt x="186119" y="1053577"/>
                </a:moveTo>
                <a:cubicBezTo>
                  <a:pt x="186119" y="1053577"/>
                  <a:pt x="186119" y="1053577"/>
                  <a:pt x="200417" y="1069649"/>
                </a:cubicBezTo>
                <a:cubicBezTo>
                  <a:pt x="200417" y="1069649"/>
                  <a:pt x="200417" y="1069649"/>
                  <a:pt x="195055" y="1075006"/>
                </a:cubicBezTo>
                <a:cubicBezTo>
                  <a:pt x="195055" y="1075006"/>
                  <a:pt x="195055" y="1075006"/>
                  <a:pt x="180757" y="1058934"/>
                </a:cubicBezTo>
                <a:cubicBezTo>
                  <a:pt x="180757" y="1058934"/>
                  <a:pt x="180757" y="1058934"/>
                  <a:pt x="186119" y="1053577"/>
                </a:cubicBezTo>
                <a:close/>
                <a:moveTo>
                  <a:pt x="799146" y="1085720"/>
                </a:moveTo>
                <a:cubicBezTo>
                  <a:pt x="799146" y="1085720"/>
                  <a:pt x="799146" y="1085720"/>
                  <a:pt x="804507" y="1089292"/>
                </a:cubicBezTo>
                <a:cubicBezTo>
                  <a:pt x="804507" y="1089292"/>
                  <a:pt x="804507" y="1089292"/>
                  <a:pt x="788422" y="1105363"/>
                </a:cubicBezTo>
                <a:cubicBezTo>
                  <a:pt x="788422" y="1105363"/>
                  <a:pt x="788422" y="1105363"/>
                  <a:pt x="783060" y="1100006"/>
                </a:cubicBezTo>
                <a:cubicBezTo>
                  <a:pt x="783060" y="1100006"/>
                  <a:pt x="783060" y="1100006"/>
                  <a:pt x="799146" y="1085720"/>
                </a:cubicBezTo>
                <a:close/>
                <a:moveTo>
                  <a:pt x="162884" y="1019648"/>
                </a:moveTo>
                <a:cubicBezTo>
                  <a:pt x="162884" y="1019648"/>
                  <a:pt x="162884" y="1019648"/>
                  <a:pt x="173608" y="1037505"/>
                </a:cubicBezTo>
                <a:cubicBezTo>
                  <a:pt x="173608" y="1037505"/>
                  <a:pt x="173608" y="1037505"/>
                  <a:pt x="168246" y="1041077"/>
                </a:cubicBezTo>
                <a:cubicBezTo>
                  <a:pt x="168246" y="1041077"/>
                  <a:pt x="168246" y="1041077"/>
                  <a:pt x="155736" y="1023219"/>
                </a:cubicBezTo>
                <a:cubicBezTo>
                  <a:pt x="155736" y="1023219"/>
                  <a:pt x="155736" y="1023219"/>
                  <a:pt x="162884" y="1019648"/>
                </a:cubicBezTo>
                <a:close/>
                <a:moveTo>
                  <a:pt x="827742" y="1053577"/>
                </a:moveTo>
                <a:cubicBezTo>
                  <a:pt x="827742" y="1053577"/>
                  <a:pt x="827742" y="1053577"/>
                  <a:pt x="833103" y="1058934"/>
                </a:cubicBezTo>
                <a:cubicBezTo>
                  <a:pt x="833103" y="1058934"/>
                  <a:pt x="833103" y="1058934"/>
                  <a:pt x="818806" y="1075006"/>
                </a:cubicBezTo>
                <a:cubicBezTo>
                  <a:pt x="818806" y="1075006"/>
                  <a:pt x="818806" y="1075006"/>
                  <a:pt x="813444" y="1069649"/>
                </a:cubicBezTo>
                <a:cubicBezTo>
                  <a:pt x="813444" y="1069649"/>
                  <a:pt x="813444" y="1069649"/>
                  <a:pt x="827742" y="1053577"/>
                </a:cubicBezTo>
                <a:close/>
                <a:moveTo>
                  <a:pt x="141438" y="982147"/>
                </a:moveTo>
                <a:cubicBezTo>
                  <a:pt x="141438" y="982147"/>
                  <a:pt x="141438" y="982147"/>
                  <a:pt x="150374" y="1001791"/>
                </a:cubicBezTo>
                <a:cubicBezTo>
                  <a:pt x="150374" y="1001791"/>
                  <a:pt x="150374" y="1001791"/>
                  <a:pt x="145012" y="1003576"/>
                </a:cubicBezTo>
                <a:cubicBezTo>
                  <a:pt x="145012" y="1003576"/>
                  <a:pt x="145012" y="1003576"/>
                  <a:pt x="134289" y="985719"/>
                </a:cubicBezTo>
                <a:cubicBezTo>
                  <a:pt x="134289" y="985719"/>
                  <a:pt x="134289" y="985719"/>
                  <a:pt x="141438" y="982147"/>
                </a:cubicBezTo>
                <a:close/>
                <a:moveTo>
                  <a:pt x="856338" y="1021434"/>
                </a:moveTo>
                <a:cubicBezTo>
                  <a:pt x="856338" y="1021434"/>
                  <a:pt x="856338" y="1021434"/>
                  <a:pt x="861699" y="1026791"/>
                </a:cubicBezTo>
                <a:cubicBezTo>
                  <a:pt x="861699" y="1026791"/>
                  <a:pt x="861699" y="1026791"/>
                  <a:pt x="847401" y="1042862"/>
                </a:cubicBezTo>
                <a:cubicBezTo>
                  <a:pt x="847401" y="1042862"/>
                  <a:pt x="847401" y="1042862"/>
                  <a:pt x="842040" y="1037505"/>
                </a:cubicBezTo>
                <a:cubicBezTo>
                  <a:pt x="842040" y="1037505"/>
                  <a:pt x="842040" y="1037505"/>
                  <a:pt x="856338" y="1021434"/>
                </a:cubicBezTo>
                <a:close/>
                <a:moveTo>
                  <a:pt x="121778" y="944647"/>
                </a:moveTo>
                <a:cubicBezTo>
                  <a:pt x="121778" y="944647"/>
                  <a:pt x="121778" y="944647"/>
                  <a:pt x="130714" y="962504"/>
                </a:cubicBezTo>
                <a:cubicBezTo>
                  <a:pt x="130714" y="962504"/>
                  <a:pt x="130714" y="962504"/>
                  <a:pt x="125352" y="966076"/>
                </a:cubicBezTo>
                <a:cubicBezTo>
                  <a:pt x="125352" y="966076"/>
                  <a:pt x="125352" y="966076"/>
                  <a:pt x="116416" y="946433"/>
                </a:cubicBezTo>
                <a:cubicBezTo>
                  <a:pt x="116416" y="946433"/>
                  <a:pt x="116416" y="946433"/>
                  <a:pt x="121778" y="944647"/>
                </a:cubicBezTo>
                <a:close/>
                <a:moveTo>
                  <a:pt x="881359" y="987504"/>
                </a:moveTo>
                <a:cubicBezTo>
                  <a:pt x="881359" y="987504"/>
                  <a:pt x="881359" y="987504"/>
                  <a:pt x="886721" y="991076"/>
                </a:cubicBezTo>
                <a:cubicBezTo>
                  <a:pt x="886721" y="991076"/>
                  <a:pt x="886721" y="991076"/>
                  <a:pt x="874210" y="1008934"/>
                </a:cubicBezTo>
                <a:cubicBezTo>
                  <a:pt x="874210" y="1008934"/>
                  <a:pt x="874210" y="1008934"/>
                  <a:pt x="868848" y="1005362"/>
                </a:cubicBezTo>
                <a:cubicBezTo>
                  <a:pt x="868848" y="1005362"/>
                  <a:pt x="868848" y="1005362"/>
                  <a:pt x="881359" y="987504"/>
                </a:cubicBezTo>
                <a:close/>
                <a:moveTo>
                  <a:pt x="105693" y="903575"/>
                </a:moveTo>
                <a:cubicBezTo>
                  <a:pt x="105693" y="903575"/>
                  <a:pt x="105693" y="903575"/>
                  <a:pt x="114629" y="925004"/>
                </a:cubicBezTo>
                <a:cubicBezTo>
                  <a:pt x="114629" y="925004"/>
                  <a:pt x="114629" y="925004"/>
                  <a:pt x="107480" y="926789"/>
                </a:cubicBezTo>
                <a:cubicBezTo>
                  <a:pt x="107480" y="926789"/>
                  <a:pt x="107480" y="926789"/>
                  <a:pt x="100331" y="907146"/>
                </a:cubicBezTo>
                <a:cubicBezTo>
                  <a:pt x="100331" y="907146"/>
                  <a:pt x="100331" y="907146"/>
                  <a:pt x="105693" y="903575"/>
                </a:cubicBezTo>
                <a:close/>
                <a:moveTo>
                  <a:pt x="904594" y="951790"/>
                </a:moveTo>
                <a:cubicBezTo>
                  <a:pt x="904594" y="951790"/>
                  <a:pt x="904594" y="951790"/>
                  <a:pt x="911742" y="955361"/>
                </a:cubicBezTo>
                <a:cubicBezTo>
                  <a:pt x="911742" y="955361"/>
                  <a:pt x="911742" y="955361"/>
                  <a:pt x="899232" y="973219"/>
                </a:cubicBezTo>
                <a:cubicBezTo>
                  <a:pt x="899232" y="973219"/>
                  <a:pt x="899232" y="973219"/>
                  <a:pt x="893870" y="969647"/>
                </a:cubicBezTo>
                <a:cubicBezTo>
                  <a:pt x="893870" y="969647"/>
                  <a:pt x="893870" y="969647"/>
                  <a:pt x="904594" y="951790"/>
                </a:cubicBezTo>
                <a:close/>
                <a:moveTo>
                  <a:pt x="93182" y="864289"/>
                </a:moveTo>
                <a:cubicBezTo>
                  <a:pt x="93182" y="864289"/>
                  <a:pt x="93182" y="864289"/>
                  <a:pt x="100331" y="883932"/>
                </a:cubicBezTo>
                <a:cubicBezTo>
                  <a:pt x="100331" y="883932"/>
                  <a:pt x="100331" y="883932"/>
                  <a:pt x="93182" y="885718"/>
                </a:cubicBezTo>
                <a:cubicBezTo>
                  <a:pt x="93182" y="885718"/>
                  <a:pt x="93182" y="885718"/>
                  <a:pt x="86033" y="866074"/>
                </a:cubicBezTo>
                <a:cubicBezTo>
                  <a:pt x="86033" y="866074"/>
                  <a:pt x="86033" y="866074"/>
                  <a:pt x="93182" y="864289"/>
                </a:cubicBezTo>
                <a:close/>
                <a:moveTo>
                  <a:pt x="926040" y="914289"/>
                </a:moveTo>
                <a:cubicBezTo>
                  <a:pt x="926040" y="914289"/>
                  <a:pt x="926040" y="914289"/>
                  <a:pt x="933190" y="917861"/>
                </a:cubicBezTo>
                <a:cubicBezTo>
                  <a:pt x="933190" y="917861"/>
                  <a:pt x="933190" y="917861"/>
                  <a:pt x="922466" y="937504"/>
                </a:cubicBezTo>
                <a:cubicBezTo>
                  <a:pt x="922466" y="937504"/>
                  <a:pt x="922466" y="937504"/>
                  <a:pt x="915317" y="933933"/>
                </a:cubicBezTo>
                <a:cubicBezTo>
                  <a:pt x="915317" y="933933"/>
                  <a:pt x="915317" y="933933"/>
                  <a:pt x="926040" y="914289"/>
                </a:cubicBezTo>
                <a:close/>
                <a:moveTo>
                  <a:pt x="82458" y="821431"/>
                </a:moveTo>
                <a:cubicBezTo>
                  <a:pt x="82458" y="821431"/>
                  <a:pt x="82458" y="821431"/>
                  <a:pt x="87820" y="842860"/>
                </a:cubicBezTo>
                <a:cubicBezTo>
                  <a:pt x="87820" y="842860"/>
                  <a:pt x="87820" y="842860"/>
                  <a:pt x="80671" y="844646"/>
                </a:cubicBezTo>
                <a:cubicBezTo>
                  <a:pt x="80671" y="844646"/>
                  <a:pt x="80671" y="844646"/>
                  <a:pt x="75309" y="823217"/>
                </a:cubicBezTo>
                <a:cubicBezTo>
                  <a:pt x="75309" y="823217"/>
                  <a:pt x="75309" y="823217"/>
                  <a:pt x="82458" y="821431"/>
                </a:cubicBezTo>
                <a:close/>
                <a:moveTo>
                  <a:pt x="945700" y="876789"/>
                </a:moveTo>
                <a:cubicBezTo>
                  <a:pt x="945700" y="876789"/>
                  <a:pt x="945700" y="876789"/>
                  <a:pt x="952849" y="880360"/>
                </a:cubicBezTo>
                <a:cubicBezTo>
                  <a:pt x="952849" y="880360"/>
                  <a:pt x="952849" y="880360"/>
                  <a:pt x="942126" y="898218"/>
                </a:cubicBezTo>
                <a:cubicBezTo>
                  <a:pt x="942126" y="898218"/>
                  <a:pt x="942126" y="898218"/>
                  <a:pt x="936764" y="896432"/>
                </a:cubicBezTo>
                <a:cubicBezTo>
                  <a:pt x="936764" y="896432"/>
                  <a:pt x="936764" y="896432"/>
                  <a:pt x="945700" y="876789"/>
                </a:cubicBezTo>
                <a:close/>
                <a:moveTo>
                  <a:pt x="75309" y="780359"/>
                </a:moveTo>
                <a:cubicBezTo>
                  <a:pt x="75309" y="780359"/>
                  <a:pt x="75309" y="780359"/>
                  <a:pt x="78884" y="801788"/>
                </a:cubicBezTo>
                <a:cubicBezTo>
                  <a:pt x="78884" y="801788"/>
                  <a:pt x="78884" y="801788"/>
                  <a:pt x="71735" y="801788"/>
                </a:cubicBezTo>
                <a:cubicBezTo>
                  <a:pt x="71735" y="801788"/>
                  <a:pt x="71735" y="801788"/>
                  <a:pt x="68160" y="782145"/>
                </a:cubicBezTo>
                <a:cubicBezTo>
                  <a:pt x="68160" y="782145"/>
                  <a:pt x="68160" y="782145"/>
                  <a:pt x="75309" y="780359"/>
                </a:cubicBezTo>
                <a:close/>
                <a:moveTo>
                  <a:pt x="961786" y="837503"/>
                </a:moveTo>
                <a:cubicBezTo>
                  <a:pt x="961786" y="837503"/>
                  <a:pt x="961786" y="837503"/>
                  <a:pt x="968935" y="839288"/>
                </a:cubicBezTo>
                <a:cubicBezTo>
                  <a:pt x="968935" y="839288"/>
                  <a:pt x="968935" y="839288"/>
                  <a:pt x="959998" y="860717"/>
                </a:cubicBezTo>
                <a:cubicBezTo>
                  <a:pt x="959998" y="860717"/>
                  <a:pt x="959998" y="860717"/>
                  <a:pt x="954637" y="857146"/>
                </a:cubicBezTo>
                <a:cubicBezTo>
                  <a:pt x="954637" y="857146"/>
                  <a:pt x="954637" y="857146"/>
                  <a:pt x="961786" y="837503"/>
                </a:cubicBezTo>
                <a:close/>
                <a:moveTo>
                  <a:pt x="69947" y="737501"/>
                </a:moveTo>
                <a:cubicBezTo>
                  <a:pt x="69947" y="737501"/>
                  <a:pt x="69947" y="737501"/>
                  <a:pt x="71735" y="758930"/>
                </a:cubicBezTo>
                <a:cubicBezTo>
                  <a:pt x="71735" y="758930"/>
                  <a:pt x="71735" y="758930"/>
                  <a:pt x="64586" y="760716"/>
                </a:cubicBezTo>
                <a:cubicBezTo>
                  <a:pt x="64586" y="760716"/>
                  <a:pt x="64586" y="760716"/>
                  <a:pt x="62799" y="739287"/>
                </a:cubicBezTo>
                <a:cubicBezTo>
                  <a:pt x="62799" y="739287"/>
                  <a:pt x="62799" y="739287"/>
                  <a:pt x="69947" y="737501"/>
                </a:cubicBezTo>
                <a:close/>
                <a:moveTo>
                  <a:pt x="976084" y="796431"/>
                </a:moveTo>
                <a:cubicBezTo>
                  <a:pt x="976084" y="796431"/>
                  <a:pt x="976084" y="796431"/>
                  <a:pt x="983233" y="800002"/>
                </a:cubicBezTo>
                <a:cubicBezTo>
                  <a:pt x="983233" y="800002"/>
                  <a:pt x="983233" y="800002"/>
                  <a:pt x="976083" y="819645"/>
                </a:cubicBezTo>
                <a:cubicBezTo>
                  <a:pt x="976083" y="819645"/>
                  <a:pt x="976083" y="819645"/>
                  <a:pt x="970722" y="817860"/>
                </a:cubicBezTo>
                <a:cubicBezTo>
                  <a:pt x="970722" y="817860"/>
                  <a:pt x="970722" y="817860"/>
                  <a:pt x="976084" y="796431"/>
                </a:cubicBezTo>
                <a:close/>
                <a:moveTo>
                  <a:pt x="66373" y="694644"/>
                </a:moveTo>
                <a:cubicBezTo>
                  <a:pt x="66373" y="701786"/>
                  <a:pt x="68160" y="708929"/>
                  <a:pt x="68160" y="716072"/>
                </a:cubicBezTo>
                <a:cubicBezTo>
                  <a:pt x="68160" y="716072"/>
                  <a:pt x="68160" y="716072"/>
                  <a:pt x="61011" y="717858"/>
                </a:cubicBezTo>
                <a:cubicBezTo>
                  <a:pt x="61011" y="710715"/>
                  <a:pt x="59224" y="703572"/>
                  <a:pt x="59224" y="696429"/>
                </a:cubicBezTo>
                <a:cubicBezTo>
                  <a:pt x="59224" y="696429"/>
                  <a:pt x="59224" y="696429"/>
                  <a:pt x="66373" y="694644"/>
                </a:cubicBezTo>
                <a:close/>
                <a:moveTo>
                  <a:pt x="988594" y="755359"/>
                </a:moveTo>
                <a:cubicBezTo>
                  <a:pt x="988594" y="755359"/>
                  <a:pt x="988594" y="755359"/>
                  <a:pt x="995743" y="757144"/>
                </a:cubicBezTo>
                <a:cubicBezTo>
                  <a:pt x="995743" y="757144"/>
                  <a:pt x="995743" y="757144"/>
                  <a:pt x="990382" y="778573"/>
                </a:cubicBezTo>
                <a:cubicBezTo>
                  <a:pt x="990382" y="778573"/>
                  <a:pt x="990382" y="778573"/>
                  <a:pt x="983233" y="776788"/>
                </a:cubicBezTo>
                <a:cubicBezTo>
                  <a:pt x="983233" y="776788"/>
                  <a:pt x="983233" y="776788"/>
                  <a:pt x="988594" y="755359"/>
                </a:cubicBezTo>
                <a:close/>
                <a:moveTo>
                  <a:pt x="66373" y="653572"/>
                </a:moveTo>
                <a:cubicBezTo>
                  <a:pt x="66373" y="653572"/>
                  <a:pt x="66373" y="653572"/>
                  <a:pt x="66373" y="675000"/>
                </a:cubicBezTo>
                <a:cubicBezTo>
                  <a:pt x="66373" y="675000"/>
                  <a:pt x="66373" y="675000"/>
                  <a:pt x="59224" y="675000"/>
                </a:cubicBezTo>
                <a:cubicBezTo>
                  <a:pt x="59224" y="675000"/>
                  <a:pt x="59224" y="675000"/>
                  <a:pt x="59224" y="653572"/>
                </a:cubicBezTo>
                <a:cubicBezTo>
                  <a:pt x="59224" y="653572"/>
                  <a:pt x="59224" y="653572"/>
                  <a:pt x="66373" y="653572"/>
                </a:cubicBezTo>
                <a:close/>
                <a:moveTo>
                  <a:pt x="997531" y="714287"/>
                </a:moveTo>
                <a:cubicBezTo>
                  <a:pt x="997531" y="714287"/>
                  <a:pt x="997531" y="714287"/>
                  <a:pt x="1002892" y="716072"/>
                </a:cubicBezTo>
                <a:cubicBezTo>
                  <a:pt x="1002892" y="716072"/>
                  <a:pt x="1002892" y="716072"/>
                  <a:pt x="999318" y="735715"/>
                </a:cubicBezTo>
                <a:cubicBezTo>
                  <a:pt x="999318" y="735715"/>
                  <a:pt x="999318" y="735715"/>
                  <a:pt x="992169" y="735715"/>
                </a:cubicBezTo>
                <a:cubicBezTo>
                  <a:pt x="992169" y="735715"/>
                  <a:pt x="992169" y="735715"/>
                  <a:pt x="997531" y="714287"/>
                </a:cubicBezTo>
                <a:close/>
                <a:moveTo>
                  <a:pt x="61011" y="608928"/>
                </a:moveTo>
                <a:cubicBezTo>
                  <a:pt x="61011" y="608928"/>
                  <a:pt x="61011" y="608928"/>
                  <a:pt x="68160" y="610714"/>
                </a:cubicBezTo>
                <a:cubicBezTo>
                  <a:pt x="68160" y="610714"/>
                  <a:pt x="68160" y="610714"/>
                  <a:pt x="66373" y="632143"/>
                </a:cubicBezTo>
                <a:cubicBezTo>
                  <a:pt x="66373" y="632143"/>
                  <a:pt x="66373" y="632143"/>
                  <a:pt x="59224" y="630357"/>
                </a:cubicBezTo>
                <a:cubicBezTo>
                  <a:pt x="59224" y="630357"/>
                  <a:pt x="59224" y="630357"/>
                  <a:pt x="61011" y="608928"/>
                </a:cubicBezTo>
                <a:close/>
                <a:moveTo>
                  <a:pt x="1008254" y="671429"/>
                </a:moveTo>
                <a:cubicBezTo>
                  <a:pt x="1008254" y="678572"/>
                  <a:pt x="1006467" y="685715"/>
                  <a:pt x="1006467" y="694644"/>
                </a:cubicBezTo>
                <a:cubicBezTo>
                  <a:pt x="1006467" y="694644"/>
                  <a:pt x="1006467" y="694644"/>
                  <a:pt x="999318" y="692858"/>
                </a:cubicBezTo>
                <a:cubicBezTo>
                  <a:pt x="999318" y="685715"/>
                  <a:pt x="1001105" y="678572"/>
                  <a:pt x="1001105" y="671429"/>
                </a:cubicBezTo>
                <a:cubicBezTo>
                  <a:pt x="1001105" y="671429"/>
                  <a:pt x="1001105" y="671429"/>
                  <a:pt x="1008254" y="671429"/>
                </a:cubicBezTo>
                <a:close/>
                <a:moveTo>
                  <a:pt x="64586" y="566070"/>
                </a:moveTo>
                <a:cubicBezTo>
                  <a:pt x="64586" y="566070"/>
                  <a:pt x="64586" y="566070"/>
                  <a:pt x="71735" y="567856"/>
                </a:cubicBezTo>
                <a:cubicBezTo>
                  <a:pt x="71735" y="567856"/>
                  <a:pt x="71735" y="567856"/>
                  <a:pt x="69948" y="589285"/>
                </a:cubicBezTo>
                <a:cubicBezTo>
                  <a:pt x="69948" y="589285"/>
                  <a:pt x="69948" y="589285"/>
                  <a:pt x="62799" y="587499"/>
                </a:cubicBezTo>
                <a:cubicBezTo>
                  <a:pt x="62799" y="587499"/>
                  <a:pt x="62799" y="587499"/>
                  <a:pt x="64586" y="566070"/>
                </a:cubicBezTo>
                <a:close/>
                <a:moveTo>
                  <a:pt x="1008254" y="648214"/>
                </a:moveTo>
                <a:cubicBezTo>
                  <a:pt x="1008254" y="648214"/>
                  <a:pt x="1008254" y="648214"/>
                  <a:pt x="1008254" y="669643"/>
                </a:cubicBezTo>
                <a:cubicBezTo>
                  <a:pt x="1008254" y="669643"/>
                  <a:pt x="1008254" y="669643"/>
                  <a:pt x="1001105" y="669643"/>
                </a:cubicBezTo>
                <a:cubicBezTo>
                  <a:pt x="1001105" y="669643"/>
                  <a:pt x="1001105" y="669643"/>
                  <a:pt x="1001105" y="648214"/>
                </a:cubicBezTo>
                <a:cubicBezTo>
                  <a:pt x="1001105" y="648214"/>
                  <a:pt x="1001105" y="648214"/>
                  <a:pt x="1008254" y="648214"/>
                </a:cubicBezTo>
                <a:close/>
                <a:moveTo>
                  <a:pt x="77097" y="524999"/>
                </a:moveTo>
                <a:cubicBezTo>
                  <a:pt x="77097" y="524999"/>
                  <a:pt x="77097" y="524999"/>
                  <a:pt x="75309" y="546427"/>
                </a:cubicBezTo>
                <a:cubicBezTo>
                  <a:pt x="75309" y="546427"/>
                  <a:pt x="75309" y="546427"/>
                  <a:pt x="68160" y="544642"/>
                </a:cubicBezTo>
                <a:cubicBezTo>
                  <a:pt x="68160" y="544642"/>
                  <a:pt x="68160" y="544642"/>
                  <a:pt x="71735" y="524998"/>
                </a:cubicBezTo>
                <a:cubicBezTo>
                  <a:pt x="71735" y="524998"/>
                  <a:pt x="71735" y="524998"/>
                  <a:pt x="77097" y="524999"/>
                </a:cubicBezTo>
                <a:close/>
                <a:moveTo>
                  <a:pt x="1008254" y="605357"/>
                </a:moveTo>
                <a:cubicBezTo>
                  <a:pt x="1008254" y="612500"/>
                  <a:pt x="1008254" y="619643"/>
                  <a:pt x="1008254" y="626786"/>
                </a:cubicBezTo>
                <a:cubicBezTo>
                  <a:pt x="1008254" y="626786"/>
                  <a:pt x="1008254" y="626786"/>
                  <a:pt x="1001105" y="626786"/>
                </a:cubicBezTo>
                <a:cubicBezTo>
                  <a:pt x="1001105" y="619643"/>
                  <a:pt x="1001105" y="612500"/>
                  <a:pt x="1001105" y="605357"/>
                </a:cubicBezTo>
                <a:cubicBezTo>
                  <a:pt x="1001105" y="605357"/>
                  <a:pt x="1001105" y="605357"/>
                  <a:pt x="1008254" y="605357"/>
                </a:cubicBezTo>
                <a:close/>
                <a:moveTo>
                  <a:pt x="78884" y="482141"/>
                </a:moveTo>
                <a:cubicBezTo>
                  <a:pt x="78884" y="482141"/>
                  <a:pt x="78884" y="482141"/>
                  <a:pt x="86033" y="483926"/>
                </a:cubicBezTo>
                <a:cubicBezTo>
                  <a:pt x="86033" y="483926"/>
                  <a:pt x="86033" y="483926"/>
                  <a:pt x="82458" y="505355"/>
                </a:cubicBezTo>
                <a:cubicBezTo>
                  <a:pt x="82458" y="505355"/>
                  <a:pt x="82458" y="505355"/>
                  <a:pt x="75309" y="503570"/>
                </a:cubicBezTo>
                <a:cubicBezTo>
                  <a:pt x="75309" y="503570"/>
                  <a:pt x="75309" y="503570"/>
                  <a:pt x="78884" y="482141"/>
                </a:cubicBezTo>
                <a:close/>
                <a:moveTo>
                  <a:pt x="1004680" y="562499"/>
                </a:moveTo>
                <a:cubicBezTo>
                  <a:pt x="1006467" y="569642"/>
                  <a:pt x="1006467" y="576785"/>
                  <a:pt x="1006467" y="583928"/>
                </a:cubicBezTo>
                <a:cubicBezTo>
                  <a:pt x="1006467" y="583928"/>
                  <a:pt x="1006467" y="583928"/>
                  <a:pt x="999318" y="583928"/>
                </a:cubicBezTo>
                <a:cubicBezTo>
                  <a:pt x="999318" y="576785"/>
                  <a:pt x="999318" y="569642"/>
                  <a:pt x="997530" y="562499"/>
                </a:cubicBezTo>
                <a:cubicBezTo>
                  <a:pt x="997530" y="562499"/>
                  <a:pt x="997530" y="562499"/>
                  <a:pt x="1004680" y="562499"/>
                </a:cubicBezTo>
                <a:close/>
                <a:moveTo>
                  <a:pt x="91395" y="441069"/>
                </a:moveTo>
                <a:cubicBezTo>
                  <a:pt x="91395" y="441069"/>
                  <a:pt x="91395" y="441069"/>
                  <a:pt x="96756" y="442854"/>
                </a:cubicBezTo>
                <a:cubicBezTo>
                  <a:pt x="96756" y="442854"/>
                  <a:pt x="96756" y="442854"/>
                  <a:pt x="91394" y="462498"/>
                </a:cubicBezTo>
                <a:cubicBezTo>
                  <a:pt x="91394" y="462498"/>
                  <a:pt x="91394" y="462498"/>
                  <a:pt x="84245" y="460712"/>
                </a:cubicBezTo>
                <a:cubicBezTo>
                  <a:pt x="84245" y="460712"/>
                  <a:pt x="84245" y="460712"/>
                  <a:pt x="91395" y="441069"/>
                </a:cubicBezTo>
                <a:close/>
                <a:moveTo>
                  <a:pt x="999318" y="519641"/>
                </a:moveTo>
                <a:cubicBezTo>
                  <a:pt x="999318" y="519641"/>
                  <a:pt x="999318" y="519641"/>
                  <a:pt x="1002892" y="541070"/>
                </a:cubicBezTo>
                <a:cubicBezTo>
                  <a:pt x="1002892" y="541070"/>
                  <a:pt x="1002892" y="541070"/>
                  <a:pt x="995743" y="542856"/>
                </a:cubicBezTo>
                <a:cubicBezTo>
                  <a:pt x="995743" y="542856"/>
                  <a:pt x="995743" y="542856"/>
                  <a:pt x="992169" y="521427"/>
                </a:cubicBezTo>
                <a:cubicBezTo>
                  <a:pt x="992169" y="521427"/>
                  <a:pt x="992169" y="521427"/>
                  <a:pt x="999318" y="519641"/>
                </a:cubicBezTo>
                <a:close/>
                <a:moveTo>
                  <a:pt x="103905" y="399997"/>
                </a:moveTo>
                <a:cubicBezTo>
                  <a:pt x="103905" y="399997"/>
                  <a:pt x="103905" y="399997"/>
                  <a:pt x="111054" y="401783"/>
                </a:cubicBezTo>
                <a:cubicBezTo>
                  <a:pt x="111054" y="401783"/>
                  <a:pt x="111054" y="401783"/>
                  <a:pt x="103905" y="423211"/>
                </a:cubicBezTo>
                <a:cubicBezTo>
                  <a:pt x="103905" y="423211"/>
                  <a:pt x="103905" y="423211"/>
                  <a:pt x="96756" y="419640"/>
                </a:cubicBezTo>
                <a:cubicBezTo>
                  <a:pt x="96756" y="419640"/>
                  <a:pt x="96756" y="419640"/>
                  <a:pt x="103905" y="399997"/>
                </a:cubicBezTo>
                <a:close/>
                <a:moveTo>
                  <a:pt x="990382" y="476783"/>
                </a:moveTo>
                <a:cubicBezTo>
                  <a:pt x="990382" y="476783"/>
                  <a:pt x="990382" y="476783"/>
                  <a:pt x="993956" y="498212"/>
                </a:cubicBezTo>
                <a:cubicBezTo>
                  <a:pt x="993956" y="498212"/>
                  <a:pt x="993956" y="498212"/>
                  <a:pt x="986807" y="499998"/>
                </a:cubicBezTo>
                <a:cubicBezTo>
                  <a:pt x="986807" y="499998"/>
                  <a:pt x="986807" y="499998"/>
                  <a:pt x="983233" y="478569"/>
                </a:cubicBezTo>
                <a:cubicBezTo>
                  <a:pt x="983233" y="478569"/>
                  <a:pt x="983233" y="478569"/>
                  <a:pt x="990382" y="476783"/>
                </a:cubicBezTo>
                <a:close/>
                <a:moveTo>
                  <a:pt x="119991" y="360710"/>
                </a:moveTo>
                <a:cubicBezTo>
                  <a:pt x="119991" y="360710"/>
                  <a:pt x="119991" y="360710"/>
                  <a:pt x="127140" y="362496"/>
                </a:cubicBezTo>
                <a:cubicBezTo>
                  <a:pt x="127140" y="362496"/>
                  <a:pt x="127140" y="362496"/>
                  <a:pt x="118203" y="382140"/>
                </a:cubicBezTo>
                <a:cubicBezTo>
                  <a:pt x="118203" y="382140"/>
                  <a:pt x="118203" y="382140"/>
                  <a:pt x="112842" y="380354"/>
                </a:cubicBezTo>
                <a:cubicBezTo>
                  <a:pt x="112842" y="380354"/>
                  <a:pt x="112842" y="380354"/>
                  <a:pt x="119991" y="360710"/>
                </a:cubicBezTo>
                <a:close/>
                <a:moveTo>
                  <a:pt x="977871" y="435712"/>
                </a:moveTo>
                <a:cubicBezTo>
                  <a:pt x="977871" y="435712"/>
                  <a:pt x="977871" y="435712"/>
                  <a:pt x="983233" y="457140"/>
                </a:cubicBezTo>
                <a:cubicBezTo>
                  <a:pt x="983233" y="457140"/>
                  <a:pt x="983233" y="457140"/>
                  <a:pt x="977871" y="458926"/>
                </a:cubicBezTo>
                <a:cubicBezTo>
                  <a:pt x="977871" y="458926"/>
                  <a:pt x="977871" y="458926"/>
                  <a:pt x="970722" y="437497"/>
                </a:cubicBezTo>
                <a:cubicBezTo>
                  <a:pt x="970722" y="437497"/>
                  <a:pt x="970722" y="437497"/>
                  <a:pt x="977871" y="435712"/>
                </a:cubicBezTo>
                <a:close/>
                <a:moveTo>
                  <a:pt x="130714" y="337496"/>
                </a:moveTo>
                <a:cubicBezTo>
                  <a:pt x="137863" y="341067"/>
                  <a:pt x="137863" y="341067"/>
                  <a:pt x="137863" y="341067"/>
                </a:cubicBezTo>
                <a:cubicBezTo>
                  <a:pt x="137863" y="341067"/>
                  <a:pt x="137863" y="341067"/>
                  <a:pt x="136076" y="342853"/>
                </a:cubicBezTo>
                <a:cubicBezTo>
                  <a:pt x="136076" y="342853"/>
                  <a:pt x="136076" y="342853"/>
                  <a:pt x="128927" y="341067"/>
                </a:cubicBezTo>
                <a:cubicBezTo>
                  <a:pt x="128927" y="341067"/>
                  <a:pt x="128927" y="341067"/>
                  <a:pt x="130714" y="337496"/>
                </a:cubicBezTo>
                <a:close/>
                <a:moveTo>
                  <a:pt x="139650" y="321424"/>
                </a:moveTo>
                <a:cubicBezTo>
                  <a:pt x="139650" y="321424"/>
                  <a:pt x="139650" y="321424"/>
                  <a:pt x="146799" y="324996"/>
                </a:cubicBezTo>
                <a:cubicBezTo>
                  <a:pt x="146799" y="324996"/>
                  <a:pt x="146799" y="324996"/>
                  <a:pt x="137863" y="341067"/>
                </a:cubicBezTo>
                <a:cubicBezTo>
                  <a:pt x="130714" y="337496"/>
                  <a:pt x="130714" y="337496"/>
                  <a:pt x="130714" y="337496"/>
                </a:cubicBezTo>
                <a:cubicBezTo>
                  <a:pt x="130714" y="337496"/>
                  <a:pt x="130714" y="337496"/>
                  <a:pt x="139650" y="321424"/>
                </a:cubicBezTo>
                <a:close/>
                <a:moveTo>
                  <a:pt x="963573" y="396425"/>
                </a:moveTo>
                <a:cubicBezTo>
                  <a:pt x="963573" y="396425"/>
                  <a:pt x="963573" y="396425"/>
                  <a:pt x="970722" y="416069"/>
                </a:cubicBezTo>
                <a:cubicBezTo>
                  <a:pt x="970722" y="416069"/>
                  <a:pt x="970722" y="416069"/>
                  <a:pt x="963573" y="417854"/>
                </a:cubicBezTo>
                <a:cubicBezTo>
                  <a:pt x="963573" y="417854"/>
                  <a:pt x="963573" y="417854"/>
                  <a:pt x="956424" y="398211"/>
                </a:cubicBezTo>
                <a:cubicBezTo>
                  <a:pt x="956424" y="398211"/>
                  <a:pt x="956424" y="398211"/>
                  <a:pt x="963573" y="396425"/>
                </a:cubicBezTo>
                <a:close/>
                <a:moveTo>
                  <a:pt x="162885" y="283924"/>
                </a:moveTo>
                <a:cubicBezTo>
                  <a:pt x="162885" y="283924"/>
                  <a:pt x="162885" y="283924"/>
                  <a:pt x="168246" y="289281"/>
                </a:cubicBezTo>
                <a:cubicBezTo>
                  <a:pt x="168246" y="289281"/>
                  <a:pt x="168246" y="289281"/>
                  <a:pt x="157523" y="307138"/>
                </a:cubicBezTo>
                <a:cubicBezTo>
                  <a:pt x="157523" y="307138"/>
                  <a:pt x="157523" y="307138"/>
                  <a:pt x="150374" y="301781"/>
                </a:cubicBezTo>
                <a:cubicBezTo>
                  <a:pt x="150374" y="301781"/>
                  <a:pt x="150374" y="301781"/>
                  <a:pt x="162885" y="283924"/>
                </a:cubicBezTo>
                <a:close/>
                <a:moveTo>
                  <a:pt x="945700" y="355353"/>
                </a:moveTo>
                <a:cubicBezTo>
                  <a:pt x="945700" y="355353"/>
                  <a:pt x="945700" y="355353"/>
                  <a:pt x="954637" y="374996"/>
                </a:cubicBezTo>
                <a:cubicBezTo>
                  <a:pt x="954637" y="374996"/>
                  <a:pt x="954637" y="374996"/>
                  <a:pt x="949275" y="378568"/>
                </a:cubicBezTo>
                <a:cubicBezTo>
                  <a:pt x="949275" y="378568"/>
                  <a:pt x="949275" y="378568"/>
                  <a:pt x="938551" y="358925"/>
                </a:cubicBezTo>
                <a:cubicBezTo>
                  <a:pt x="938551" y="358925"/>
                  <a:pt x="938551" y="358925"/>
                  <a:pt x="945700" y="355353"/>
                </a:cubicBezTo>
                <a:close/>
                <a:moveTo>
                  <a:pt x="187906" y="249995"/>
                </a:moveTo>
                <a:cubicBezTo>
                  <a:pt x="187906" y="249995"/>
                  <a:pt x="187906" y="249995"/>
                  <a:pt x="193268" y="255352"/>
                </a:cubicBezTo>
                <a:cubicBezTo>
                  <a:pt x="193268" y="255352"/>
                  <a:pt x="193268" y="255352"/>
                  <a:pt x="180757" y="271424"/>
                </a:cubicBezTo>
                <a:cubicBezTo>
                  <a:pt x="180757" y="271424"/>
                  <a:pt x="180757" y="271424"/>
                  <a:pt x="175395" y="267852"/>
                </a:cubicBezTo>
                <a:cubicBezTo>
                  <a:pt x="175395" y="267852"/>
                  <a:pt x="175395" y="267852"/>
                  <a:pt x="187906" y="249995"/>
                </a:cubicBezTo>
                <a:close/>
                <a:moveTo>
                  <a:pt x="926040" y="317853"/>
                </a:moveTo>
                <a:cubicBezTo>
                  <a:pt x="926040" y="317853"/>
                  <a:pt x="926040" y="317853"/>
                  <a:pt x="936764" y="337496"/>
                </a:cubicBezTo>
                <a:cubicBezTo>
                  <a:pt x="936764" y="337496"/>
                  <a:pt x="936764" y="337496"/>
                  <a:pt x="929615" y="341067"/>
                </a:cubicBezTo>
                <a:cubicBezTo>
                  <a:pt x="929615" y="341067"/>
                  <a:pt x="929615" y="341067"/>
                  <a:pt x="918892" y="321424"/>
                </a:cubicBezTo>
                <a:cubicBezTo>
                  <a:pt x="918892" y="321424"/>
                  <a:pt x="918892" y="321424"/>
                  <a:pt x="926040" y="317853"/>
                </a:cubicBezTo>
                <a:close/>
                <a:moveTo>
                  <a:pt x="216502" y="217852"/>
                </a:moveTo>
                <a:cubicBezTo>
                  <a:pt x="216502" y="217852"/>
                  <a:pt x="216502" y="217852"/>
                  <a:pt x="221864" y="223209"/>
                </a:cubicBezTo>
                <a:cubicBezTo>
                  <a:pt x="221864" y="223209"/>
                  <a:pt x="221864" y="223209"/>
                  <a:pt x="207566" y="239280"/>
                </a:cubicBezTo>
                <a:cubicBezTo>
                  <a:pt x="207566" y="239280"/>
                  <a:pt x="207566" y="239280"/>
                  <a:pt x="202204" y="233923"/>
                </a:cubicBezTo>
                <a:cubicBezTo>
                  <a:pt x="202204" y="233923"/>
                  <a:pt x="202204" y="233923"/>
                  <a:pt x="216502" y="217852"/>
                </a:cubicBezTo>
                <a:close/>
                <a:moveTo>
                  <a:pt x="902806" y="282138"/>
                </a:moveTo>
                <a:cubicBezTo>
                  <a:pt x="902806" y="282138"/>
                  <a:pt x="902806" y="282138"/>
                  <a:pt x="913530" y="299995"/>
                </a:cubicBezTo>
                <a:cubicBezTo>
                  <a:pt x="913530" y="299995"/>
                  <a:pt x="913530" y="299995"/>
                  <a:pt x="908168" y="303567"/>
                </a:cubicBezTo>
                <a:cubicBezTo>
                  <a:pt x="908168" y="303567"/>
                  <a:pt x="908168" y="303567"/>
                  <a:pt x="897445" y="285710"/>
                </a:cubicBezTo>
                <a:cubicBezTo>
                  <a:pt x="897445" y="285710"/>
                  <a:pt x="897445" y="285710"/>
                  <a:pt x="902806" y="282138"/>
                </a:cubicBezTo>
                <a:close/>
                <a:moveTo>
                  <a:pt x="248673" y="187494"/>
                </a:moveTo>
                <a:cubicBezTo>
                  <a:pt x="248673" y="187494"/>
                  <a:pt x="248673" y="187494"/>
                  <a:pt x="254034" y="192851"/>
                </a:cubicBezTo>
                <a:cubicBezTo>
                  <a:pt x="254034" y="192851"/>
                  <a:pt x="254034" y="192851"/>
                  <a:pt x="237949" y="208923"/>
                </a:cubicBezTo>
                <a:cubicBezTo>
                  <a:pt x="237949" y="208923"/>
                  <a:pt x="237949" y="208923"/>
                  <a:pt x="232587" y="203566"/>
                </a:cubicBezTo>
                <a:cubicBezTo>
                  <a:pt x="232587" y="203566"/>
                  <a:pt x="232587" y="203566"/>
                  <a:pt x="248673" y="187494"/>
                </a:cubicBezTo>
                <a:close/>
                <a:moveTo>
                  <a:pt x="875997" y="246423"/>
                </a:moveTo>
                <a:cubicBezTo>
                  <a:pt x="875997" y="246423"/>
                  <a:pt x="875997" y="246423"/>
                  <a:pt x="890296" y="264281"/>
                </a:cubicBezTo>
                <a:cubicBezTo>
                  <a:pt x="890296" y="264281"/>
                  <a:pt x="890296" y="264281"/>
                  <a:pt x="884934" y="267852"/>
                </a:cubicBezTo>
                <a:cubicBezTo>
                  <a:pt x="884934" y="267852"/>
                  <a:pt x="884934" y="267852"/>
                  <a:pt x="870636" y="251780"/>
                </a:cubicBezTo>
                <a:cubicBezTo>
                  <a:pt x="870636" y="251780"/>
                  <a:pt x="870636" y="251780"/>
                  <a:pt x="875997" y="246423"/>
                </a:cubicBezTo>
                <a:close/>
                <a:moveTo>
                  <a:pt x="282630" y="160708"/>
                </a:moveTo>
                <a:cubicBezTo>
                  <a:pt x="282630" y="160708"/>
                  <a:pt x="282630" y="160708"/>
                  <a:pt x="286205" y="167851"/>
                </a:cubicBezTo>
                <a:cubicBezTo>
                  <a:pt x="286205" y="167851"/>
                  <a:pt x="286205" y="167851"/>
                  <a:pt x="270120" y="180351"/>
                </a:cubicBezTo>
                <a:cubicBezTo>
                  <a:pt x="270120" y="180351"/>
                  <a:pt x="270120" y="180351"/>
                  <a:pt x="264758" y="174994"/>
                </a:cubicBezTo>
                <a:cubicBezTo>
                  <a:pt x="264758" y="174994"/>
                  <a:pt x="264758" y="174994"/>
                  <a:pt x="282630" y="160708"/>
                </a:cubicBezTo>
                <a:close/>
                <a:moveTo>
                  <a:pt x="847401" y="214280"/>
                </a:moveTo>
                <a:cubicBezTo>
                  <a:pt x="847401" y="214280"/>
                  <a:pt x="847401" y="214280"/>
                  <a:pt x="863487" y="230352"/>
                </a:cubicBezTo>
                <a:cubicBezTo>
                  <a:pt x="863487" y="230352"/>
                  <a:pt x="863487" y="230352"/>
                  <a:pt x="858125" y="235709"/>
                </a:cubicBezTo>
                <a:cubicBezTo>
                  <a:pt x="858125" y="235709"/>
                  <a:pt x="858125" y="235709"/>
                  <a:pt x="843827" y="219637"/>
                </a:cubicBezTo>
                <a:cubicBezTo>
                  <a:pt x="843827" y="219637"/>
                  <a:pt x="843827" y="219637"/>
                  <a:pt x="847401" y="214280"/>
                </a:cubicBezTo>
                <a:close/>
                <a:moveTo>
                  <a:pt x="318375" y="137493"/>
                </a:moveTo>
                <a:cubicBezTo>
                  <a:pt x="318375" y="137493"/>
                  <a:pt x="318375" y="137493"/>
                  <a:pt x="321950" y="142851"/>
                </a:cubicBezTo>
                <a:cubicBezTo>
                  <a:pt x="321950" y="142851"/>
                  <a:pt x="321950" y="142851"/>
                  <a:pt x="304077" y="155351"/>
                </a:cubicBezTo>
                <a:cubicBezTo>
                  <a:pt x="304077" y="155351"/>
                  <a:pt x="304077" y="155351"/>
                  <a:pt x="300503" y="148208"/>
                </a:cubicBezTo>
                <a:cubicBezTo>
                  <a:pt x="300503" y="148208"/>
                  <a:pt x="300503" y="148208"/>
                  <a:pt x="318375" y="137493"/>
                </a:cubicBezTo>
                <a:close/>
                <a:moveTo>
                  <a:pt x="817018" y="183923"/>
                </a:moveTo>
                <a:cubicBezTo>
                  <a:pt x="817018" y="183923"/>
                  <a:pt x="817018" y="183923"/>
                  <a:pt x="833104" y="199994"/>
                </a:cubicBezTo>
                <a:cubicBezTo>
                  <a:pt x="833104" y="199994"/>
                  <a:pt x="833104" y="199994"/>
                  <a:pt x="827742" y="205351"/>
                </a:cubicBezTo>
                <a:cubicBezTo>
                  <a:pt x="827742" y="205351"/>
                  <a:pt x="827742" y="205351"/>
                  <a:pt x="811657" y="189280"/>
                </a:cubicBezTo>
                <a:cubicBezTo>
                  <a:pt x="811657" y="189280"/>
                  <a:pt x="811657" y="189280"/>
                  <a:pt x="817018" y="183923"/>
                </a:cubicBezTo>
                <a:close/>
                <a:moveTo>
                  <a:pt x="783060" y="157137"/>
                </a:moveTo>
                <a:cubicBezTo>
                  <a:pt x="783060" y="157137"/>
                  <a:pt x="783060" y="157137"/>
                  <a:pt x="800933" y="171422"/>
                </a:cubicBezTo>
                <a:cubicBezTo>
                  <a:pt x="800933" y="171422"/>
                  <a:pt x="800933" y="171422"/>
                  <a:pt x="795571" y="176779"/>
                </a:cubicBezTo>
                <a:cubicBezTo>
                  <a:pt x="795571" y="176779"/>
                  <a:pt x="795571" y="176779"/>
                  <a:pt x="779486" y="162494"/>
                </a:cubicBezTo>
                <a:cubicBezTo>
                  <a:pt x="779486" y="162494"/>
                  <a:pt x="779486" y="162494"/>
                  <a:pt x="783060" y="157137"/>
                </a:cubicBezTo>
                <a:close/>
                <a:moveTo>
                  <a:pt x="355908" y="116064"/>
                </a:moveTo>
                <a:cubicBezTo>
                  <a:pt x="355908" y="116064"/>
                  <a:pt x="355908" y="116064"/>
                  <a:pt x="359482" y="123207"/>
                </a:cubicBezTo>
                <a:cubicBezTo>
                  <a:pt x="359482" y="123207"/>
                  <a:pt x="359482" y="123207"/>
                  <a:pt x="339822" y="133922"/>
                </a:cubicBezTo>
                <a:cubicBezTo>
                  <a:pt x="339822" y="133922"/>
                  <a:pt x="339822" y="133922"/>
                  <a:pt x="338035" y="126779"/>
                </a:cubicBezTo>
                <a:cubicBezTo>
                  <a:pt x="338035" y="126779"/>
                  <a:pt x="338035" y="126779"/>
                  <a:pt x="355908" y="116064"/>
                </a:cubicBezTo>
                <a:close/>
                <a:moveTo>
                  <a:pt x="747315" y="133922"/>
                </a:moveTo>
                <a:cubicBezTo>
                  <a:pt x="747315" y="133922"/>
                  <a:pt x="747315" y="133922"/>
                  <a:pt x="765188" y="144636"/>
                </a:cubicBezTo>
                <a:cubicBezTo>
                  <a:pt x="765188" y="144636"/>
                  <a:pt x="765188" y="144636"/>
                  <a:pt x="761613" y="151779"/>
                </a:cubicBezTo>
                <a:cubicBezTo>
                  <a:pt x="761613" y="151779"/>
                  <a:pt x="761613" y="151779"/>
                  <a:pt x="743741" y="139279"/>
                </a:cubicBezTo>
                <a:cubicBezTo>
                  <a:pt x="743741" y="139279"/>
                  <a:pt x="743741" y="139279"/>
                  <a:pt x="747315" y="133922"/>
                </a:cubicBezTo>
                <a:close/>
                <a:moveTo>
                  <a:pt x="395227" y="99993"/>
                </a:moveTo>
                <a:cubicBezTo>
                  <a:pt x="395227" y="99993"/>
                  <a:pt x="395227" y="99993"/>
                  <a:pt x="398802" y="105350"/>
                </a:cubicBezTo>
                <a:cubicBezTo>
                  <a:pt x="398802" y="105350"/>
                  <a:pt x="398802" y="105350"/>
                  <a:pt x="379142" y="114279"/>
                </a:cubicBezTo>
                <a:cubicBezTo>
                  <a:pt x="379142" y="114279"/>
                  <a:pt x="379142" y="114279"/>
                  <a:pt x="375567" y="107136"/>
                </a:cubicBezTo>
                <a:cubicBezTo>
                  <a:pt x="375567" y="107136"/>
                  <a:pt x="375567" y="107136"/>
                  <a:pt x="395227" y="99993"/>
                </a:cubicBezTo>
                <a:close/>
                <a:moveTo>
                  <a:pt x="709783" y="112493"/>
                </a:moveTo>
                <a:cubicBezTo>
                  <a:pt x="709783" y="112493"/>
                  <a:pt x="709783" y="112493"/>
                  <a:pt x="729443" y="123207"/>
                </a:cubicBezTo>
                <a:cubicBezTo>
                  <a:pt x="729443" y="123207"/>
                  <a:pt x="729443" y="123207"/>
                  <a:pt x="725869" y="128565"/>
                </a:cubicBezTo>
                <a:cubicBezTo>
                  <a:pt x="725869" y="128565"/>
                  <a:pt x="725869" y="128565"/>
                  <a:pt x="706209" y="117850"/>
                </a:cubicBezTo>
                <a:cubicBezTo>
                  <a:pt x="706209" y="117850"/>
                  <a:pt x="706209" y="117850"/>
                  <a:pt x="709783" y="112493"/>
                </a:cubicBezTo>
                <a:close/>
                <a:moveTo>
                  <a:pt x="436334" y="85707"/>
                </a:moveTo>
                <a:cubicBezTo>
                  <a:pt x="436334" y="85707"/>
                  <a:pt x="436334" y="85707"/>
                  <a:pt x="438121" y="92850"/>
                </a:cubicBezTo>
                <a:cubicBezTo>
                  <a:pt x="438121" y="92850"/>
                  <a:pt x="438121" y="92850"/>
                  <a:pt x="418461" y="98207"/>
                </a:cubicBezTo>
                <a:cubicBezTo>
                  <a:pt x="418461" y="98207"/>
                  <a:pt x="418461" y="98207"/>
                  <a:pt x="416674" y="92850"/>
                </a:cubicBezTo>
                <a:cubicBezTo>
                  <a:pt x="416674" y="92850"/>
                  <a:pt x="416674" y="92850"/>
                  <a:pt x="436334" y="85707"/>
                </a:cubicBezTo>
                <a:close/>
                <a:moveTo>
                  <a:pt x="681187" y="98207"/>
                </a:moveTo>
                <a:cubicBezTo>
                  <a:pt x="681187" y="98207"/>
                  <a:pt x="681187" y="98207"/>
                  <a:pt x="690123" y="103564"/>
                </a:cubicBezTo>
                <a:cubicBezTo>
                  <a:pt x="690123" y="103564"/>
                  <a:pt x="690123" y="103564"/>
                  <a:pt x="688336" y="108921"/>
                </a:cubicBezTo>
                <a:cubicBezTo>
                  <a:pt x="688336" y="108921"/>
                  <a:pt x="688336" y="108921"/>
                  <a:pt x="677613" y="105350"/>
                </a:cubicBezTo>
                <a:lnTo>
                  <a:pt x="677868" y="104840"/>
                </a:lnTo>
                <a:lnTo>
                  <a:pt x="678060" y="104903"/>
                </a:lnTo>
                <a:cubicBezTo>
                  <a:pt x="679400" y="105350"/>
                  <a:pt x="679400" y="105350"/>
                  <a:pt x="679400" y="105350"/>
                </a:cubicBezTo>
                <a:cubicBezTo>
                  <a:pt x="681187" y="98207"/>
                  <a:pt x="681187" y="98207"/>
                  <a:pt x="681187" y="98207"/>
                </a:cubicBezTo>
                <a:close/>
                <a:moveTo>
                  <a:pt x="479228" y="76778"/>
                </a:moveTo>
                <a:cubicBezTo>
                  <a:pt x="479228" y="76778"/>
                  <a:pt x="479228" y="76778"/>
                  <a:pt x="481015" y="83921"/>
                </a:cubicBezTo>
                <a:cubicBezTo>
                  <a:pt x="481015" y="83921"/>
                  <a:pt x="481015" y="83921"/>
                  <a:pt x="459568" y="87493"/>
                </a:cubicBezTo>
                <a:cubicBezTo>
                  <a:pt x="459568" y="87493"/>
                  <a:pt x="459568" y="87493"/>
                  <a:pt x="457781" y="80350"/>
                </a:cubicBezTo>
                <a:cubicBezTo>
                  <a:pt x="457781" y="80350"/>
                  <a:pt x="457781" y="80350"/>
                  <a:pt x="479228" y="76778"/>
                </a:cubicBezTo>
                <a:close/>
                <a:moveTo>
                  <a:pt x="670464" y="94636"/>
                </a:moveTo>
                <a:cubicBezTo>
                  <a:pt x="670464" y="94636"/>
                  <a:pt x="670464" y="94636"/>
                  <a:pt x="681187" y="98207"/>
                </a:cubicBezTo>
                <a:cubicBezTo>
                  <a:pt x="679400" y="101779"/>
                  <a:pt x="678506" y="103564"/>
                  <a:pt x="678059" y="104457"/>
                </a:cubicBezTo>
                <a:lnTo>
                  <a:pt x="677868" y="104840"/>
                </a:lnTo>
                <a:lnTo>
                  <a:pt x="668676" y="101779"/>
                </a:lnTo>
                <a:cubicBezTo>
                  <a:pt x="668676" y="101779"/>
                  <a:pt x="668676" y="101779"/>
                  <a:pt x="670464" y="94636"/>
                </a:cubicBezTo>
                <a:close/>
                <a:moveTo>
                  <a:pt x="629357" y="82136"/>
                </a:moveTo>
                <a:cubicBezTo>
                  <a:pt x="629357" y="82136"/>
                  <a:pt x="629357" y="82136"/>
                  <a:pt x="650804" y="87493"/>
                </a:cubicBezTo>
                <a:cubicBezTo>
                  <a:pt x="650804" y="87493"/>
                  <a:pt x="650804" y="87493"/>
                  <a:pt x="649017" y="94636"/>
                </a:cubicBezTo>
                <a:cubicBezTo>
                  <a:pt x="649017" y="94636"/>
                  <a:pt x="649017" y="94636"/>
                  <a:pt x="627570" y="87493"/>
                </a:cubicBezTo>
                <a:cubicBezTo>
                  <a:pt x="627570" y="87493"/>
                  <a:pt x="627570" y="87493"/>
                  <a:pt x="629357" y="82136"/>
                </a:cubicBezTo>
                <a:close/>
                <a:moveTo>
                  <a:pt x="522122" y="71421"/>
                </a:moveTo>
                <a:cubicBezTo>
                  <a:pt x="522122" y="71421"/>
                  <a:pt x="522122" y="71421"/>
                  <a:pt x="522122" y="78564"/>
                </a:cubicBezTo>
                <a:cubicBezTo>
                  <a:pt x="522122" y="78564"/>
                  <a:pt x="522122" y="78564"/>
                  <a:pt x="500675" y="80350"/>
                </a:cubicBezTo>
                <a:cubicBezTo>
                  <a:pt x="500675" y="80350"/>
                  <a:pt x="500675" y="80350"/>
                  <a:pt x="500675" y="73207"/>
                </a:cubicBezTo>
                <a:cubicBezTo>
                  <a:pt x="500675" y="73207"/>
                  <a:pt x="500675" y="73207"/>
                  <a:pt x="522122" y="71421"/>
                </a:cubicBezTo>
                <a:close/>
                <a:moveTo>
                  <a:pt x="565016" y="71421"/>
                </a:moveTo>
                <a:cubicBezTo>
                  <a:pt x="565016" y="71421"/>
                  <a:pt x="565016" y="71421"/>
                  <a:pt x="565016" y="78564"/>
                </a:cubicBezTo>
                <a:cubicBezTo>
                  <a:pt x="565016" y="78564"/>
                  <a:pt x="565016" y="78564"/>
                  <a:pt x="543569" y="78564"/>
                </a:cubicBezTo>
                <a:cubicBezTo>
                  <a:pt x="543569" y="78564"/>
                  <a:pt x="543569" y="78564"/>
                  <a:pt x="543569" y="71421"/>
                </a:cubicBezTo>
                <a:cubicBezTo>
                  <a:pt x="543569" y="71421"/>
                  <a:pt x="543569" y="71421"/>
                  <a:pt x="565016" y="71421"/>
                </a:cubicBezTo>
                <a:close/>
                <a:moveTo>
                  <a:pt x="586463" y="73207"/>
                </a:moveTo>
                <a:cubicBezTo>
                  <a:pt x="586463" y="73207"/>
                  <a:pt x="586463" y="73207"/>
                  <a:pt x="607910" y="76778"/>
                </a:cubicBezTo>
                <a:cubicBezTo>
                  <a:pt x="607910" y="76778"/>
                  <a:pt x="607910" y="76778"/>
                  <a:pt x="607910" y="83921"/>
                </a:cubicBezTo>
                <a:cubicBezTo>
                  <a:pt x="607910" y="83921"/>
                  <a:pt x="607910" y="83921"/>
                  <a:pt x="586463" y="80350"/>
                </a:cubicBezTo>
                <a:cubicBezTo>
                  <a:pt x="586463" y="80350"/>
                  <a:pt x="586463" y="80350"/>
                  <a:pt x="586463" y="73207"/>
                </a:cubicBezTo>
                <a:close/>
                <a:moveTo>
                  <a:pt x="611089" y="27967"/>
                </a:moveTo>
                <a:cubicBezTo>
                  <a:pt x="527821" y="13160"/>
                  <a:pt x="438020" y="26210"/>
                  <a:pt x="352240" y="66362"/>
                </a:cubicBezTo>
                <a:cubicBezTo>
                  <a:pt x="243227" y="118113"/>
                  <a:pt x="150298" y="207341"/>
                  <a:pt x="98473" y="310844"/>
                </a:cubicBezTo>
                <a:cubicBezTo>
                  <a:pt x="-10540" y="528557"/>
                  <a:pt x="-3392" y="833713"/>
                  <a:pt x="114556" y="1037151"/>
                </a:cubicBezTo>
                <a:cubicBezTo>
                  <a:pt x="173530" y="1138869"/>
                  <a:pt x="287904" y="1262002"/>
                  <a:pt x="498781" y="1272710"/>
                </a:cubicBezTo>
                <a:cubicBezTo>
                  <a:pt x="629239" y="1278063"/>
                  <a:pt x="761484" y="1208466"/>
                  <a:pt x="874070" y="1074626"/>
                </a:cubicBezTo>
                <a:cubicBezTo>
                  <a:pt x="974148" y="955062"/>
                  <a:pt x="1040270" y="801592"/>
                  <a:pt x="1045631" y="673105"/>
                </a:cubicBezTo>
                <a:cubicBezTo>
                  <a:pt x="1059928" y="394717"/>
                  <a:pt x="920535" y="150235"/>
                  <a:pt x="691787" y="52086"/>
                </a:cubicBezTo>
                <a:cubicBezTo>
                  <a:pt x="665874" y="40932"/>
                  <a:pt x="638845" y="32902"/>
                  <a:pt x="611089" y="27967"/>
                </a:cubicBezTo>
                <a:close/>
                <a:moveTo>
                  <a:pt x="609647" y="5531"/>
                </a:moveTo>
                <a:cubicBezTo>
                  <a:pt x="640296" y="10679"/>
                  <a:pt x="670789" y="19518"/>
                  <a:pt x="700722" y="32456"/>
                </a:cubicBezTo>
                <a:cubicBezTo>
                  <a:pt x="938406" y="134174"/>
                  <a:pt x="1081373" y="385794"/>
                  <a:pt x="1067076" y="674889"/>
                </a:cubicBezTo>
                <a:cubicBezTo>
                  <a:pt x="1054567" y="928294"/>
                  <a:pt x="804374" y="1308401"/>
                  <a:pt x="496994" y="1294124"/>
                </a:cubicBezTo>
                <a:cubicBezTo>
                  <a:pt x="323646" y="1285202"/>
                  <a:pt x="184253" y="1199544"/>
                  <a:pt x="96685" y="1047858"/>
                </a:cubicBezTo>
                <a:cubicBezTo>
                  <a:pt x="-26624" y="839067"/>
                  <a:pt x="-31985" y="524988"/>
                  <a:pt x="80602" y="300136"/>
                </a:cubicBezTo>
                <a:cubicBezTo>
                  <a:pt x="172860" y="114321"/>
                  <a:pt x="395102" y="-30505"/>
                  <a:pt x="609647" y="5531"/>
                </a:cubicBezTo>
                <a:close/>
              </a:path>
            </a:pathLst>
          </a:custGeom>
          <a:solidFill>
            <a:srgbClr val="FFC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p>
            <a:pPr algn="ctr">
              <a:lnSpc>
                <a:spcPct val="90000"/>
              </a:lnSpc>
            </a:pPr>
            <a:r>
              <a:rPr lang="en-US" altLang="zh-CN">
                <a:sym typeface="+mn-ea"/>
              </a:rPr>
              <a:t>Authorized</a:t>
            </a:r>
            <a:endParaRPr lang="en-US" altLang="zh-CN"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en-US" altLang="zh-CN">
                <a:sym typeface="+mn-ea"/>
              </a:rPr>
              <a:t>Phone</a:t>
            </a:r>
            <a:endParaRPr lang="en-US" altLang="zh-CN" sz="1350" smtClean="0">
              <a:sym typeface="+mn-ea"/>
            </a:endParaRPr>
          </a:p>
        </p:txBody>
      </p:sp>
      <p:sp>
        <p:nvSpPr>
          <p:cNvPr id="29" name="任意多边形 28"/>
          <p:cNvSpPr/>
          <p:nvPr>
            <p:custDataLst>
              <p:tags r:id="rId7"/>
            </p:custDataLst>
          </p:nvPr>
        </p:nvSpPr>
        <p:spPr bwMode="auto">
          <a:xfrm rot="21274468">
            <a:off x="7972425" y="1598295"/>
            <a:ext cx="1159510" cy="1341120"/>
          </a:xfrm>
          <a:custGeom>
            <a:avLst/>
            <a:gdLst>
              <a:gd name="connsiteX0" fmla="*/ 497100 w 1068056"/>
              <a:gd name="connsiteY0" fmla="*/ 1216079 h 1294514"/>
              <a:gd name="connsiteX1" fmla="*/ 495313 w 1068056"/>
              <a:gd name="connsiteY1" fmla="*/ 1223222 h 1294514"/>
              <a:gd name="connsiteX2" fmla="*/ 473866 w 1068056"/>
              <a:gd name="connsiteY2" fmla="*/ 1221436 h 1294514"/>
              <a:gd name="connsiteX3" fmla="*/ 475653 w 1068056"/>
              <a:gd name="connsiteY3" fmla="*/ 1214293 h 1294514"/>
              <a:gd name="connsiteX4" fmla="*/ 497100 w 1068056"/>
              <a:gd name="connsiteY4" fmla="*/ 1216079 h 1294514"/>
              <a:gd name="connsiteX5" fmla="*/ 432759 w 1068056"/>
              <a:gd name="connsiteY5" fmla="*/ 1207151 h 1294514"/>
              <a:gd name="connsiteX6" fmla="*/ 454206 w 1068056"/>
              <a:gd name="connsiteY6" fmla="*/ 1210722 h 1294514"/>
              <a:gd name="connsiteX7" fmla="*/ 452419 w 1068056"/>
              <a:gd name="connsiteY7" fmla="*/ 1217865 h 1294514"/>
              <a:gd name="connsiteX8" fmla="*/ 432759 w 1068056"/>
              <a:gd name="connsiteY8" fmla="*/ 1214293 h 1294514"/>
              <a:gd name="connsiteX9" fmla="*/ 432759 w 1068056"/>
              <a:gd name="connsiteY9" fmla="*/ 1207151 h 1294514"/>
              <a:gd name="connsiteX10" fmla="*/ 538207 w 1068056"/>
              <a:gd name="connsiteY10" fmla="*/ 1216079 h 1294514"/>
              <a:gd name="connsiteX11" fmla="*/ 539994 w 1068056"/>
              <a:gd name="connsiteY11" fmla="*/ 1223222 h 1294514"/>
              <a:gd name="connsiteX12" fmla="*/ 516760 w 1068056"/>
              <a:gd name="connsiteY12" fmla="*/ 1223222 h 1294514"/>
              <a:gd name="connsiteX13" fmla="*/ 516760 w 1068056"/>
              <a:gd name="connsiteY13" fmla="*/ 1216079 h 1294514"/>
              <a:gd name="connsiteX14" fmla="*/ 538207 w 1068056"/>
              <a:gd name="connsiteY14" fmla="*/ 1216079 h 1294514"/>
              <a:gd name="connsiteX15" fmla="*/ 391653 w 1068056"/>
              <a:gd name="connsiteY15" fmla="*/ 1198222 h 1294514"/>
              <a:gd name="connsiteX16" fmla="*/ 413100 w 1068056"/>
              <a:gd name="connsiteY16" fmla="*/ 1203579 h 1294514"/>
              <a:gd name="connsiteX17" fmla="*/ 411312 w 1068056"/>
              <a:gd name="connsiteY17" fmla="*/ 1210722 h 1294514"/>
              <a:gd name="connsiteX18" fmla="*/ 389865 w 1068056"/>
              <a:gd name="connsiteY18" fmla="*/ 1203579 h 1294514"/>
              <a:gd name="connsiteX19" fmla="*/ 391653 w 1068056"/>
              <a:gd name="connsiteY19" fmla="*/ 1198222 h 1294514"/>
              <a:gd name="connsiteX20" fmla="*/ 581101 w 1068056"/>
              <a:gd name="connsiteY20" fmla="*/ 1208936 h 1294514"/>
              <a:gd name="connsiteX21" fmla="*/ 582888 w 1068056"/>
              <a:gd name="connsiteY21" fmla="*/ 1216079 h 1294514"/>
              <a:gd name="connsiteX22" fmla="*/ 561441 w 1068056"/>
              <a:gd name="connsiteY22" fmla="*/ 1219650 h 1294514"/>
              <a:gd name="connsiteX23" fmla="*/ 559654 w 1068056"/>
              <a:gd name="connsiteY23" fmla="*/ 1214293 h 1294514"/>
              <a:gd name="connsiteX24" fmla="*/ 581101 w 1068056"/>
              <a:gd name="connsiteY24" fmla="*/ 1208936 h 1294514"/>
              <a:gd name="connsiteX25" fmla="*/ 352333 w 1068056"/>
              <a:gd name="connsiteY25" fmla="*/ 1182150 h 1294514"/>
              <a:gd name="connsiteX26" fmla="*/ 371993 w 1068056"/>
              <a:gd name="connsiteY26" fmla="*/ 1191079 h 1294514"/>
              <a:gd name="connsiteX27" fmla="*/ 370206 w 1068056"/>
              <a:gd name="connsiteY27" fmla="*/ 1198222 h 1294514"/>
              <a:gd name="connsiteX28" fmla="*/ 348759 w 1068056"/>
              <a:gd name="connsiteY28" fmla="*/ 1189293 h 1294514"/>
              <a:gd name="connsiteX29" fmla="*/ 352333 w 1068056"/>
              <a:gd name="connsiteY29" fmla="*/ 1182150 h 1294514"/>
              <a:gd name="connsiteX30" fmla="*/ 622208 w 1068056"/>
              <a:gd name="connsiteY30" fmla="*/ 1198222 h 1294514"/>
              <a:gd name="connsiteX31" fmla="*/ 623995 w 1068056"/>
              <a:gd name="connsiteY31" fmla="*/ 1205365 h 1294514"/>
              <a:gd name="connsiteX32" fmla="*/ 602548 w 1068056"/>
              <a:gd name="connsiteY32" fmla="*/ 1212508 h 1294514"/>
              <a:gd name="connsiteX33" fmla="*/ 600761 w 1068056"/>
              <a:gd name="connsiteY33" fmla="*/ 1205365 h 1294514"/>
              <a:gd name="connsiteX34" fmla="*/ 622208 w 1068056"/>
              <a:gd name="connsiteY34" fmla="*/ 1198222 h 1294514"/>
              <a:gd name="connsiteX35" fmla="*/ 314801 w 1068056"/>
              <a:gd name="connsiteY35" fmla="*/ 1164293 h 1294514"/>
              <a:gd name="connsiteX36" fmla="*/ 332673 w 1068056"/>
              <a:gd name="connsiteY36" fmla="*/ 1175007 h 1294514"/>
              <a:gd name="connsiteX37" fmla="*/ 329099 w 1068056"/>
              <a:gd name="connsiteY37" fmla="*/ 1180364 h 1294514"/>
              <a:gd name="connsiteX38" fmla="*/ 311226 w 1068056"/>
              <a:gd name="connsiteY38" fmla="*/ 1171436 h 1294514"/>
              <a:gd name="connsiteX39" fmla="*/ 314801 w 1068056"/>
              <a:gd name="connsiteY39" fmla="*/ 1164293 h 1294514"/>
              <a:gd name="connsiteX40" fmla="*/ 661527 w 1068056"/>
              <a:gd name="connsiteY40" fmla="*/ 1182150 h 1294514"/>
              <a:gd name="connsiteX41" fmla="*/ 663315 w 1068056"/>
              <a:gd name="connsiteY41" fmla="*/ 1189293 h 1294514"/>
              <a:gd name="connsiteX42" fmla="*/ 643655 w 1068056"/>
              <a:gd name="connsiteY42" fmla="*/ 1198222 h 1294514"/>
              <a:gd name="connsiteX43" fmla="*/ 641868 w 1068056"/>
              <a:gd name="connsiteY43" fmla="*/ 1191079 h 1294514"/>
              <a:gd name="connsiteX44" fmla="*/ 661527 w 1068056"/>
              <a:gd name="connsiteY44" fmla="*/ 1182150 h 1294514"/>
              <a:gd name="connsiteX45" fmla="*/ 277269 w 1068056"/>
              <a:gd name="connsiteY45" fmla="*/ 1141078 h 1294514"/>
              <a:gd name="connsiteX46" fmla="*/ 295141 w 1068056"/>
              <a:gd name="connsiteY46" fmla="*/ 1153578 h 1294514"/>
              <a:gd name="connsiteX47" fmla="*/ 291567 w 1068056"/>
              <a:gd name="connsiteY47" fmla="*/ 1158936 h 1294514"/>
              <a:gd name="connsiteX48" fmla="*/ 273694 w 1068056"/>
              <a:gd name="connsiteY48" fmla="*/ 1148221 h 1294514"/>
              <a:gd name="connsiteX49" fmla="*/ 277269 w 1068056"/>
              <a:gd name="connsiteY49" fmla="*/ 1141078 h 1294514"/>
              <a:gd name="connsiteX50" fmla="*/ 699060 w 1068056"/>
              <a:gd name="connsiteY50" fmla="*/ 1162507 h 1294514"/>
              <a:gd name="connsiteX51" fmla="*/ 702634 w 1068056"/>
              <a:gd name="connsiteY51" fmla="*/ 1169650 h 1294514"/>
              <a:gd name="connsiteX52" fmla="*/ 682974 w 1068056"/>
              <a:gd name="connsiteY52" fmla="*/ 1180364 h 1294514"/>
              <a:gd name="connsiteX53" fmla="*/ 679400 w 1068056"/>
              <a:gd name="connsiteY53" fmla="*/ 1173221 h 1294514"/>
              <a:gd name="connsiteX54" fmla="*/ 699060 w 1068056"/>
              <a:gd name="connsiteY54" fmla="*/ 1162507 h 1294514"/>
              <a:gd name="connsiteX55" fmla="*/ 245098 w 1068056"/>
              <a:gd name="connsiteY55" fmla="*/ 1116078 h 1294514"/>
              <a:gd name="connsiteX56" fmla="*/ 261183 w 1068056"/>
              <a:gd name="connsiteY56" fmla="*/ 1128578 h 1294514"/>
              <a:gd name="connsiteX57" fmla="*/ 255822 w 1068056"/>
              <a:gd name="connsiteY57" fmla="*/ 1135721 h 1294514"/>
              <a:gd name="connsiteX58" fmla="*/ 239736 w 1068056"/>
              <a:gd name="connsiteY58" fmla="*/ 1121435 h 1294514"/>
              <a:gd name="connsiteX59" fmla="*/ 245098 w 1068056"/>
              <a:gd name="connsiteY59" fmla="*/ 1116078 h 1294514"/>
              <a:gd name="connsiteX60" fmla="*/ 734805 w 1068056"/>
              <a:gd name="connsiteY60" fmla="*/ 1139293 h 1294514"/>
              <a:gd name="connsiteX61" fmla="*/ 738379 w 1068056"/>
              <a:gd name="connsiteY61" fmla="*/ 1146435 h 1294514"/>
              <a:gd name="connsiteX62" fmla="*/ 720507 w 1068056"/>
              <a:gd name="connsiteY62" fmla="*/ 1157150 h 1294514"/>
              <a:gd name="connsiteX63" fmla="*/ 716932 w 1068056"/>
              <a:gd name="connsiteY63" fmla="*/ 1151793 h 1294514"/>
              <a:gd name="connsiteX64" fmla="*/ 734805 w 1068056"/>
              <a:gd name="connsiteY64" fmla="*/ 1139293 h 1294514"/>
              <a:gd name="connsiteX65" fmla="*/ 214715 w 1068056"/>
              <a:gd name="connsiteY65" fmla="*/ 1085720 h 1294514"/>
              <a:gd name="connsiteX66" fmla="*/ 229013 w 1068056"/>
              <a:gd name="connsiteY66" fmla="*/ 1101792 h 1294514"/>
              <a:gd name="connsiteX67" fmla="*/ 223651 w 1068056"/>
              <a:gd name="connsiteY67" fmla="*/ 1107149 h 1294514"/>
              <a:gd name="connsiteX68" fmla="*/ 209353 w 1068056"/>
              <a:gd name="connsiteY68" fmla="*/ 1091078 h 1294514"/>
              <a:gd name="connsiteX69" fmla="*/ 214715 w 1068056"/>
              <a:gd name="connsiteY69" fmla="*/ 1085720 h 1294514"/>
              <a:gd name="connsiteX70" fmla="*/ 766975 w 1068056"/>
              <a:gd name="connsiteY70" fmla="*/ 1114292 h 1294514"/>
              <a:gd name="connsiteX71" fmla="*/ 772337 w 1068056"/>
              <a:gd name="connsiteY71" fmla="*/ 1119649 h 1294514"/>
              <a:gd name="connsiteX72" fmla="*/ 756252 w 1068056"/>
              <a:gd name="connsiteY72" fmla="*/ 1132149 h 1294514"/>
              <a:gd name="connsiteX73" fmla="*/ 750890 w 1068056"/>
              <a:gd name="connsiteY73" fmla="*/ 1126792 h 1294514"/>
              <a:gd name="connsiteX74" fmla="*/ 766975 w 1068056"/>
              <a:gd name="connsiteY74" fmla="*/ 1114292 h 1294514"/>
              <a:gd name="connsiteX75" fmla="*/ 186119 w 1068056"/>
              <a:gd name="connsiteY75" fmla="*/ 1053577 h 1294514"/>
              <a:gd name="connsiteX76" fmla="*/ 200417 w 1068056"/>
              <a:gd name="connsiteY76" fmla="*/ 1069649 h 1294514"/>
              <a:gd name="connsiteX77" fmla="*/ 195055 w 1068056"/>
              <a:gd name="connsiteY77" fmla="*/ 1075006 h 1294514"/>
              <a:gd name="connsiteX78" fmla="*/ 180757 w 1068056"/>
              <a:gd name="connsiteY78" fmla="*/ 1058934 h 1294514"/>
              <a:gd name="connsiteX79" fmla="*/ 186119 w 1068056"/>
              <a:gd name="connsiteY79" fmla="*/ 1053577 h 1294514"/>
              <a:gd name="connsiteX80" fmla="*/ 799146 w 1068056"/>
              <a:gd name="connsiteY80" fmla="*/ 1085720 h 1294514"/>
              <a:gd name="connsiteX81" fmla="*/ 804507 w 1068056"/>
              <a:gd name="connsiteY81" fmla="*/ 1089292 h 1294514"/>
              <a:gd name="connsiteX82" fmla="*/ 788422 w 1068056"/>
              <a:gd name="connsiteY82" fmla="*/ 1105363 h 1294514"/>
              <a:gd name="connsiteX83" fmla="*/ 783060 w 1068056"/>
              <a:gd name="connsiteY83" fmla="*/ 1100006 h 1294514"/>
              <a:gd name="connsiteX84" fmla="*/ 799146 w 1068056"/>
              <a:gd name="connsiteY84" fmla="*/ 1085720 h 1294514"/>
              <a:gd name="connsiteX85" fmla="*/ 162884 w 1068056"/>
              <a:gd name="connsiteY85" fmla="*/ 1019648 h 1294514"/>
              <a:gd name="connsiteX86" fmla="*/ 173608 w 1068056"/>
              <a:gd name="connsiteY86" fmla="*/ 1037505 h 1294514"/>
              <a:gd name="connsiteX87" fmla="*/ 168246 w 1068056"/>
              <a:gd name="connsiteY87" fmla="*/ 1041077 h 1294514"/>
              <a:gd name="connsiteX88" fmla="*/ 155736 w 1068056"/>
              <a:gd name="connsiteY88" fmla="*/ 1023219 h 1294514"/>
              <a:gd name="connsiteX89" fmla="*/ 162884 w 1068056"/>
              <a:gd name="connsiteY89" fmla="*/ 1019648 h 1294514"/>
              <a:gd name="connsiteX90" fmla="*/ 827742 w 1068056"/>
              <a:gd name="connsiteY90" fmla="*/ 1053577 h 1294514"/>
              <a:gd name="connsiteX91" fmla="*/ 833103 w 1068056"/>
              <a:gd name="connsiteY91" fmla="*/ 1058934 h 1294514"/>
              <a:gd name="connsiteX92" fmla="*/ 818806 w 1068056"/>
              <a:gd name="connsiteY92" fmla="*/ 1075006 h 1294514"/>
              <a:gd name="connsiteX93" fmla="*/ 813444 w 1068056"/>
              <a:gd name="connsiteY93" fmla="*/ 1069649 h 1294514"/>
              <a:gd name="connsiteX94" fmla="*/ 827742 w 1068056"/>
              <a:gd name="connsiteY94" fmla="*/ 1053577 h 1294514"/>
              <a:gd name="connsiteX95" fmla="*/ 141438 w 1068056"/>
              <a:gd name="connsiteY95" fmla="*/ 982147 h 1294514"/>
              <a:gd name="connsiteX96" fmla="*/ 150374 w 1068056"/>
              <a:gd name="connsiteY96" fmla="*/ 1001791 h 1294514"/>
              <a:gd name="connsiteX97" fmla="*/ 145012 w 1068056"/>
              <a:gd name="connsiteY97" fmla="*/ 1003576 h 1294514"/>
              <a:gd name="connsiteX98" fmla="*/ 134289 w 1068056"/>
              <a:gd name="connsiteY98" fmla="*/ 985719 h 1294514"/>
              <a:gd name="connsiteX99" fmla="*/ 141438 w 1068056"/>
              <a:gd name="connsiteY99" fmla="*/ 982147 h 1294514"/>
              <a:gd name="connsiteX100" fmla="*/ 856338 w 1068056"/>
              <a:gd name="connsiteY100" fmla="*/ 1021434 h 1294514"/>
              <a:gd name="connsiteX101" fmla="*/ 861699 w 1068056"/>
              <a:gd name="connsiteY101" fmla="*/ 1026791 h 1294514"/>
              <a:gd name="connsiteX102" fmla="*/ 847401 w 1068056"/>
              <a:gd name="connsiteY102" fmla="*/ 1042862 h 1294514"/>
              <a:gd name="connsiteX103" fmla="*/ 842040 w 1068056"/>
              <a:gd name="connsiteY103" fmla="*/ 1037505 h 1294514"/>
              <a:gd name="connsiteX104" fmla="*/ 856338 w 1068056"/>
              <a:gd name="connsiteY104" fmla="*/ 1021434 h 1294514"/>
              <a:gd name="connsiteX105" fmla="*/ 121778 w 1068056"/>
              <a:gd name="connsiteY105" fmla="*/ 944647 h 1294514"/>
              <a:gd name="connsiteX106" fmla="*/ 130714 w 1068056"/>
              <a:gd name="connsiteY106" fmla="*/ 962504 h 1294514"/>
              <a:gd name="connsiteX107" fmla="*/ 125352 w 1068056"/>
              <a:gd name="connsiteY107" fmla="*/ 966076 h 1294514"/>
              <a:gd name="connsiteX108" fmla="*/ 116416 w 1068056"/>
              <a:gd name="connsiteY108" fmla="*/ 946433 h 1294514"/>
              <a:gd name="connsiteX109" fmla="*/ 121778 w 1068056"/>
              <a:gd name="connsiteY109" fmla="*/ 944647 h 1294514"/>
              <a:gd name="connsiteX110" fmla="*/ 881359 w 1068056"/>
              <a:gd name="connsiteY110" fmla="*/ 987504 h 1294514"/>
              <a:gd name="connsiteX111" fmla="*/ 886721 w 1068056"/>
              <a:gd name="connsiteY111" fmla="*/ 991076 h 1294514"/>
              <a:gd name="connsiteX112" fmla="*/ 874210 w 1068056"/>
              <a:gd name="connsiteY112" fmla="*/ 1008934 h 1294514"/>
              <a:gd name="connsiteX113" fmla="*/ 868848 w 1068056"/>
              <a:gd name="connsiteY113" fmla="*/ 1005362 h 1294514"/>
              <a:gd name="connsiteX114" fmla="*/ 881359 w 1068056"/>
              <a:gd name="connsiteY114" fmla="*/ 987504 h 1294514"/>
              <a:gd name="connsiteX115" fmla="*/ 105693 w 1068056"/>
              <a:gd name="connsiteY115" fmla="*/ 903575 h 1294514"/>
              <a:gd name="connsiteX116" fmla="*/ 114629 w 1068056"/>
              <a:gd name="connsiteY116" fmla="*/ 925004 h 1294514"/>
              <a:gd name="connsiteX117" fmla="*/ 107480 w 1068056"/>
              <a:gd name="connsiteY117" fmla="*/ 926789 h 1294514"/>
              <a:gd name="connsiteX118" fmla="*/ 100331 w 1068056"/>
              <a:gd name="connsiteY118" fmla="*/ 907146 h 1294514"/>
              <a:gd name="connsiteX119" fmla="*/ 105693 w 1068056"/>
              <a:gd name="connsiteY119" fmla="*/ 903575 h 1294514"/>
              <a:gd name="connsiteX120" fmla="*/ 904594 w 1068056"/>
              <a:gd name="connsiteY120" fmla="*/ 951790 h 1294514"/>
              <a:gd name="connsiteX121" fmla="*/ 911742 w 1068056"/>
              <a:gd name="connsiteY121" fmla="*/ 955361 h 1294514"/>
              <a:gd name="connsiteX122" fmla="*/ 899232 w 1068056"/>
              <a:gd name="connsiteY122" fmla="*/ 973219 h 1294514"/>
              <a:gd name="connsiteX123" fmla="*/ 893870 w 1068056"/>
              <a:gd name="connsiteY123" fmla="*/ 969647 h 1294514"/>
              <a:gd name="connsiteX124" fmla="*/ 904594 w 1068056"/>
              <a:gd name="connsiteY124" fmla="*/ 951790 h 1294514"/>
              <a:gd name="connsiteX125" fmla="*/ 93182 w 1068056"/>
              <a:gd name="connsiteY125" fmla="*/ 864289 h 1294514"/>
              <a:gd name="connsiteX126" fmla="*/ 100331 w 1068056"/>
              <a:gd name="connsiteY126" fmla="*/ 883932 h 1294514"/>
              <a:gd name="connsiteX127" fmla="*/ 93182 w 1068056"/>
              <a:gd name="connsiteY127" fmla="*/ 885718 h 1294514"/>
              <a:gd name="connsiteX128" fmla="*/ 86033 w 1068056"/>
              <a:gd name="connsiteY128" fmla="*/ 866074 h 1294514"/>
              <a:gd name="connsiteX129" fmla="*/ 93182 w 1068056"/>
              <a:gd name="connsiteY129" fmla="*/ 864289 h 1294514"/>
              <a:gd name="connsiteX130" fmla="*/ 926040 w 1068056"/>
              <a:gd name="connsiteY130" fmla="*/ 914289 h 1294514"/>
              <a:gd name="connsiteX131" fmla="*/ 933190 w 1068056"/>
              <a:gd name="connsiteY131" fmla="*/ 917861 h 1294514"/>
              <a:gd name="connsiteX132" fmla="*/ 922466 w 1068056"/>
              <a:gd name="connsiteY132" fmla="*/ 937504 h 1294514"/>
              <a:gd name="connsiteX133" fmla="*/ 915317 w 1068056"/>
              <a:gd name="connsiteY133" fmla="*/ 933933 h 1294514"/>
              <a:gd name="connsiteX134" fmla="*/ 926040 w 1068056"/>
              <a:gd name="connsiteY134" fmla="*/ 914289 h 1294514"/>
              <a:gd name="connsiteX135" fmla="*/ 82458 w 1068056"/>
              <a:gd name="connsiteY135" fmla="*/ 821431 h 1294514"/>
              <a:gd name="connsiteX136" fmla="*/ 87820 w 1068056"/>
              <a:gd name="connsiteY136" fmla="*/ 842860 h 1294514"/>
              <a:gd name="connsiteX137" fmla="*/ 80671 w 1068056"/>
              <a:gd name="connsiteY137" fmla="*/ 844646 h 1294514"/>
              <a:gd name="connsiteX138" fmla="*/ 75309 w 1068056"/>
              <a:gd name="connsiteY138" fmla="*/ 823217 h 1294514"/>
              <a:gd name="connsiteX139" fmla="*/ 82458 w 1068056"/>
              <a:gd name="connsiteY139" fmla="*/ 821431 h 1294514"/>
              <a:gd name="connsiteX140" fmla="*/ 945700 w 1068056"/>
              <a:gd name="connsiteY140" fmla="*/ 876789 h 1294514"/>
              <a:gd name="connsiteX141" fmla="*/ 952849 w 1068056"/>
              <a:gd name="connsiteY141" fmla="*/ 880360 h 1294514"/>
              <a:gd name="connsiteX142" fmla="*/ 942126 w 1068056"/>
              <a:gd name="connsiteY142" fmla="*/ 898218 h 1294514"/>
              <a:gd name="connsiteX143" fmla="*/ 936764 w 1068056"/>
              <a:gd name="connsiteY143" fmla="*/ 896432 h 1294514"/>
              <a:gd name="connsiteX144" fmla="*/ 945700 w 1068056"/>
              <a:gd name="connsiteY144" fmla="*/ 876789 h 1294514"/>
              <a:gd name="connsiteX145" fmla="*/ 75309 w 1068056"/>
              <a:gd name="connsiteY145" fmla="*/ 780359 h 1294514"/>
              <a:gd name="connsiteX146" fmla="*/ 78884 w 1068056"/>
              <a:gd name="connsiteY146" fmla="*/ 801788 h 1294514"/>
              <a:gd name="connsiteX147" fmla="*/ 71735 w 1068056"/>
              <a:gd name="connsiteY147" fmla="*/ 801788 h 1294514"/>
              <a:gd name="connsiteX148" fmla="*/ 68160 w 1068056"/>
              <a:gd name="connsiteY148" fmla="*/ 782145 h 1294514"/>
              <a:gd name="connsiteX149" fmla="*/ 75309 w 1068056"/>
              <a:gd name="connsiteY149" fmla="*/ 780359 h 1294514"/>
              <a:gd name="connsiteX150" fmla="*/ 961786 w 1068056"/>
              <a:gd name="connsiteY150" fmla="*/ 837503 h 1294514"/>
              <a:gd name="connsiteX151" fmla="*/ 968935 w 1068056"/>
              <a:gd name="connsiteY151" fmla="*/ 839288 h 1294514"/>
              <a:gd name="connsiteX152" fmla="*/ 959998 w 1068056"/>
              <a:gd name="connsiteY152" fmla="*/ 860717 h 1294514"/>
              <a:gd name="connsiteX153" fmla="*/ 954637 w 1068056"/>
              <a:gd name="connsiteY153" fmla="*/ 857146 h 1294514"/>
              <a:gd name="connsiteX154" fmla="*/ 961786 w 1068056"/>
              <a:gd name="connsiteY154" fmla="*/ 837503 h 1294514"/>
              <a:gd name="connsiteX155" fmla="*/ 69947 w 1068056"/>
              <a:gd name="connsiteY155" fmla="*/ 737501 h 1294514"/>
              <a:gd name="connsiteX156" fmla="*/ 71735 w 1068056"/>
              <a:gd name="connsiteY156" fmla="*/ 758930 h 1294514"/>
              <a:gd name="connsiteX157" fmla="*/ 64586 w 1068056"/>
              <a:gd name="connsiteY157" fmla="*/ 760716 h 1294514"/>
              <a:gd name="connsiteX158" fmla="*/ 62799 w 1068056"/>
              <a:gd name="connsiteY158" fmla="*/ 739287 h 1294514"/>
              <a:gd name="connsiteX159" fmla="*/ 69947 w 1068056"/>
              <a:gd name="connsiteY159" fmla="*/ 737501 h 1294514"/>
              <a:gd name="connsiteX160" fmla="*/ 976084 w 1068056"/>
              <a:gd name="connsiteY160" fmla="*/ 796431 h 1294514"/>
              <a:gd name="connsiteX161" fmla="*/ 983233 w 1068056"/>
              <a:gd name="connsiteY161" fmla="*/ 800002 h 1294514"/>
              <a:gd name="connsiteX162" fmla="*/ 976083 w 1068056"/>
              <a:gd name="connsiteY162" fmla="*/ 819645 h 1294514"/>
              <a:gd name="connsiteX163" fmla="*/ 970722 w 1068056"/>
              <a:gd name="connsiteY163" fmla="*/ 817860 h 1294514"/>
              <a:gd name="connsiteX164" fmla="*/ 976084 w 1068056"/>
              <a:gd name="connsiteY164" fmla="*/ 796431 h 1294514"/>
              <a:gd name="connsiteX165" fmla="*/ 66373 w 1068056"/>
              <a:gd name="connsiteY165" fmla="*/ 694644 h 1294514"/>
              <a:gd name="connsiteX166" fmla="*/ 68160 w 1068056"/>
              <a:gd name="connsiteY166" fmla="*/ 716072 h 1294514"/>
              <a:gd name="connsiteX167" fmla="*/ 61011 w 1068056"/>
              <a:gd name="connsiteY167" fmla="*/ 717858 h 1294514"/>
              <a:gd name="connsiteX168" fmla="*/ 59224 w 1068056"/>
              <a:gd name="connsiteY168" fmla="*/ 696429 h 1294514"/>
              <a:gd name="connsiteX169" fmla="*/ 66373 w 1068056"/>
              <a:gd name="connsiteY169" fmla="*/ 694644 h 1294514"/>
              <a:gd name="connsiteX170" fmla="*/ 988594 w 1068056"/>
              <a:gd name="connsiteY170" fmla="*/ 755359 h 1294514"/>
              <a:gd name="connsiteX171" fmla="*/ 995743 w 1068056"/>
              <a:gd name="connsiteY171" fmla="*/ 757144 h 1294514"/>
              <a:gd name="connsiteX172" fmla="*/ 990382 w 1068056"/>
              <a:gd name="connsiteY172" fmla="*/ 778573 h 1294514"/>
              <a:gd name="connsiteX173" fmla="*/ 983233 w 1068056"/>
              <a:gd name="connsiteY173" fmla="*/ 776788 h 1294514"/>
              <a:gd name="connsiteX174" fmla="*/ 988594 w 1068056"/>
              <a:gd name="connsiteY174" fmla="*/ 755359 h 1294514"/>
              <a:gd name="connsiteX175" fmla="*/ 66373 w 1068056"/>
              <a:gd name="connsiteY175" fmla="*/ 653572 h 1294514"/>
              <a:gd name="connsiteX176" fmla="*/ 66373 w 1068056"/>
              <a:gd name="connsiteY176" fmla="*/ 675000 h 1294514"/>
              <a:gd name="connsiteX177" fmla="*/ 59224 w 1068056"/>
              <a:gd name="connsiteY177" fmla="*/ 675000 h 1294514"/>
              <a:gd name="connsiteX178" fmla="*/ 59224 w 1068056"/>
              <a:gd name="connsiteY178" fmla="*/ 653572 h 1294514"/>
              <a:gd name="connsiteX179" fmla="*/ 66373 w 1068056"/>
              <a:gd name="connsiteY179" fmla="*/ 653572 h 1294514"/>
              <a:gd name="connsiteX180" fmla="*/ 997531 w 1068056"/>
              <a:gd name="connsiteY180" fmla="*/ 714287 h 1294514"/>
              <a:gd name="connsiteX181" fmla="*/ 1002892 w 1068056"/>
              <a:gd name="connsiteY181" fmla="*/ 716072 h 1294514"/>
              <a:gd name="connsiteX182" fmla="*/ 999318 w 1068056"/>
              <a:gd name="connsiteY182" fmla="*/ 735715 h 1294514"/>
              <a:gd name="connsiteX183" fmla="*/ 992169 w 1068056"/>
              <a:gd name="connsiteY183" fmla="*/ 735715 h 1294514"/>
              <a:gd name="connsiteX184" fmla="*/ 997531 w 1068056"/>
              <a:gd name="connsiteY184" fmla="*/ 714287 h 1294514"/>
              <a:gd name="connsiteX185" fmla="*/ 61011 w 1068056"/>
              <a:gd name="connsiteY185" fmla="*/ 608928 h 1294514"/>
              <a:gd name="connsiteX186" fmla="*/ 68160 w 1068056"/>
              <a:gd name="connsiteY186" fmla="*/ 610714 h 1294514"/>
              <a:gd name="connsiteX187" fmla="*/ 66373 w 1068056"/>
              <a:gd name="connsiteY187" fmla="*/ 632143 h 1294514"/>
              <a:gd name="connsiteX188" fmla="*/ 59224 w 1068056"/>
              <a:gd name="connsiteY188" fmla="*/ 630357 h 1294514"/>
              <a:gd name="connsiteX189" fmla="*/ 61011 w 1068056"/>
              <a:gd name="connsiteY189" fmla="*/ 608928 h 1294514"/>
              <a:gd name="connsiteX190" fmla="*/ 1008254 w 1068056"/>
              <a:gd name="connsiteY190" fmla="*/ 671429 h 1294514"/>
              <a:gd name="connsiteX191" fmla="*/ 1006467 w 1068056"/>
              <a:gd name="connsiteY191" fmla="*/ 694644 h 1294514"/>
              <a:gd name="connsiteX192" fmla="*/ 999318 w 1068056"/>
              <a:gd name="connsiteY192" fmla="*/ 692858 h 1294514"/>
              <a:gd name="connsiteX193" fmla="*/ 1001105 w 1068056"/>
              <a:gd name="connsiteY193" fmla="*/ 671429 h 1294514"/>
              <a:gd name="connsiteX194" fmla="*/ 1008254 w 1068056"/>
              <a:gd name="connsiteY194" fmla="*/ 671429 h 1294514"/>
              <a:gd name="connsiteX195" fmla="*/ 64586 w 1068056"/>
              <a:gd name="connsiteY195" fmla="*/ 566070 h 1294514"/>
              <a:gd name="connsiteX196" fmla="*/ 71735 w 1068056"/>
              <a:gd name="connsiteY196" fmla="*/ 567856 h 1294514"/>
              <a:gd name="connsiteX197" fmla="*/ 69948 w 1068056"/>
              <a:gd name="connsiteY197" fmla="*/ 589285 h 1294514"/>
              <a:gd name="connsiteX198" fmla="*/ 62799 w 1068056"/>
              <a:gd name="connsiteY198" fmla="*/ 587499 h 1294514"/>
              <a:gd name="connsiteX199" fmla="*/ 64586 w 1068056"/>
              <a:gd name="connsiteY199" fmla="*/ 566070 h 1294514"/>
              <a:gd name="connsiteX200" fmla="*/ 1008254 w 1068056"/>
              <a:gd name="connsiteY200" fmla="*/ 648214 h 1294514"/>
              <a:gd name="connsiteX201" fmla="*/ 1008254 w 1068056"/>
              <a:gd name="connsiteY201" fmla="*/ 669643 h 1294514"/>
              <a:gd name="connsiteX202" fmla="*/ 1001105 w 1068056"/>
              <a:gd name="connsiteY202" fmla="*/ 669643 h 1294514"/>
              <a:gd name="connsiteX203" fmla="*/ 1001105 w 1068056"/>
              <a:gd name="connsiteY203" fmla="*/ 648214 h 1294514"/>
              <a:gd name="connsiteX204" fmla="*/ 1008254 w 1068056"/>
              <a:gd name="connsiteY204" fmla="*/ 648214 h 1294514"/>
              <a:gd name="connsiteX205" fmla="*/ 77097 w 1068056"/>
              <a:gd name="connsiteY205" fmla="*/ 524999 h 1294514"/>
              <a:gd name="connsiteX206" fmla="*/ 75309 w 1068056"/>
              <a:gd name="connsiteY206" fmla="*/ 546427 h 1294514"/>
              <a:gd name="connsiteX207" fmla="*/ 68160 w 1068056"/>
              <a:gd name="connsiteY207" fmla="*/ 544642 h 1294514"/>
              <a:gd name="connsiteX208" fmla="*/ 71735 w 1068056"/>
              <a:gd name="connsiteY208" fmla="*/ 524998 h 1294514"/>
              <a:gd name="connsiteX209" fmla="*/ 77097 w 1068056"/>
              <a:gd name="connsiteY209" fmla="*/ 524999 h 1294514"/>
              <a:gd name="connsiteX210" fmla="*/ 1008254 w 1068056"/>
              <a:gd name="connsiteY210" fmla="*/ 605357 h 1294514"/>
              <a:gd name="connsiteX211" fmla="*/ 1008254 w 1068056"/>
              <a:gd name="connsiteY211" fmla="*/ 626786 h 1294514"/>
              <a:gd name="connsiteX212" fmla="*/ 1001105 w 1068056"/>
              <a:gd name="connsiteY212" fmla="*/ 626786 h 1294514"/>
              <a:gd name="connsiteX213" fmla="*/ 1001105 w 1068056"/>
              <a:gd name="connsiteY213" fmla="*/ 605357 h 1294514"/>
              <a:gd name="connsiteX214" fmla="*/ 1008254 w 1068056"/>
              <a:gd name="connsiteY214" fmla="*/ 605357 h 1294514"/>
              <a:gd name="connsiteX215" fmla="*/ 78884 w 1068056"/>
              <a:gd name="connsiteY215" fmla="*/ 482141 h 1294514"/>
              <a:gd name="connsiteX216" fmla="*/ 86033 w 1068056"/>
              <a:gd name="connsiteY216" fmla="*/ 483926 h 1294514"/>
              <a:gd name="connsiteX217" fmla="*/ 82458 w 1068056"/>
              <a:gd name="connsiteY217" fmla="*/ 505355 h 1294514"/>
              <a:gd name="connsiteX218" fmla="*/ 75309 w 1068056"/>
              <a:gd name="connsiteY218" fmla="*/ 503570 h 1294514"/>
              <a:gd name="connsiteX219" fmla="*/ 78884 w 1068056"/>
              <a:gd name="connsiteY219" fmla="*/ 482141 h 1294514"/>
              <a:gd name="connsiteX220" fmla="*/ 1004680 w 1068056"/>
              <a:gd name="connsiteY220" fmla="*/ 562499 h 1294514"/>
              <a:gd name="connsiteX221" fmla="*/ 1006467 w 1068056"/>
              <a:gd name="connsiteY221" fmla="*/ 583928 h 1294514"/>
              <a:gd name="connsiteX222" fmla="*/ 999318 w 1068056"/>
              <a:gd name="connsiteY222" fmla="*/ 583928 h 1294514"/>
              <a:gd name="connsiteX223" fmla="*/ 997530 w 1068056"/>
              <a:gd name="connsiteY223" fmla="*/ 562499 h 1294514"/>
              <a:gd name="connsiteX224" fmla="*/ 1004680 w 1068056"/>
              <a:gd name="connsiteY224" fmla="*/ 562499 h 1294514"/>
              <a:gd name="connsiteX225" fmla="*/ 91395 w 1068056"/>
              <a:gd name="connsiteY225" fmla="*/ 441069 h 1294514"/>
              <a:gd name="connsiteX226" fmla="*/ 96756 w 1068056"/>
              <a:gd name="connsiteY226" fmla="*/ 442854 h 1294514"/>
              <a:gd name="connsiteX227" fmla="*/ 91394 w 1068056"/>
              <a:gd name="connsiteY227" fmla="*/ 462498 h 1294514"/>
              <a:gd name="connsiteX228" fmla="*/ 84245 w 1068056"/>
              <a:gd name="connsiteY228" fmla="*/ 460712 h 1294514"/>
              <a:gd name="connsiteX229" fmla="*/ 91395 w 1068056"/>
              <a:gd name="connsiteY229" fmla="*/ 441069 h 1294514"/>
              <a:gd name="connsiteX230" fmla="*/ 999318 w 1068056"/>
              <a:gd name="connsiteY230" fmla="*/ 519641 h 1294514"/>
              <a:gd name="connsiteX231" fmla="*/ 1002892 w 1068056"/>
              <a:gd name="connsiteY231" fmla="*/ 541070 h 1294514"/>
              <a:gd name="connsiteX232" fmla="*/ 995743 w 1068056"/>
              <a:gd name="connsiteY232" fmla="*/ 542856 h 1294514"/>
              <a:gd name="connsiteX233" fmla="*/ 992169 w 1068056"/>
              <a:gd name="connsiteY233" fmla="*/ 521427 h 1294514"/>
              <a:gd name="connsiteX234" fmla="*/ 999318 w 1068056"/>
              <a:gd name="connsiteY234" fmla="*/ 519641 h 1294514"/>
              <a:gd name="connsiteX235" fmla="*/ 103905 w 1068056"/>
              <a:gd name="connsiteY235" fmla="*/ 399997 h 1294514"/>
              <a:gd name="connsiteX236" fmla="*/ 111054 w 1068056"/>
              <a:gd name="connsiteY236" fmla="*/ 401783 h 1294514"/>
              <a:gd name="connsiteX237" fmla="*/ 103905 w 1068056"/>
              <a:gd name="connsiteY237" fmla="*/ 423211 h 1294514"/>
              <a:gd name="connsiteX238" fmla="*/ 96756 w 1068056"/>
              <a:gd name="connsiteY238" fmla="*/ 419640 h 1294514"/>
              <a:gd name="connsiteX239" fmla="*/ 103905 w 1068056"/>
              <a:gd name="connsiteY239" fmla="*/ 399997 h 1294514"/>
              <a:gd name="connsiteX240" fmla="*/ 990382 w 1068056"/>
              <a:gd name="connsiteY240" fmla="*/ 476783 h 1294514"/>
              <a:gd name="connsiteX241" fmla="*/ 993956 w 1068056"/>
              <a:gd name="connsiteY241" fmla="*/ 498212 h 1294514"/>
              <a:gd name="connsiteX242" fmla="*/ 986807 w 1068056"/>
              <a:gd name="connsiteY242" fmla="*/ 499998 h 1294514"/>
              <a:gd name="connsiteX243" fmla="*/ 983233 w 1068056"/>
              <a:gd name="connsiteY243" fmla="*/ 478569 h 1294514"/>
              <a:gd name="connsiteX244" fmla="*/ 990382 w 1068056"/>
              <a:gd name="connsiteY244" fmla="*/ 476783 h 1294514"/>
              <a:gd name="connsiteX245" fmla="*/ 119991 w 1068056"/>
              <a:gd name="connsiteY245" fmla="*/ 360710 h 1294514"/>
              <a:gd name="connsiteX246" fmla="*/ 127140 w 1068056"/>
              <a:gd name="connsiteY246" fmla="*/ 362496 h 1294514"/>
              <a:gd name="connsiteX247" fmla="*/ 118203 w 1068056"/>
              <a:gd name="connsiteY247" fmla="*/ 382140 h 1294514"/>
              <a:gd name="connsiteX248" fmla="*/ 112842 w 1068056"/>
              <a:gd name="connsiteY248" fmla="*/ 380354 h 1294514"/>
              <a:gd name="connsiteX249" fmla="*/ 119991 w 1068056"/>
              <a:gd name="connsiteY249" fmla="*/ 360710 h 1294514"/>
              <a:gd name="connsiteX250" fmla="*/ 977871 w 1068056"/>
              <a:gd name="connsiteY250" fmla="*/ 435712 h 1294514"/>
              <a:gd name="connsiteX251" fmla="*/ 983233 w 1068056"/>
              <a:gd name="connsiteY251" fmla="*/ 457140 h 1294514"/>
              <a:gd name="connsiteX252" fmla="*/ 977871 w 1068056"/>
              <a:gd name="connsiteY252" fmla="*/ 458926 h 1294514"/>
              <a:gd name="connsiteX253" fmla="*/ 970722 w 1068056"/>
              <a:gd name="connsiteY253" fmla="*/ 437497 h 1294514"/>
              <a:gd name="connsiteX254" fmla="*/ 977871 w 1068056"/>
              <a:gd name="connsiteY254" fmla="*/ 435712 h 1294514"/>
              <a:gd name="connsiteX255" fmla="*/ 130714 w 1068056"/>
              <a:gd name="connsiteY255" fmla="*/ 337496 h 1294514"/>
              <a:gd name="connsiteX256" fmla="*/ 137863 w 1068056"/>
              <a:gd name="connsiteY256" fmla="*/ 341067 h 1294514"/>
              <a:gd name="connsiteX257" fmla="*/ 136076 w 1068056"/>
              <a:gd name="connsiteY257" fmla="*/ 342853 h 1294514"/>
              <a:gd name="connsiteX258" fmla="*/ 128927 w 1068056"/>
              <a:gd name="connsiteY258" fmla="*/ 341067 h 1294514"/>
              <a:gd name="connsiteX259" fmla="*/ 130714 w 1068056"/>
              <a:gd name="connsiteY259" fmla="*/ 337496 h 1294514"/>
              <a:gd name="connsiteX260" fmla="*/ 139650 w 1068056"/>
              <a:gd name="connsiteY260" fmla="*/ 321424 h 1294514"/>
              <a:gd name="connsiteX261" fmla="*/ 146799 w 1068056"/>
              <a:gd name="connsiteY261" fmla="*/ 324996 h 1294514"/>
              <a:gd name="connsiteX262" fmla="*/ 137863 w 1068056"/>
              <a:gd name="connsiteY262" fmla="*/ 341067 h 1294514"/>
              <a:gd name="connsiteX263" fmla="*/ 130714 w 1068056"/>
              <a:gd name="connsiteY263" fmla="*/ 337496 h 1294514"/>
              <a:gd name="connsiteX264" fmla="*/ 139650 w 1068056"/>
              <a:gd name="connsiteY264" fmla="*/ 321424 h 1294514"/>
              <a:gd name="connsiteX265" fmla="*/ 963573 w 1068056"/>
              <a:gd name="connsiteY265" fmla="*/ 396425 h 1294514"/>
              <a:gd name="connsiteX266" fmla="*/ 970722 w 1068056"/>
              <a:gd name="connsiteY266" fmla="*/ 416069 h 1294514"/>
              <a:gd name="connsiteX267" fmla="*/ 963573 w 1068056"/>
              <a:gd name="connsiteY267" fmla="*/ 417854 h 1294514"/>
              <a:gd name="connsiteX268" fmla="*/ 956424 w 1068056"/>
              <a:gd name="connsiteY268" fmla="*/ 398211 h 1294514"/>
              <a:gd name="connsiteX269" fmla="*/ 963573 w 1068056"/>
              <a:gd name="connsiteY269" fmla="*/ 396425 h 1294514"/>
              <a:gd name="connsiteX270" fmla="*/ 162885 w 1068056"/>
              <a:gd name="connsiteY270" fmla="*/ 283924 h 1294514"/>
              <a:gd name="connsiteX271" fmla="*/ 168246 w 1068056"/>
              <a:gd name="connsiteY271" fmla="*/ 289281 h 1294514"/>
              <a:gd name="connsiteX272" fmla="*/ 157523 w 1068056"/>
              <a:gd name="connsiteY272" fmla="*/ 307138 h 1294514"/>
              <a:gd name="connsiteX273" fmla="*/ 150374 w 1068056"/>
              <a:gd name="connsiteY273" fmla="*/ 301781 h 1294514"/>
              <a:gd name="connsiteX274" fmla="*/ 162885 w 1068056"/>
              <a:gd name="connsiteY274" fmla="*/ 283924 h 1294514"/>
              <a:gd name="connsiteX275" fmla="*/ 945700 w 1068056"/>
              <a:gd name="connsiteY275" fmla="*/ 355353 h 1294514"/>
              <a:gd name="connsiteX276" fmla="*/ 954637 w 1068056"/>
              <a:gd name="connsiteY276" fmla="*/ 374996 h 1294514"/>
              <a:gd name="connsiteX277" fmla="*/ 949275 w 1068056"/>
              <a:gd name="connsiteY277" fmla="*/ 378568 h 1294514"/>
              <a:gd name="connsiteX278" fmla="*/ 938551 w 1068056"/>
              <a:gd name="connsiteY278" fmla="*/ 358925 h 1294514"/>
              <a:gd name="connsiteX279" fmla="*/ 945700 w 1068056"/>
              <a:gd name="connsiteY279" fmla="*/ 355353 h 1294514"/>
              <a:gd name="connsiteX280" fmla="*/ 187906 w 1068056"/>
              <a:gd name="connsiteY280" fmla="*/ 249995 h 1294514"/>
              <a:gd name="connsiteX281" fmla="*/ 193268 w 1068056"/>
              <a:gd name="connsiteY281" fmla="*/ 255352 h 1294514"/>
              <a:gd name="connsiteX282" fmla="*/ 180757 w 1068056"/>
              <a:gd name="connsiteY282" fmla="*/ 271424 h 1294514"/>
              <a:gd name="connsiteX283" fmla="*/ 175395 w 1068056"/>
              <a:gd name="connsiteY283" fmla="*/ 267852 h 1294514"/>
              <a:gd name="connsiteX284" fmla="*/ 187906 w 1068056"/>
              <a:gd name="connsiteY284" fmla="*/ 249995 h 1294514"/>
              <a:gd name="connsiteX285" fmla="*/ 926040 w 1068056"/>
              <a:gd name="connsiteY285" fmla="*/ 317853 h 1294514"/>
              <a:gd name="connsiteX286" fmla="*/ 936764 w 1068056"/>
              <a:gd name="connsiteY286" fmla="*/ 337496 h 1294514"/>
              <a:gd name="connsiteX287" fmla="*/ 929615 w 1068056"/>
              <a:gd name="connsiteY287" fmla="*/ 341067 h 1294514"/>
              <a:gd name="connsiteX288" fmla="*/ 918892 w 1068056"/>
              <a:gd name="connsiteY288" fmla="*/ 321424 h 1294514"/>
              <a:gd name="connsiteX289" fmla="*/ 926040 w 1068056"/>
              <a:gd name="connsiteY289" fmla="*/ 317853 h 1294514"/>
              <a:gd name="connsiteX290" fmla="*/ 216502 w 1068056"/>
              <a:gd name="connsiteY290" fmla="*/ 217852 h 1294514"/>
              <a:gd name="connsiteX291" fmla="*/ 221864 w 1068056"/>
              <a:gd name="connsiteY291" fmla="*/ 223209 h 1294514"/>
              <a:gd name="connsiteX292" fmla="*/ 207566 w 1068056"/>
              <a:gd name="connsiteY292" fmla="*/ 239280 h 1294514"/>
              <a:gd name="connsiteX293" fmla="*/ 202204 w 1068056"/>
              <a:gd name="connsiteY293" fmla="*/ 233923 h 1294514"/>
              <a:gd name="connsiteX294" fmla="*/ 216502 w 1068056"/>
              <a:gd name="connsiteY294" fmla="*/ 217852 h 1294514"/>
              <a:gd name="connsiteX295" fmla="*/ 902806 w 1068056"/>
              <a:gd name="connsiteY295" fmla="*/ 282138 h 1294514"/>
              <a:gd name="connsiteX296" fmla="*/ 913530 w 1068056"/>
              <a:gd name="connsiteY296" fmla="*/ 299995 h 1294514"/>
              <a:gd name="connsiteX297" fmla="*/ 908168 w 1068056"/>
              <a:gd name="connsiteY297" fmla="*/ 303567 h 1294514"/>
              <a:gd name="connsiteX298" fmla="*/ 897445 w 1068056"/>
              <a:gd name="connsiteY298" fmla="*/ 285710 h 1294514"/>
              <a:gd name="connsiteX299" fmla="*/ 902806 w 1068056"/>
              <a:gd name="connsiteY299" fmla="*/ 282138 h 1294514"/>
              <a:gd name="connsiteX300" fmla="*/ 248673 w 1068056"/>
              <a:gd name="connsiteY300" fmla="*/ 187494 h 1294514"/>
              <a:gd name="connsiteX301" fmla="*/ 254034 w 1068056"/>
              <a:gd name="connsiteY301" fmla="*/ 192851 h 1294514"/>
              <a:gd name="connsiteX302" fmla="*/ 237949 w 1068056"/>
              <a:gd name="connsiteY302" fmla="*/ 208923 h 1294514"/>
              <a:gd name="connsiteX303" fmla="*/ 232587 w 1068056"/>
              <a:gd name="connsiteY303" fmla="*/ 203566 h 1294514"/>
              <a:gd name="connsiteX304" fmla="*/ 248673 w 1068056"/>
              <a:gd name="connsiteY304" fmla="*/ 187494 h 1294514"/>
              <a:gd name="connsiteX305" fmla="*/ 875997 w 1068056"/>
              <a:gd name="connsiteY305" fmla="*/ 246423 h 1294514"/>
              <a:gd name="connsiteX306" fmla="*/ 890296 w 1068056"/>
              <a:gd name="connsiteY306" fmla="*/ 264281 h 1294514"/>
              <a:gd name="connsiteX307" fmla="*/ 884934 w 1068056"/>
              <a:gd name="connsiteY307" fmla="*/ 267852 h 1294514"/>
              <a:gd name="connsiteX308" fmla="*/ 870636 w 1068056"/>
              <a:gd name="connsiteY308" fmla="*/ 251780 h 1294514"/>
              <a:gd name="connsiteX309" fmla="*/ 875997 w 1068056"/>
              <a:gd name="connsiteY309" fmla="*/ 246423 h 1294514"/>
              <a:gd name="connsiteX310" fmla="*/ 282630 w 1068056"/>
              <a:gd name="connsiteY310" fmla="*/ 160708 h 1294514"/>
              <a:gd name="connsiteX311" fmla="*/ 286205 w 1068056"/>
              <a:gd name="connsiteY311" fmla="*/ 167851 h 1294514"/>
              <a:gd name="connsiteX312" fmla="*/ 270120 w 1068056"/>
              <a:gd name="connsiteY312" fmla="*/ 180351 h 1294514"/>
              <a:gd name="connsiteX313" fmla="*/ 264758 w 1068056"/>
              <a:gd name="connsiteY313" fmla="*/ 174994 h 1294514"/>
              <a:gd name="connsiteX314" fmla="*/ 282630 w 1068056"/>
              <a:gd name="connsiteY314" fmla="*/ 160708 h 1294514"/>
              <a:gd name="connsiteX315" fmla="*/ 847401 w 1068056"/>
              <a:gd name="connsiteY315" fmla="*/ 214280 h 1294514"/>
              <a:gd name="connsiteX316" fmla="*/ 863487 w 1068056"/>
              <a:gd name="connsiteY316" fmla="*/ 230352 h 1294514"/>
              <a:gd name="connsiteX317" fmla="*/ 858125 w 1068056"/>
              <a:gd name="connsiteY317" fmla="*/ 235709 h 1294514"/>
              <a:gd name="connsiteX318" fmla="*/ 843827 w 1068056"/>
              <a:gd name="connsiteY318" fmla="*/ 219637 h 1294514"/>
              <a:gd name="connsiteX319" fmla="*/ 847401 w 1068056"/>
              <a:gd name="connsiteY319" fmla="*/ 214280 h 1294514"/>
              <a:gd name="connsiteX320" fmla="*/ 318375 w 1068056"/>
              <a:gd name="connsiteY320" fmla="*/ 137493 h 1294514"/>
              <a:gd name="connsiteX321" fmla="*/ 321950 w 1068056"/>
              <a:gd name="connsiteY321" fmla="*/ 142851 h 1294514"/>
              <a:gd name="connsiteX322" fmla="*/ 304077 w 1068056"/>
              <a:gd name="connsiteY322" fmla="*/ 155351 h 1294514"/>
              <a:gd name="connsiteX323" fmla="*/ 300503 w 1068056"/>
              <a:gd name="connsiteY323" fmla="*/ 148208 h 1294514"/>
              <a:gd name="connsiteX324" fmla="*/ 318375 w 1068056"/>
              <a:gd name="connsiteY324" fmla="*/ 137493 h 1294514"/>
              <a:gd name="connsiteX325" fmla="*/ 817018 w 1068056"/>
              <a:gd name="connsiteY325" fmla="*/ 183923 h 1294514"/>
              <a:gd name="connsiteX326" fmla="*/ 833104 w 1068056"/>
              <a:gd name="connsiteY326" fmla="*/ 199994 h 1294514"/>
              <a:gd name="connsiteX327" fmla="*/ 827742 w 1068056"/>
              <a:gd name="connsiteY327" fmla="*/ 205351 h 1294514"/>
              <a:gd name="connsiteX328" fmla="*/ 811657 w 1068056"/>
              <a:gd name="connsiteY328" fmla="*/ 189280 h 1294514"/>
              <a:gd name="connsiteX329" fmla="*/ 817018 w 1068056"/>
              <a:gd name="connsiteY329" fmla="*/ 183923 h 1294514"/>
              <a:gd name="connsiteX330" fmla="*/ 783060 w 1068056"/>
              <a:gd name="connsiteY330" fmla="*/ 157137 h 1294514"/>
              <a:gd name="connsiteX331" fmla="*/ 800933 w 1068056"/>
              <a:gd name="connsiteY331" fmla="*/ 171422 h 1294514"/>
              <a:gd name="connsiteX332" fmla="*/ 795571 w 1068056"/>
              <a:gd name="connsiteY332" fmla="*/ 176779 h 1294514"/>
              <a:gd name="connsiteX333" fmla="*/ 779486 w 1068056"/>
              <a:gd name="connsiteY333" fmla="*/ 162494 h 1294514"/>
              <a:gd name="connsiteX334" fmla="*/ 783060 w 1068056"/>
              <a:gd name="connsiteY334" fmla="*/ 157137 h 1294514"/>
              <a:gd name="connsiteX335" fmla="*/ 355908 w 1068056"/>
              <a:gd name="connsiteY335" fmla="*/ 116064 h 1294514"/>
              <a:gd name="connsiteX336" fmla="*/ 359482 w 1068056"/>
              <a:gd name="connsiteY336" fmla="*/ 123207 h 1294514"/>
              <a:gd name="connsiteX337" fmla="*/ 339822 w 1068056"/>
              <a:gd name="connsiteY337" fmla="*/ 133922 h 1294514"/>
              <a:gd name="connsiteX338" fmla="*/ 338035 w 1068056"/>
              <a:gd name="connsiteY338" fmla="*/ 126779 h 1294514"/>
              <a:gd name="connsiteX339" fmla="*/ 355908 w 1068056"/>
              <a:gd name="connsiteY339" fmla="*/ 116064 h 1294514"/>
              <a:gd name="connsiteX340" fmla="*/ 747315 w 1068056"/>
              <a:gd name="connsiteY340" fmla="*/ 133922 h 1294514"/>
              <a:gd name="connsiteX341" fmla="*/ 765188 w 1068056"/>
              <a:gd name="connsiteY341" fmla="*/ 144636 h 1294514"/>
              <a:gd name="connsiteX342" fmla="*/ 761613 w 1068056"/>
              <a:gd name="connsiteY342" fmla="*/ 151779 h 1294514"/>
              <a:gd name="connsiteX343" fmla="*/ 743741 w 1068056"/>
              <a:gd name="connsiteY343" fmla="*/ 139279 h 1294514"/>
              <a:gd name="connsiteX344" fmla="*/ 747315 w 1068056"/>
              <a:gd name="connsiteY344" fmla="*/ 133922 h 1294514"/>
              <a:gd name="connsiteX345" fmla="*/ 395227 w 1068056"/>
              <a:gd name="connsiteY345" fmla="*/ 99993 h 1294514"/>
              <a:gd name="connsiteX346" fmla="*/ 398802 w 1068056"/>
              <a:gd name="connsiteY346" fmla="*/ 105350 h 1294514"/>
              <a:gd name="connsiteX347" fmla="*/ 379142 w 1068056"/>
              <a:gd name="connsiteY347" fmla="*/ 114279 h 1294514"/>
              <a:gd name="connsiteX348" fmla="*/ 375567 w 1068056"/>
              <a:gd name="connsiteY348" fmla="*/ 107136 h 1294514"/>
              <a:gd name="connsiteX349" fmla="*/ 395227 w 1068056"/>
              <a:gd name="connsiteY349" fmla="*/ 99993 h 1294514"/>
              <a:gd name="connsiteX350" fmla="*/ 709783 w 1068056"/>
              <a:gd name="connsiteY350" fmla="*/ 112493 h 1294514"/>
              <a:gd name="connsiteX351" fmla="*/ 729443 w 1068056"/>
              <a:gd name="connsiteY351" fmla="*/ 123207 h 1294514"/>
              <a:gd name="connsiteX352" fmla="*/ 725869 w 1068056"/>
              <a:gd name="connsiteY352" fmla="*/ 128565 h 1294514"/>
              <a:gd name="connsiteX353" fmla="*/ 706209 w 1068056"/>
              <a:gd name="connsiteY353" fmla="*/ 117850 h 1294514"/>
              <a:gd name="connsiteX354" fmla="*/ 709783 w 1068056"/>
              <a:gd name="connsiteY354" fmla="*/ 112493 h 1294514"/>
              <a:gd name="connsiteX355" fmla="*/ 436334 w 1068056"/>
              <a:gd name="connsiteY355" fmla="*/ 85707 h 1294514"/>
              <a:gd name="connsiteX356" fmla="*/ 438121 w 1068056"/>
              <a:gd name="connsiteY356" fmla="*/ 92850 h 1294514"/>
              <a:gd name="connsiteX357" fmla="*/ 418461 w 1068056"/>
              <a:gd name="connsiteY357" fmla="*/ 98207 h 1294514"/>
              <a:gd name="connsiteX358" fmla="*/ 416674 w 1068056"/>
              <a:gd name="connsiteY358" fmla="*/ 92850 h 1294514"/>
              <a:gd name="connsiteX359" fmla="*/ 436334 w 1068056"/>
              <a:gd name="connsiteY359" fmla="*/ 85707 h 1294514"/>
              <a:gd name="connsiteX360" fmla="*/ 681187 w 1068056"/>
              <a:gd name="connsiteY360" fmla="*/ 98207 h 1294514"/>
              <a:gd name="connsiteX361" fmla="*/ 690123 w 1068056"/>
              <a:gd name="connsiteY361" fmla="*/ 103564 h 1294514"/>
              <a:gd name="connsiteX362" fmla="*/ 688336 w 1068056"/>
              <a:gd name="connsiteY362" fmla="*/ 108921 h 1294514"/>
              <a:gd name="connsiteX363" fmla="*/ 677613 w 1068056"/>
              <a:gd name="connsiteY363" fmla="*/ 105350 h 1294514"/>
              <a:gd name="connsiteX364" fmla="*/ 677868 w 1068056"/>
              <a:gd name="connsiteY364" fmla="*/ 104840 h 1294514"/>
              <a:gd name="connsiteX365" fmla="*/ 678060 w 1068056"/>
              <a:gd name="connsiteY365" fmla="*/ 104903 h 1294514"/>
              <a:gd name="connsiteX366" fmla="*/ 679400 w 1068056"/>
              <a:gd name="connsiteY366" fmla="*/ 105350 h 1294514"/>
              <a:gd name="connsiteX367" fmla="*/ 681187 w 1068056"/>
              <a:gd name="connsiteY367" fmla="*/ 98207 h 1294514"/>
              <a:gd name="connsiteX368" fmla="*/ 479228 w 1068056"/>
              <a:gd name="connsiteY368" fmla="*/ 76778 h 1294514"/>
              <a:gd name="connsiteX369" fmla="*/ 481015 w 1068056"/>
              <a:gd name="connsiteY369" fmla="*/ 83921 h 1294514"/>
              <a:gd name="connsiteX370" fmla="*/ 459568 w 1068056"/>
              <a:gd name="connsiteY370" fmla="*/ 87493 h 1294514"/>
              <a:gd name="connsiteX371" fmla="*/ 457781 w 1068056"/>
              <a:gd name="connsiteY371" fmla="*/ 80350 h 1294514"/>
              <a:gd name="connsiteX372" fmla="*/ 479228 w 1068056"/>
              <a:gd name="connsiteY372" fmla="*/ 76778 h 1294514"/>
              <a:gd name="connsiteX373" fmla="*/ 670464 w 1068056"/>
              <a:gd name="connsiteY373" fmla="*/ 94636 h 1294514"/>
              <a:gd name="connsiteX374" fmla="*/ 681187 w 1068056"/>
              <a:gd name="connsiteY374" fmla="*/ 98207 h 1294514"/>
              <a:gd name="connsiteX375" fmla="*/ 678059 w 1068056"/>
              <a:gd name="connsiteY375" fmla="*/ 104457 h 1294514"/>
              <a:gd name="connsiteX376" fmla="*/ 677868 w 1068056"/>
              <a:gd name="connsiteY376" fmla="*/ 104840 h 1294514"/>
              <a:gd name="connsiteX377" fmla="*/ 668676 w 1068056"/>
              <a:gd name="connsiteY377" fmla="*/ 101779 h 1294514"/>
              <a:gd name="connsiteX378" fmla="*/ 670464 w 1068056"/>
              <a:gd name="connsiteY378" fmla="*/ 94636 h 1294514"/>
              <a:gd name="connsiteX379" fmla="*/ 629357 w 1068056"/>
              <a:gd name="connsiteY379" fmla="*/ 82136 h 1294514"/>
              <a:gd name="connsiteX380" fmla="*/ 650804 w 1068056"/>
              <a:gd name="connsiteY380" fmla="*/ 87493 h 1294514"/>
              <a:gd name="connsiteX381" fmla="*/ 649017 w 1068056"/>
              <a:gd name="connsiteY381" fmla="*/ 94636 h 1294514"/>
              <a:gd name="connsiteX382" fmla="*/ 627570 w 1068056"/>
              <a:gd name="connsiteY382" fmla="*/ 87493 h 1294514"/>
              <a:gd name="connsiteX383" fmla="*/ 629357 w 1068056"/>
              <a:gd name="connsiteY383" fmla="*/ 82136 h 1294514"/>
              <a:gd name="connsiteX384" fmla="*/ 522122 w 1068056"/>
              <a:gd name="connsiteY384" fmla="*/ 71421 h 1294514"/>
              <a:gd name="connsiteX385" fmla="*/ 522122 w 1068056"/>
              <a:gd name="connsiteY385" fmla="*/ 78564 h 1294514"/>
              <a:gd name="connsiteX386" fmla="*/ 500675 w 1068056"/>
              <a:gd name="connsiteY386" fmla="*/ 80350 h 1294514"/>
              <a:gd name="connsiteX387" fmla="*/ 500675 w 1068056"/>
              <a:gd name="connsiteY387" fmla="*/ 73207 h 1294514"/>
              <a:gd name="connsiteX388" fmla="*/ 522122 w 1068056"/>
              <a:gd name="connsiteY388" fmla="*/ 71421 h 1294514"/>
              <a:gd name="connsiteX389" fmla="*/ 565016 w 1068056"/>
              <a:gd name="connsiteY389" fmla="*/ 71421 h 1294514"/>
              <a:gd name="connsiteX390" fmla="*/ 565016 w 1068056"/>
              <a:gd name="connsiteY390" fmla="*/ 78564 h 1294514"/>
              <a:gd name="connsiteX391" fmla="*/ 543569 w 1068056"/>
              <a:gd name="connsiteY391" fmla="*/ 78564 h 1294514"/>
              <a:gd name="connsiteX392" fmla="*/ 543569 w 1068056"/>
              <a:gd name="connsiteY392" fmla="*/ 71421 h 1294514"/>
              <a:gd name="connsiteX393" fmla="*/ 565016 w 1068056"/>
              <a:gd name="connsiteY393" fmla="*/ 71421 h 1294514"/>
              <a:gd name="connsiteX394" fmla="*/ 586463 w 1068056"/>
              <a:gd name="connsiteY394" fmla="*/ 73207 h 1294514"/>
              <a:gd name="connsiteX395" fmla="*/ 607910 w 1068056"/>
              <a:gd name="connsiteY395" fmla="*/ 76778 h 1294514"/>
              <a:gd name="connsiteX396" fmla="*/ 607910 w 1068056"/>
              <a:gd name="connsiteY396" fmla="*/ 83921 h 1294514"/>
              <a:gd name="connsiteX397" fmla="*/ 586463 w 1068056"/>
              <a:gd name="connsiteY397" fmla="*/ 80350 h 1294514"/>
              <a:gd name="connsiteX398" fmla="*/ 586463 w 1068056"/>
              <a:gd name="connsiteY398" fmla="*/ 73207 h 1294514"/>
              <a:gd name="connsiteX399" fmla="*/ 611089 w 1068056"/>
              <a:gd name="connsiteY399" fmla="*/ 27967 h 1294514"/>
              <a:gd name="connsiteX400" fmla="*/ 352240 w 1068056"/>
              <a:gd name="connsiteY400" fmla="*/ 66362 h 1294514"/>
              <a:gd name="connsiteX401" fmla="*/ 98473 w 1068056"/>
              <a:gd name="connsiteY401" fmla="*/ 310844 h 1294514"/>
              <a:gd name="connsiteX402" fmla="*/ 114556 w 1068056"/>
              <a:gd name="connsiteY402" fmla="*/ 1037151 h 1294514"/>
              <a:gd name="connsiteX403" fmla="*/ 498781 w 1068056"/>
              <a:gd name="connsiteY403" fmla="*/ 1272710 h 1294514"/>
              <a:gd name="connsiteX404" fmla="*/ 874070 w 1068056"/>
              <a:gd name="connsiteY404" fmla="*/ 1074626 h 1294514"/>
              <a:gd name="connsiteX405" fmla="*/ 1045631 w 1068056"/>
              <a:gd name="connsiteY405" fmla="*/ 673105 h 1294514"/>
              <a:gd name="connsiteX406" fmla="*/ 691787 w 1068056"/>
              <a:gd name="connsiteY406" fmla="*/ 52086 h 1294514"/>
              <a:gd name="connsiteX407" fmla="*/ 611089 w 1068056"/>
              <a:gd name="connsiteY407" fmla="*/ 27967 h 1294514"/>
              <a:gd name="connsiteX408" fmla="*/ 609647 w 1068056"/>
              <a:gd name="connsiteY408" fmla="*/ 5531 h 1294514"/>
              <a:gd name="connsiteX409" fmla="*/ 700722 w 1068056"/>
              <a:gd name="connsiteY409" fmla="*/ 32456 h 1294514"/>
              <a:gd name="connsiteX410" fmla="*/ 1067076 w 1068056"/>
              <a:gd name="connsiteY410" fmla="*/ 674889 h 1294514"/>
              <a:gd name="connsiteX411" fmla="*/ 496994 w 1068056"/>
              <a:gd name="connsiteY411" fmla="*/ 1294124 h 1294514"/>
              <a:gd name="connsiteX412" fmla="*/ 96685 w 1068056"/>
              <a:gd name="connsiteY412" fmla="*/ 1047858 h 1294514"/>
              <a:gd name="connsiteX413" fmla="*/ 80602 w 1068056"/>
              <a:gd name="connsiteY413" fmla="*/ 300136 h 1294514"/>
              <a:gd name="connsiteX414" fmla="*/ 609647 w 1068056"/>
              <a:gd name="connsiteY414" fmla="*/ 5531 h 12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1068056" h="1294514">
                <a:moveTo>
                  <a:pt x="497100" y="1216079"/>
                </a:moveTo>
                <a:cubicBezTo>
                  <a:pt x="497100" y="1216079"/>
                  <a:pt x="497100" y="1216079"/>
                  <a:pt x="495313" y="1223222"/>
                </a:cubicBezTo>
                <a:cubicBezTo>
                  <a:pt x="488164" y="1223222"/>
                  <a:pt x="481015" y="1221436"/>
                  <a:pt x="473866" y="1221436"/>
                </a:cubicBezTo>
                <a:cubicBezTo>
                  <a:pt x="473866" y="1221436"/>
                  <a:pt x="473866" y="1221436"/>
                  <a:pt x="475653" y="1214293"/>
                </a:cubicBezTo>
                <a:cubicBezTo>
                  <a:pt x="482802" y="1214293"/>
                  <a:pt x="489951" y="1216079"/>
                  <a:pt x="497100" y="1216079"/>
                </a:cubicBezTo>
                <a:close/>
                <a:moveTo>
                  <a:pt x="432759" y="1207151"/>
                </a:moveTo>
                <a:cubicBezTo>
                  <a:pt x="432759" y="1207151"/>
                  <a:pt x="432759" y="1207151"/>
                  <a:pt x="454206" y="1210722"/>
                </a:cubicBezTo>
                <a:cubicBezTo>
                  <a:pt x="454206" y="1210722"/>
                  <a:pt x="454206" y="1210722"/>
                  <a:pt x="452419" y="1217865"/>
                </a:cubicBezTo>
                <a:cubicBezTo>
                  <a:pt x="452419" y="1217865"/>
                  <a:pt x="452419" y="1217865"/>
                  <a:pt x="432759" y="1214293"/>
                </a:cubicBezTo>
                <a:cubicBezTo>
                  <a:pt x="432759" y="1214293"/>
                  <a:pt x="432759" y="1214293"/>
                  <a:pt x="432759" y="1207151"/>
                </a:cubicBezTo>
                <a:close/>
                <a:moveTo>
                  <a:pt x="538207" y="1216079"/>
                </a:moveTo>
                <a:cubicBezTo>
                  <a:pt x="538207" y="1216079"/>
                  <a:pt x="538207" y="1216079"/>
                  <a:pt x="539994" y="1223222"/>
                </a:cubicBezTo>
                <a:cubicBezTo>
                  <a:pt x="532845" y="1223222"/>
                  <a:pt x="525696" y="1223222"/>
                  <a:pt x="516760" y="1223222"/>
                </a:cubicBezTo>
                <a:cubicBezTo>
                  <a:pt x="516760" y="1223222"/>
                  <a:pt x="516760" y="1223222"/>
                  <a:pt x="516760" y="1216079"/>
                </a:cubicBezTo>
                <a:cubicBezTo>
                  <a:pt x="523909" y="1216079"/>
                  <a:pt x="531058" y="1216079"/>
                  <a:pt x="538207" y="1216079"/>
                </a:cubicBezTo>
                <a:close/>
                <a:moveTo>
                  <a:pt x="391653" y="1198222"/>
                </a:moveTo>
                <a:cubicBezTo>
                  <a:pt x="391653" y="1198222"/>
                  <a:pt x="391653" y="1198222"/>
                  <a:pt x="413100" y="1203579"/>
                </a:cubicBezTo>
                <a:cubicBezTo>
                  <a:pt x="413100" y="1203579"/>
                  <a:pt x="413100" y="1203579"/>
                  <a:pt x="411312" y="1210722"/>
                </a:cubicBezTo>
                <a:cubicBezTo>
                  <a:pt x="411312" y="1210722"/>
                  <a:pt x="411312" y="1210722"/>
                  <a:pt x="389865" y="1203579"/>
                </a:cubicBezTo>
                <a:cubicBezTo>
                  <a:pt x="389865" y="1203579"/>
                  <a:pt x="389865" y="1203579"/>
                  <a:pt x="391653" y="1198222"/>
                </a:cubicBezTo>
                <a:close/>
                <a:moveTo>
                  <a:pt x="581101" y="1208936"/>
                </a:moveTo>
                <a:cubicBezTo>
                  <a:pt x="581101" y="1208936"/>
                  <a:pt x="581101" y="1208936"/>
                  <a:pt x="582888" y="1216079"/>
                </a:cubicBezTo>
                <a:cubicBezTo>
                  <a:pt x="582888" y="1216079"/>
                  <a:pt x="582888" y="1216079"/>
                  <a:pt x="561441" y="1219650"/>
                </a:cubicBezTo>
                <a:cubicBezTo>
                  <a:pt x="561441" y="1219650"/>
                  <a:pt x="561441" y="1219650"/>
                  <a:pt x="559654" y="1214293"/>
                </a:cubicBezTo>
                <a:cubicBezTo>
                  <a:pt x="559654" y="1214293"/>
                  <a:pt x="559654" y="1214293"/>
                  <a:pt x="581101" y="1208936"/>
                </a:cubicBezTo>
                <a:close/>
                <a:moveTo>
                  <a:pt x="352333" y="1182150"/>
                </a:moveTo>
                <a:cubicBezTo>
                  <a:pt x="352333" y="1182150"/>
                  <a:pt x="352333" y="1182150"/>
                  <a:pt x="371993" y="1191079"/>
                </a:cubicBezTo>
                <a:cubicBezTo>
                  <a:pt x="371993" y="1191079"/>
                  <a:pt x="371993" y="1191079"/>
                  <a:pt x="370206" y="1198222"/>
                </a:cubicBezTo>
                <a:cubicBezTo>
                  <a:pt x="370206" y="1198222"/>
                  <a:pt x="370206" y="1198222"/>
                  <a:pt x="348759" y="1189293"/>
                </a:cubicBezTo>
                <a:cubicBezTo>
                  <a:pt x="348759" y="1189293"/>
                  <a:pt x="348759" y="1189293"/>
                  <a:pt x="352333" y="1182150"/>
                </a:cubicBezTo>
                <a:close/>
                <a:moveTo>
                  <a:pt x="622208" y="1198222"/>
                </a:moveTo>
                <a:cubicBezTo>
                  <a:pt x="622208" y="1198222"/>
                  <a:pt x="622208" y="1198222"/>
                  <a:pt x="623995" y="1205365"/>
                </a:cubicBezTo>
                <a:cubicBezTo>
                  <a:pt x="623995" y="1205365"/>
                  <a:pt x="623995" y="1205365"/>
                  <a:pt x="602548" y="1212508"/>
                </a:cubicBezTo>
                <a:cubicBezTo>
                  <a:pt x="602548" y="1212508"/>
                  <a:pt x="602548" y="1212508"/>
                  <a:pt x="600761" y="1205365"/>
                </a:cubicBezTo>
                <a:cubicBezTo>
                  <a:pt x="600761" y="1205365"/>
                  <a:pt x="600761" y="1205365"/>
                  <a:pt x="622208" y="1198222"/>
                </a:cubicBezTo>
                <a:close/>
                <a:moveTo>
                  <a:pt x="314801" y="1164293"/>
                </a:moveTo>
                <a:cubicBezTo>
                  <a:pt x="314801" y="1164293"/>
                  <a:pt x="314801" y="1164293"/>
                  <a:pt x="332673" y="1175007"/>
                </a:cubicBezTo>
                <a:cubicBezTo>
                  <a:pt x="332673" y="1175007"/>
                  <a:pt x="332673" y="1175007"/>
                  <a:pt x="329099" y="1180364"/>
                </a:cubicBezTo>
                <a:cubicBezTo>
                  <a:pt x="329099" y="1180364"/>
                  <a:pt x="329099" y="1180364"/>
                  <a:pt x="311226" y="1171436"/>
                </a:cubicBezTo>
                <a:cubicBezTo>
                  <a:pt x="311226" y="1171436"/>
                  <a:pt x="311226" y="1171436"/>
                  <a:pt x="314801" y="1164293"/>
                </a:cubicBezTo>
                <a:close/>
                <a:moveTo>
                  <a:pt x="661527" y="1182150"/>
                </a:moveTo>
                <a:cubicBezTo>
                  <a:pt x="661527" y="1182150"/>
                  <a:pt x="661527" y="1182150"/>
                  <a:pt x="663315" y="1189293"/>
                </a:cubicBezTo>
                <a:cubicBezTo>
                  <a:pt x="663315" y="1189293"/>
                  <a:pt x="663315" y="1189293"/>
                  <a:pt x="643655" y="1198222"/>
                </a:cubicBezTo>
                <a:cubicBezTo>
                  <a:pt x="643655" y="1198222"/>
                  <a:pt x="643655" y="1198222"/>
                  <a:pt x="641868" y="1191079"/>
                </a:cubicBezTo>
                <a:cubicBezTo>
                  <a:pt x="641868" y="1191079"/>
                  <a:pt x="641868" y="1191079"/>
                  <a:pt x="661527" y="1182150"/>
                </a:cubicBezTo>
                <a:close/>
                <a:moveTo>
                  <a:pt x="277269" y="1141078"/>
                </a:moveTo>
                <a:cubicBezTo>
                  <a:pt x="277269" y="1141078"/>
                  <a:pt x="277269" y="1141078"/>
                  <a:pt x="295141" y="1153578"/>
                </a:cubicBezTo>
                <a:cubicBezTo>
                  <a:pt x="295141" y="1153578"/>
                  <a:pt x="295141" y="1153578"/>
                  <a:pt x="291567" y="1158936"/>
                </a:cubicBezTo>
                <a:cubicBezTo>
                  <a:pt x="291567" y="1158936"/>
                  <a:pt x="291567" y="1158936"/>
                  <a:pt x="273694" y="1148221"/>
                </a:cubicBezTo>
                <a:cubicBezTo>
                  <a:pt x="273694" y="1148221"/>
                  <a:pt x="273694" y="1148221"/>
                  <a:pt x="277269" y="1141078"/>
                </a:cubicBezTo>
                <a:close/>
                <a:moveTo>
                  <a:pt x="699060" y="1162507"/>
                </a:moveTo>
                <a:cubicBezTo>
                  <a:pt x="699060" y="1162507"/>
                  <a:pt x="699060" y="1162507"/>
                  <a:pt x="702634" y="1169650"/>
                </a:cubicBezTo>
                <a:cubicBezTo>
                  <a:pt x="702634" y="1169650"/>
                  <a:pt x="702634" y="1169650"/>
                  <a:pt x="682974" y="1180364"/>
                </a:cubicBezTo>
                <a:cubicBezTo>
                  <a:pt x="682974" y="1180364"/>
                  <a:pt x="682974" y="1180364"/>
                  <a:pt x="679400" y="1173221"/>
                </a:cubicBezTo>
                <a:cubicBezTo>
                  <a:pt x="679400" y="1173221"/>
                  <a:pt x="679400" y="1173221"/>
                  <a:pt x="699060" y="1162507"/>
                </a:cubicBezTo>
                <a:close/>
                <a:moveTo>
                  <a:pt x="245098" y="1116078"/>
                </a:moveTo>
                <a:cubicBezTo>
                  <a:pt x="245098" y="1116078"/>
                  <a:pt x="245098" y="1116078"/>
                  <a:pt x="261183" y="1128578"/>
                </a:cubicBezTo>
                <a:cubicBezTo>
                  <a:pt x="261183" y="1128578"/>
                  <a:pt x="261183" y="1128578"/>
                  <a:pt x="255822" y="1135721"/>
                </a:cubicBezTo>
                <a:cubicBezTo>
                  <a:pt x="255822" y="1135721"/>
                  <a:pt x="255822" y="1135721"/>
                  <a:pt x="239736" y="1121435"/>
                </a:cubicBezTo>
                <a:cubicBezTo>
                  <a:pt x="239736" y="1121435"/>
                  <a:pt x="239736" y="1121435"/>
                  <a:pt x="245098" y="1116078"/>
                </a:cubicBezTo>
                <a:close/>
                <a:moveTo>
                  <a:pt x="734805" y="1139293"/>
                </a:moveTo>
                <a:cubicBezTo>
                  <a:pt x="734805" y="1139293"/>
                  <a:pt x="734805" y="1139293"/>
                  <a:pt x="738379" y="1146435"/>
                </a:cubicBezTo>
                <a:cubicBezTo>
                  <a:pt x="738379" y="1146435"/>
                  <a:pt x="738379" y="1146435"/>
                  <a:pt x="720507" y="1157150"/>
                </a:cubicBezTo>
                <a:cubicBezTo>
                  <a:pt x="720507" y="1157150"/>
                  <a:pt x="720507" y="1157150"/>
                  <a:pt x="716932" y="1151793"/>
                </a:cubicBezTo>
                <a:cubicBezTo>
                  <a:pt x="716932" y="1151793"/>
                  <a:pt x="716932" y="1151793"/>
                  <a:pt x="734805" y="1139293"/>
                </a:cubicBezTo>
                <a:close/>
                <a:moveTo>
                  <a:pt x="214715" y="1085720"/>
                </a:moveTo>
                <a:cubicBezTo>
                  <a:pt x="214715" y="1085720"/>
                  <a:pt x="214715" y="1085720"/>
                  <a:pt x="229013" y="1101792"/>
                </a:cubicBezTo>
                <a:cubicBezTo>
                  <a:pt x="229013" y="1101792"/>
                  <a:pt x="229013" y="1101792"/>
                  <a:pt x="223651" y="1107149"/>
                </a:cubicBezTo>
                <a:cubicBezTo>
                  <a:pt x="223651" y="1107149"/>
                  <a:pt x="223651" y="1107149"/>
                  <a:pt x="209353" y="1091078"/>
                </a:cubicBezTo>
                <a:cubicBezTo>
                  <a:pt x="209353" y="1091078"/>
                  <a:pt x="209353" y="1091078"/>
                  <a:pt x="214715" y="1085720"/>
                </a:cubicBezTo>
                <a:close/>
                <a:moveTo>
                  <a:pt x="766975" y="1114292"/>
                </a:moveTo>
                <a:cubicBezTo>
                  <a:pt x="766975" y="1114292"/>
                  <a:pt x="766975" y="1114292"/>
                  <a:pt x="772337" y="1119649"/>
                </a:cubicBezTo>
                <a:cubicBezTo>
                  <a:pt x="772337" y="1119649"/>
                  <a:pt x="772337" y="1119649"/>
                  <a:pt x="756252" y="1132149"/>
                </a:cubicBezTo>
                <a:cubicBezTo>
                  <a:pt x="756252" y="1132149"/>
                  <a:pt x="756252" y="1132149"/>
                  <a:pt x="750890" y="1126792"/>
                </a:cubicBezTo>
                <a:cubicBezTo>
                  <a:pt x="750890" y="1126792"/>
                  <a:pt x="750890" y="1126792"/>
                  <a:pt x="766975" y="1114292"/>
                </a:cubicBezTo>
                <a:close/>
                <a:moveTo>
                  <a:pt x="186119" y="1053577"/>
                </a:moveTo>
                <a:cubicBezTo>
                  <a:pt x="186119" y="1053577"/>
                  <a:pt x="186119" y="1053577"/>
                  <a:pt x="200417" y="1069649"/>
                </a:cubicBezTo>
                <a:cubicBezTo>
                  <a:pt x="200417" y="1069649"/>
                  <a:pt x="200417" y="1069649"/>
                  <a:pt x="195055" y="1075006"/>
                </a:cubicBezTo>
                <a:cubicBezTo>
                  <a:pt x="195055" y="1075006"/>
                  <a:pt x="195055" y="1075006"/>
                  <a:pt x="180757" y="1058934"/>
                </a:cubicBezTo>
                <a:cubicBezTo>
                  <a:pt x="180757" y="1058934"/>
                  <a:pt x="180757" y="1058934"/>
                  <a:pt x="186119" y="1053577"/>
                </a:cubicBezTo>
                <a:close/>
                <a:moveTo>
                  <a:pt x="799146" y="1085720"/>
                </a:moveTo>
                <a:cubicBezTo>
                  <a:pt x="799146" y="1085720"/>
                  <a:pt x="799146" y="1085720"/>
                  <a:pt x="804507" y="1089292"/>
                </a:cubicBezTo>
                <a:cubicBezTo>
                  <a:pt x="804507" y="1089292"/>
                  <a:pt x="804507" y="1089292"/>
                  <a:pt x="788422" y="1105363"/>
                </a:cubicBezTo>
                <a:cubicBezTo>
                  <a:pt x="788422" y="1105363"/>
                  <a:pt x="788422" y="1105363"/>
                  <a:pt x="783060" y="1100006"/>
                </a:cubicBezTo>
                <a:cubicBezTo>
                  <a:pt x="783060" y="1100006"/>
                  <a:pt x="783060" y="1100006"/>
                  <a:pt x="799146" y="1085720"/>
                </a:cubicBezTo>
                <a:close/>
                <a:moveTo>
                  <a:pt x="162884" y="1019648"/>
                </a:moveTo>
                <a:cubicBezTo>
                  <a:pt x="162884" y="1019648"/>
                  <a:pt x="162884" y="1019648"/>
                  <a:pt x="173608" y="1037505"/>
                </a:cubicBezTo>
                <a:cubicBezTo>
                  <a:pt x="173608" y="1037505"/>
                  <a:pt x="173608" y="1037505"/>
                  <a:pt x="168246" y="1041077"/>
                </a:cubicBezTo>
                <a:cubicBezTo>
                  <a:pt x="168246" y="1041077"/>
                  <a:pt x="168246" y="1041077"/>
                  <a:pt x="155736" y="1023219"/>
                </a:cubicBezTo>
                <a:cubicBezTo>
                  <a:pt x="155736" y="1023219"/>
                  <a:pt x="155736" y="1023219"/>
                  <a:pt x="162884" y="1019648"/>
                </a:cubicBezTo>
                <a:close/>
                <a:moveTo>
                  <a:pt x="827742" y="1053577"/>
                </a:moveTo>
                <a:cubicBezTo>
                  <a:pt x="827742" y="1053577"/>
                  <a:pt x="827742" y="1053577"/>
                  <a:pt x="833103" y="1058934"/>
                </a:cubicBezTo>
                <a:cubicBezTo>
                  <a:pt x="833103" y="1058934"/>
                  <a:pt x="833103" y="1058934"/>
                  <a:pt x="818806" y="1075006"/>
                </a:cubicBezTo>
                <a:cubicBezTo>
                  <a:pt x="818806" y="1075006"/>
                  <a:pt x="818806" y="1075006"/>
                  <a:pt x="813444" y="1069649"/>
                </a:cubicBezTo>
                <a:cubicBezTo>
                  <a:pt x="813444" y="1069649"/>
                  <a:pt x="813444" y="1069649"/>
                  <a:pt x="827742" y="1053577"/>
                </a:cubicBezTo>
                <a:close/>
                <a:moveTo>
                  <a:pt x="141438" y="982147"/>
                </a:moveTo>
                <a:cubicBezTo>
                  <a:pt x="141438" y="982147"/>
                  <a:pt x="141438" y="982147"/>
                  <a:pt x="150374" y="1001791"/>
                </a:cubicBezTo>
                <a:cubicBezTo>
                  <a:pt x="150374" y="1001791"/>
                  <a:pt x="150374" y="1001791"/>
                  <a:pt x="145012" y="1003576"/>
                </a:cubicBezTo>
                <a:cubicBezTo>
                  <a:pt x="145012" y="1003576"/>
                  <a:pt x="145012" y="1003576"/>
                  <a:pt x="134289" y="985719"/>
                </a:cubicBezTo>
                <a:cubicBezTo>
                  <a:pt x="134289" y="985719"/>
                  <a:pt x="134289" y="985719"/>
                  <a:pt x="141438" y="982147"/>
                </a:cubicBezTo>
                <a:close/>
                <a:moveTo>
                  <a:pt x="856338" y="1021434"/>
                </a:moveTo>
                <a:cubicBezTo>
                  <a:pt x="856338" y="1021434"/>
                  <a:pt x="856338" y="1021434"/>
                  <a:pt x="861699" y="1026791"/>
                </a:cubicBezTo>
                <a:cubicBezTo>
                  <a:pt x="861699" y="1026791"/>
                  <a:pt x="861699" y="1026791"/>
                  <a:pt x="847401" y="1042862"/>
                </a:cubicBezTo>
                <a:cubicBezTo>
                  <a:pt x="847401" y="1042862"/>
                  <a:pt x="847401" y="1042862"/>
                  <a:pt x="842040" y="1037505"/>
                </a:cubicBezTo>
                <a:cubicBezTo>
                  <a:pt x="842040" y="1037505"/>
                  <a:pt x="842040" y="1037505"/>
                  <a:pt x="856338" y="1021434"/>
                </a:cubicBezTo>
                <a:close/>
                <a:moveTo>
                  <a:pt x="121778" y="944647"/>
                </a:moveTo>
                <a:cubicBezTo>
                  <a:pt x="121778" y="944647"/>
                  <a:pt x="121778" y="944647"/>
                  <a:pt x="130714" y="962504"/>
                </a:cubicBezTo>
                <a:cubicBezTo>
                  <a:pt x="130714" y="962504"/>
                  <a:pt x="130714" y="962504"/>
                  <a:pt x="125352" y="966076"/>
                </a:cubicBezTo>
                <a:cubicBezTo>
                  <a:pt x="125352" y="966076"/>
                  <a:pt x="125352" y="966076"/>
                  <a:pt x="116416" y="946433"/>
                </a:cubicBezTo>
                <a:cubicBezTo>
                  <a:pt x="116416" y="946433"/>
                  <a:pt x="116416" y="946433"/>
                  <a:pt x="121778" y="944647"/>
                </a:cubicBezTo>
                <a:close/>
                <a:moveTo>
                  <a:pt x="881359" y="987504"/>
                </a:moveTo>
                <a:cubicBezTo>
                  <a:pt x="881359" y="987504"/>
                  <a:pt x="881359" y="987504"/>
                  <a:pt x="886721" y="991076"/>
                </a:cubicBezTo>
                <a:cubicBezTo>
                  <a:pt x="886721" y="991076"/>
                  <a:pt x="886721" y="991076"/>
                  <a:pt x="874210" y="1008934"/>
                </a:cubicBezTo>
                <a:cubicBezTo>
                  <a:pt x="874210" y="1008934"/>
                  <a:pt x="874210" y="1008934"/>
                  <a:pt x="868848" y="1005362"/>
                </a:cubicBezTo>
                <a:cubicBezTo>
                  <a:pt x="868848" y="1005362"/>
                  <a:pt x="868848" y="1005362"/>
                  <a:pt x="881359" y="987504"/>
                </a:cubicBezTo>
                <a:close/>
                <a:moveTo>
                  <a:pt x="105693" y="903575"/>
                </a:moveTo>
                <a:cubicBezTo>
                  <a:pt x="105693" y="903575"/>
                  <a:pt x="105693" y="903575"/>
                  <a:pt x="114629" y="925004"/>
                </a:cubicBezTo>
                <a:cubicBezTo>
                  <a:pt x="114629" y="925004"/>
                  <a:pt x="114629" y="925004"/>
                  <a:pt x="107480" y="926789"/>
                </a:cubicBezTo>
                <a:cubicBezTo>
                  <a:pt x="107480" y="926789"/>
                  <a:pt x="107480" y="926789"/>
                  <a:pt x="100331" y="907146"/>
                </a:cubicBezTo>
                <a:cubicBezTo>
                  <a:pt x="100331" y="907146"/>
                  <a:pt x="100331" y="907146"/>
                  <a:pt x="105693" y="903575"/>
                </a:cubicBezTo>
                <a:close/>
                <a:moveTo>
                  <a:pt x="904594" y="951790"/>
                </a:moveTo>
                <a:cubicBezTo>
                  <a:pt x="904594" y="951790"/>
                  <a:pt x="904594" y="951790"/>
                  <a:pt x="911742" y="955361"/>
                </a:cubicBezTo>
                <a:cubicBezTo>
                  <a:pt x="911742" y="955361"/>
                  <a:pt x="911742" y="955361"/>
                  <a:pt x="899232" y="973219"/>
                </a:cubicBezTo>
                <a:cubicBezTo>
                  <a:pt x="899232" y="973219"/>
                  <a:pt x="899232" y="973219"/>
                  <a:pt x="893870" y="969647"/>
                </a:cubicBezTo>
                <a:cubicBezTo>
                  <a:pt x="893870" y="969647"/>
                  <a:pt x="893870" y="969647"/>
                  <a:pt x="904594" y="951790"/>
                </a:cubicBezTo>
                <a:close/>
                <a:moveTo>
                  <a:pt x="93182" y="864289"/>
                </a:moveTo>
                <a:cubicBezTo>
                  <a:pt x="93182" y="864289"/>
                  <a:pt x="93182" y="864289"/>
                  <a:pt x="100331" y="883932"/>
                </a:cubicBezTo>
                <a:cubicBezTo>
                  <a:pt x="100331" y="883932"/>
                  <a:pt x="100331" y="883932"/>
                  <a:pt x="93182" y="885718"/>
                </a:cubicBezTo>
                <a:cubicBezTo>
                  <a:pt x="93182" y="885718"/>
                  <a:pt x="93182" y="885718"/>
                  <a:pt x="86033" y="866074"/>
                </a:cubicBezTo>
                <a:cubicBezTo>
                  <a:pt x="86033" y="866074"/>
                  <a:pt x="86033" y="866074"/>
                  <a:pt x="93182" y="864289"/>
                </a:cubicBezTo>
                <a:close/>
                <a:moveTo>
                  <a:pt x="926040" y="914289"/>
                </a:moveTo>
                <a:cubicBezTo>
                  <a:pt x="926040" y="914289"/>
                  <a:pt x="926040" y="914289"/>
                  <a:pt x="933190" y="917861"/>
                </a:cubicBezTo>
                <a:cubicBezTo>
                  <a:pt x="933190" y="917861"/>
                  <a:pt x="933190" y="917861"/>
                  <a:pt x="922466" y="937504"/>
                </a:cubicBezTo>
                <a:cubicBezTo>
                  <a:pt x="922466" y="937504"/>
                  <a:pt x="922466" y="937504"/>
                  <a:pt x="915317" y="933933"/>
                </a:cubicBezTo>
                <a:cubicBezTo>
                  <a:pt x="915317" y="933933"/>
                  <a:pt x="915317" y="933933"/>
                  <a:pt x="926040" y="914289"/>
                </a:cubicBezTo>
                <a:close/>
                <a:moveTo>
                  <a:pt x="82458" y="821431"/>
                </a:moveTo>
                <a:cubicBezTo>
                  <a:pt x="82458" y="821431"/>
                  <a:pt x="82458" y="821431"/>
                  <a:pt x="87820" y="842860"/>
                </a:cubicBezTo>
                <a:cubicBezTo>
                  <a:pt x="87820" y="842860"/>
                  <a:pt x="87820" y="842860"/>
                  <a:pt x="80671" y="844646"/>
                </a:cubicBezTo>
                <a:cubicBezTo>
                  <a:pt x="80671" y="844646"/>
                  <a:pt x="80671" y="844646"/>
                  <a:pt x="75309" y="823217"/>
                </a:cubicBezTo>
                <a:cubicBezTo>
                  <a:pt x="75309" y="823217"/>
                  <a:pt x="75309" y="823217"/>
                  <a:pt x="82458" y="821431"/>
                </a:cubicBezTo>
                <a:close/>
                <a:moveTo>
                  <a:pt x="945700" y="876789"/>
                </a:moveTo>
                <a:cubicBezTo>
                  <a:pt x="945700" y="876789"/>
                  <a:pt x="945700" y="876789"/>
                  <a:pt x="952849" y="880360"/>
                </a:cubicBezTo>
                <a:cubicBezTo>
                  <a:pt x="952849" y="880360"/>
                  <a:pt x="952849" y="880360"/>
                  <a:pt x="942126" y="898218"/>
                </a:cubicBezTo>
                <a:cubicBezTo>
                  <a:pt x="942126" y="898218"/>
                  <a:pt x="942126" y="898218"/>
                  <a:pt x="936764" y="896432"/>
                </a:cubicBezTo>
                <a:cubicBezTo>
                  <a:pt x="936764" y="896432"/>
                  <a:pt x="936764" y="896432"/>
                  <a:pt x="945700" y="876789"/>
                </a:cubicBezTo>
                <a:close/>
                <a:moveTo>
                  <a:pt x="75309" y="780359"/>
                </a:moveTo>
                <a:cubicBezTo>
                  <a:pt x="75309" y="780359"/>
                  <a:pt x="75309" y="780359"/>
                  <a:pt x="78884" y="801788"/>
                </a:cubicBezTo>
                <a:cubicBezTo>
                  <a:pt x="78884" y="801788"/>
                  <a:pt x="78884" y="801788"/>
                  <a:pt x="71735" y="801788"/>
                </a:cubicBezTo>
                <a:cubicBezTo>
                  <a:pt x="71735" y="801788"/>
                  <a:pt x="71735" y="801788"/>
                  <a:pt x="68160" y="782145"/>
                </a:cubicBezTo>
                <a:cubicBezTo>
                  <a:pt x="68160" y="782145"/>
                  <a:pt x="68160" y="782145"/>
                  <a:pt x="75309" y="780359"/>
                </a:cubicBezTo>
                <a:close/>
                <a:moveTo>
                  <a:pt x="961786" y="837503"/>
                </a:moveTo>
                <a:cubicBezTo>
                  <a:pt x="961786" y="837503"/>
                  <a:pt x="961786" y="837503"/>
                  <a:pt x="968935" y="839288"/>
                </a:cubicBezTo>
                <a:cubicBezTo>
                  <a:pt x="968935" y="839288"/>
                  <a:pt x="968935" y="839288"/>
                  <a:pt x="959998" y="860717"/>
                </a:cubicBezTo>
                <a:cubicBezTo>
                  <a:pt x="959998" y="860717"/>
                  <a:pt x="959998" y="860717"/>
                  <a:pt x="954637" y="857146"/>
                </a:cubicBezTo>
                <a:cubicBezTo>
                  <a:pt x="954637" y="857146"/>
                  <a:pt x="954637" y="857146"/>
                  <a:pt x="961786" y="837503"/>
                </a:cubicBezTo>
                <a:close/>
                <a:moveTo>
                  <a:pt x="69947" y="737501"/>
                </a:moveTo>
                <a:cubicBezTo>
                  <a:pt x="69947" y="737501"/>
                  <a:pt x="69947" y="737501"/>
                  <a:pt x="71735" y="758930"/>
                </a:cubicBezTo>
                <a:cubicBezTo>
                  <a:pt x="71735" y="758930"/>
                  <a:pt x="71735" y="758930"/>
                  <a:pt x="64586" y="760716"/>
                </a:cubicBezTo>
                <a:cubicBezTo>
                  <a:pt x="64586" y="760716"/>
                  <a:pt x="64586" y="760716"/>
                  <a:pt x="62799" y="739287"/>
                </a:cubicBezTo>
                <a:cubicBezTo>
                  <a:pt x="62799" y="739287"/>
                  <a:pt x="62799" y="739287"/>
                  <a:pt x="69947" y="737501"/>
                </a:cubicBezTo>
                <a:close/>
                <a:moveTo>
                  <a:pt x="976084" y="796431"/>
                </a:moveTo>
                <a:cubicBezTo>
                  <a:pt x="976084" y="796431"/>
                  <a:pt x="976084" y="796431"/>
                  <a:pt x="983233" y="800002"/>
                </a:cubicBezTo>
                <a:cubicBezTo>
                  <a:pt x="983233" y="800002"/>
                  <a:pt x="983233" y="800002"/>
                  <a:pt x="976083" y="819645"/>
                </a:cubicBezTo>
                <a:cubicBezTo>
                  <a:pt x="976083" y="819645"/>
                  <a:pt x="976083" y="819645"/>
                  <a:pt x="970722" y="817860"/>
                </a:cubicBezTo>
                <a:cubicBezTo>
                  <a:pt x="970722" y="817860"/>
                  <a:pt x="970722" y="817860"/>
                  <a:pt x="976084" y="796431"/>
                </a:cubicBezTo>
                <a:close/>
                <a:moveTo>
                  <a:pt x="66373" y="694644"/>
                </a:moveTo>
                <a:cubicBezTo>
                  <a:pt x="66373" y="701786"/>
                  <a:pt x="68160" y="708929"/>
                  <a:pt x="68160" y="716072"/>
                </a:cubicBezTo>
                <a:cubicBezTo>
                  <a:pt x="68160" y="716072"/>
                  <a:pt x="68160" y="716072"/>
                  <a:pt x="61011" y="717858"/>
                </a:cubicBezTo>
                <a:cubicBezTo>
                  <a:pt x="61011" y="710715"/>
                  <a:pt x="59224" y="703572"/>
                  <a:pt x="59224" y="696429"/>
                </a:cubicBezTo>
                <a:cubicBezTo>
                  <a:pt x="59224" y="696429"/>
                  <a:pt x="59224" y="696429"/>
                  <a:pt x="66373" y="694644"/>
                </a:cubicBezTo>
                <a:close/>
                <a:moveTo>
                  <a:pt x="988594" y="755359"/>
                </a:moveTo>
                <a:cubicBezTo>
                  <a:pt x="988594" y="755359"/>
                  <a:pt x="988594" y="755359"/>
                  <a:pt x="995743" y="757144"/>
                </a:cubicBezTo>
                <a:cubicBezTo>
                  <a:pt x="995743" y="757144"/>
                  <a:pt x="995743" y="757144"/>
                  <a:pt x="990382" y="778573"/>
                </a:cubicBezTo>
                <a:cubicBezTo>
                  <a:pt x="990382" y="778573"/>
                  <a:pt x="990382" y="778573"/>
                  <a:pt x="983233" y="776788"/>
                </a:cubicBezTo>
                <a:cubicBezTo>
                  <a:pt x="983233" y="776788"/>
                  <a:pt x="983233" y="776788"/>
                  <a:pt x="988594" y="755359"/>
                </a:cubicBezTo>
                <a:close/>
                <a:moveTo>
                  <a:pt x="66373" y="653572"/>
                </a:moveTo>
                <a:cubicBezTo>
                  <a:pt x="66373" y="653572"/>
                  <a:pt x="66373" y="653572"/>
                  <a:pt x="66373" y="675000"/>
                </a:cubicBezTo>
                <a:cubicBezTo>
                  <a:pt x="66373" y="675000"/>
                  <a:pt x="66373" y="675000"/>
                  <a:pt x="59224" y="675000"/>
                </a:cubicBezTo>
                <a:cubicBezTo>
                  <a:pt x="59224" y="675000"/>
                  <a:pt x="59224" y="675000"/>
                  <a:pt x="59224" y="653572"/>
                </a:cubicBezTo>
                <a:cubicBezTo>
                  <a:pt x="59224" y="653572"/>
                  <a:pt x="59224" y="653572"/>
                  <a:pt x="66373" y="653572"/>
                </a:cubicBezTo>
                <a:close/>
                <a:moveTo>
                  <a:pt x="997531" y="714287"/>
                </a:moveTo>
                <a:cubicBezTo>
                  <a:pt x="997531" y="714287"/>
                  <a:pt x="997531" y="714287"/>
                  <a:pt x="1002892" y="716072"/>
                </a:cubicBezTo>
                <a:cubicBezTo>
                  <a:pt x="1002892" y="716072"/>
                  <a:pt x="1002892" y="716072"/>
                  <a:pt x="999318" y="735715"/>
                </a:cubicBezTo>
                <a:cubicBezTo>
                  <a:pt x="999318" y="735715"/>
                  <a:pt x="999318" y="735715"/>
                  <a:pt x="992169" y="735715"/>
                </a:cubicBezTo>
                <a:cubicBezTo>
                  <a:pt x="992169" y="735715"/>
                  <a:pt x="992169" y="735715"/>
                  <a:pt x="997531" y="714287"/>
                </a:cubicBezTo>
                <a:close/>
                <a:moveTo>
                  <a:pt x="61011" y="608928"/>
                </a:moveTo>
                <a:cubicBezTo>
                  <a:pt x="61011" y="608928"/>
                  <a:pt x="61011" y="608928"/>
                  <a:pt x="68160" y="610714"/>
                </a:cubicBezTo>
                <a:cubicBezTo>
                  <a:pt x="68160" y="610714"/>
                  <a:pt x="68160" y="610714"/>
                  <a:pt x="66373" y="632143"/>
                </a:cubicBezTo>
                <a:cubicBezTo>
                  <a:pt x="66373" y="632143"/>
                  <a:pt x="66373" y="632143"/>
                  <a:pt x="59224" y="630357"/>
                </a:cubicBezTo>
                <a:cubicBezTo>
                  <a:pt x="59224" y="630357"/>
                  <a:pt x="59224" y="630357"/>
                  <a:pt x="61011" y="608928"/>
                </a:cubicBezTo>
                <a:close/>
                <a:moveTo>
                  <a:pt x="1008254" y="671429"/>
                </a:moveTo>
                <a:cubicBezTo>
                  <a:pt x="1008254" y="678572"/>
                  <a:pt x="1006467" y="685715"/>
                  <a:pt x="1006467" y="694644"/>
                </a:cubicBezTo>
                <a:cubicBezTo>
                  <a:pt x="1006467" y="694644"/>
                  <a:pt x="1006467" y="694644"/>
                  <a:pt x="999318" y="692858"/>
                </a:cubicBezTo>
                <a:cubicBezTo>
                  <a:pt x="999318" y="685715"/>
                  <a:pt x="1001105" y="678572"/>
                  <a:pt x="1001105" y="671429"/>
                </a:cubicBezTo>
                <a:cubicBezTo>
                  <a:pt x="1001105" y="671429"/>
                  <a:pt x="1001105" y="671429"/>
                  <a:pt x="1008254" y="671429"/>
                </a:cubicBezTo>
                <a:close/>
                <a:moveTo>
                  <a:pt x="64586" y="566070"/>
                </a:moveTo>
                <a:cubicBezTo>
                  <a:pt x="64586" y="566070"/>
                  <a:pt x="64586" y="566070"/>
                  <a:pt x="71735" y="567856"/>
                </a:cubicBezTo>
                <a:cubicBezTo>
                  <a:pt x="71735" y="567856"/>
                  <a:pt x="71735" y="567856"/>
                  <a:pt x="69948" y="589285"/>
                </a:cubicBezTo>
                <a:cubicBezTo>
                  <a:pt x="69948" y="589285"/>
                  <a:pt x="69948" y="589285"/>
                  <a:pt x="62799" y="587499"/>
                </a:cubicBezTo>
                <a:cubicBezTo>
                  <a:pt x="62799" y="587499"/>
                  <a:pt x="62799" y="587499"/>
                  <a:pt x="64586" y="566070"/>
                </a:cubicBezTo>
                <a:close/>
                <a:moveTo>
                  <a:pt x="1008254" y="648214"/>
                </a:moveTo>
                <a:cubicBezTo>
                  <a:pt x="1008254" y="648214"/>
                  <a:pt x="1008254" y="648214"/>
                  <a:pt x="1008254" y="669643"/>
                </a:cubicBezTo>
                <a:cubicBezTo>
                  <a:pt x="1008254" y="669643"/>
                  <a:pt x="1008254" y="669643"/>
                  <a:pt x="1001105" y="669643"/>
                </a:cubicBezTo>
                <a:cubicBezTo>
                  <a:pt x="1001105" y="669643"/>
                  <a:pt x="1001105" y="669643"/>
                  <a:pt x="1001105" y="648214"/>
                </a:cubicBezTo>
                <a:cubicBezTo>
                  <a:pt x="1001105" y="648214"/>
                  <a:pt x="1001105" y="648214"/>
                  <a:pt x="1008254" y="648214"/>
                </a:cubicBezTo>
                <a:close/>
                <a:moveTo>
                  <a:pt x="77097" y="524999"/>
                </a:moveTo>
                <a:cubicBezTo>
                  <a:pt x="77097" y="524999"/>
                  <a:pt x="77097" y="524999"/>
                  <a:pt x="75309" y="546427"/>
                </a:cubicBezTo>
                <a:cubicBezTo>
                  <a:pt x="75309" y="546427"/>
                  <a:pt x="75309" y="546427"/>
                  <a:pt x="68160" y="544642"/>
                </a:cubicBezTo>
                <a:cubicBezTo>
                  <a:pt x="68160" y="544642"/>
                  <a:pt x="68160" y="544642"/>
                  <a:pt x="71735" y="524998"/>
                </a:cubicBezTo>
                <a:cubicBezTo>
                  <a:pt x="71735" y="524998"/>
                  <a:pt x="71735" y="524998"/>
                  <a:pt x="77097" y="524999"/>
                </a:cubicBezTo>
                <a:close/>
                <a:moveTo>
                  <a:pt x="1008254" y="605357"/>
                </a:moveTo>
                <a:cubicBezTo>
                  <a:pt x="1008254" y="612500"/>
                  <a:pt x="1008254" y="619643"/>
                  <a:pt x="1008254" y="626786"/>
                </a:cubicBezTo>
                <a:cubicBezTo>
                  <a:pt x="1008254" y="626786"/>
                  <a:pt x="1008254" y="626786"/>
                  <a:pt x="1001105" y="626786"/>
                </a:cubicBezTo>
                <a:cubicBezTo>
                  <a:pt x="1001105" y="619643"/>
                  <a:pt x="1001105" y="612500"/>
                  <a:pt x="1001105" y="605357"/>
                </a:cubicBezTo>
                <a:cubicBezTo>
                  <a:pt x="1001105" y="605357"/>
                  <a:pt x="1001105" y="605357"/>
                  <a:pt x="1008254" y="605357"/>
                </a:cubicBezTo>
                <a:close/>
                <a:moveTo>
                  <a:pt x="78884" y="482141"/>
                </a:moveTo>
                <a:cubicBezTo>
                  <a:pt x="78884" y="482141"/>
                  <a:pt x="78884" y="482141"/>
                  <a:pt x="86033" y="483926"/>
                </a:cubicBezTo>
                <a:cubicBezTo>
                  <a:pt x="86033" y="483926"/>
                  <a:pt x="86033" y="483926"/>
                  <a:pt x="82458" y="505355"/>
                </a:cubicBezTo>
                <a:cubicBezTo>
                  <a:pt x="82458" y="505355"/>
                  <a:pt x="82458" y="505355"/>
                  <a:pt x="75309" y="503570"/>
                </a:cubicBezTo>
                <a:cubicBezTo>
                  <a:pt x="75309" y="503570"/>
                  <a:pt x="75309" y="503570"/>
                  <a:pt x="78884" y="482141"/>
                </a:cubicBezTo>
                <a:close/>
                <a:moveTo>
                  <a:pt x="1004680" y="562499"/>
                </a:moveTo>
                <a:cubicBezTo>
                  <a:pt x="1006467" y="569642"/>
                  <a:pt x="1006467" y="576785"/>
                  <a:pt x="1006467" y="583928"/>
                </a:cubicBezTo>
                <a:cubicBezTo>
                  <a:pt x="1006467" y="583928"/>
                  <a:pt x="1006467" y="583928"/>
                  <a:pt x="999318" y="583928"/>
                </a:cubicBezTo>
                <a:cubicBezTo>
                  <a:pt x="999318" y="576785"/>
                  <a:pt x="999318" y="569642"/>
                  <a:pt x="997530" y="562499"/>
                </a:cubicBezTo>
                <a:cubicBezTo>
                  <a:pt x="997530" y="562499"/>
                  <a:pt x="997530" y="562499"/>
                  <a:pt x="1004680" y="562499"/>
                </a:cubicBezTo>
                <a:close/>
                <a:moveTo>
                  <a:pt x="91395" y="441069"/>
                </a:moveTo>
                <a:cubicBezTo>
                  <a:pt x="91395" y="441069"/>
                  <a:pt x="91395" y="441069"/>
                  <a:pt x="96756" y="442854"/>
                </a:cubicBezTo>
                <a:cubicBezTo>
                  <a:pt x="96756" y="442854"/>
                  <a:pt x="96756" y="442854"/>
                  <a:pt x="91394" y="462498"/>
                </a:cubicBezTo>
                <a:cubicBezTo>
                  <a:pt x="91394" y="462498"/>
                  <a:pt x="91394" y="462498"/>
                  <a:pt x="84245" y="460712"/>
                </a:cubicBezTo>
                <a:cubicBezTo>
                  <a:pt x="84245" y="460712"/>
                  <a:pt x="84245" y="460712"/>
                  <a:pt x="91395" y="441069"/>
                </a:cubicBezTo>
                <a:close/>
                <a:moveTo>
                  <a:pt x="999318" y="519641"/>
                </a:moveTo>
                <a:cubicBezTo>
                  <a:pt x="999318" y="519641"/>
                  <a:pt x="999318" y="519641"/>
                  <a:pt x="1002892" y="541070"/>
                </a:cubicBezTo>
                <a:cubicBezTo>
                  <a:pt x="1002892" y="541070"/>
                  <a:pt x="1002892" y="541070"/>
                  <a:pt x="995743" y="542856"/>
                </a:cubicBezTo>
                <a:cubicBezTo>
                  <a:pt x="995743" y="542856"/>
                  <a:pt x="995743" y="542856"/>
                  <a:pt x="992169" y="521427"/>
                </a:cubicBezTo>
                <a:cubicBezTo>
                  <a:pt x="992169" y="521427"/>
                  <a:pt x="992169" y="521427"/>
                  <a:pt x="999318" y="519641"/>
                </a:cubicBezTo>
                <a:close/>
                <a:moveTo>
                  <a:pt x="103905" y="399997"/>
                </a:moveTo>
                <a:cubicBezTo>
                  <a:pt x="103905" y="399997"/>
                  <a:pt x="103905" y="399997"/>
                  <a:pt x="111054" y="401783"/>
                </a:cubicBezTo>
                <a:cubicBezTo>
                  <a:pt x="111054" y="401783"/>
                  <a:pt x="111054" y="401783"/>
                  <a:pt x="103905" y="423211"/>
                </a:cubicBezTo>
                <a:cubicBezTo>
                  <a:pt x="103905" y="423211"/>
                  <a:pt x="103905" y="423211"/>
                  <a:pt x="96756" y="419640"/>
                </a:cubicBezTo>
                <a:cubicBezTo>
                  <a:pt x="96756" y="419640"/>
                  <a:pt x="96756" y="419640"/>
                  <a:pt x="103905" y="399997"/>
                </a:cubicBezTo>
                <a:close/>
                <a:moveTo>
                  <a:pt x="990382" y="476783"/>
                </a:moveTo>
                <a:cubicBezTo>
                  <a:pt x="990382" y="476783"/>
                  <a:pt x="990382" y="476783"/>
                  <a:pt x="993956" y="498212"/>
                </a:cubicBezTo>
                <a:cubicBezTo>
                  <a:pt x="993956" y="498212"/>
                  <a:pt x="993956" y="498212"/>
                  <a:pt x="986807" y="499998"/>
                </a:cubicBezTo>
                <a:cubicBezTo>
                  <a:pt x="986807" y="499998"/>
                  <a:pt x="986807" y="499998"/>
                  <a:pt x="983233" y="478569"/>
                </a:cubicBezTo>
                <a:cubicBezTo>
                  <a:pt x="983233" y="478569"/>
                  <a:pt x="983233" y="478569"/>
                  <a:pt x="990382" y="476783"/>
                </a:cubicBezTo>
                <a:close/>
                <a:moveTo>
                  <a:pt x="119991" y="360710"/>
                </a:moveTo>
                <a:cubicBezTo>
                  <a:pt x="119991" y="360710"/>
                  <a:pt x="119991" y="360710"/>
                  <a:pt x="127140" y="362496"/>
                </a:cubicBezTo>
                <a:cubicBezTo>
                  <a:pt x="127140" y="362496"/>
                  <a:pt x="127140" y="362496"/>
                  <a:pt x="118203" y="382140"/>
                </a:cubicBezTo>
                <a:cubicBezTo>
                  <a:pt x="118203" y="382140"/>
                  <a:pt x="118203" y="382140"/>
                  <a:pt x="112842" y="380354"/>
                </a:cubicBezTo>
                <a:cubicBezTo>
                  <a:pt x="112842" y="380354"/>
                  <a:pt x="112842" y="380354"/>
                  <a:pt x="119991" y="360710"/>
                </a:cubicBezTo>
                <a:close/>
                <a:moveTo>
                  <a:pt x="977871" y="435712"/>
                </a:moveTo>
                <a:cubicBezTo>
                  <a:pt x="977871" y="435712"/>
                  <a:pt x="977871" y="435712"/>
                  <a:pt x="983233" y="457140"/>
                </a:cubicBezTo>
                <a:cubicBezTo>
                  <a:pt x="983233" y="457140"/>
                  <a:pt x="983233" y="457140"/>
                  <a:pt x="977871" y="458926"/>
                </a:cubicBezTo>
                <a:cubicBezTo>
                  <a:pt x="977871" y="458926"/>
                  <a:pt x="977871" y="458926"/>
                  <a:pt x="970722" y="437497"/>
                </a:cubicBezTo>
                <a:cubicBezTo>
                  <a:pt x="970722" y="437497"/>
                  <a:pt x="970722" y="437497"/>
                  <a:pt x="977871" y="435712"/>
                </a:cubicBezTo>
                <a:close/>
                <a:moveTo>
                  <a:pt x="130714" y="337496"/>
                </a:moveTo>
                <a:cubicBezTo>
                  <a:pt x="137863" y="341067"/>
                  <a:pt x="137863" y="341067"/>
                  <a:pt x="137863" y="341067"/>
                </a:cubicBezTo>
                <a:cubicBezTo>
                  <a:pt x="137863" y="341067"/>
                  <a:pt x="137863" y="341067"/>
                  <a:pt x="136076" y="342853"/>
                </a:cubicBezTo>
                <a:cubicBezTo>
                  <a:pt x="136076" y="342853"/>
                  <a:pt x="136076" y="342853"/>
                  <a:pt x="128927" y="341067"/>
                </a:cubicBezTo>
                <a:cubicBezTo>
                  <a:pt x="128927" y="341067"/>
                  <a:pt x="128927" y="341067"/>
                  <a:pt x="130714" y="337496"/>
                </a:cubicBezTo>
                <a:close/>
                <a:moveTo>
                  <a:pt x="139650" y="321424"/>
                </a:moveTo>
                <a:cubicBezTo>
                  <a:pt x="139650" y="321424"/>
                  <a:pt x="139650" y="321424"/>
                  <a:pt x="146799" y="324996"/>
                </a:cubicBezTo>
                <a:cubicBezTo>
                  <a:pt x="146799" y="324996"/>
                  <a:pt x="146799" y="324996"/>
                  <a:pt x="137863" y="341067"/>
                </a:cubicBezTo>
                <a:cubicBezTo>
                  <a:pt x="130714" y="337496"/>
                  <a:pt x="130714" y="337496"/>
                  <a:pt x="130714" y="337496"/>
                </a:cubicBezTo>
                <a:cubicBezTo>
                  <a:pt x="130714" y="337496"/>
                  <a:pt x="130714" y="337496"/>
                  <a:pt x="139650" y="321424"/>
                </a:cubicBezTo>
                <a:close/>
                <a:moveTo>
                  <a:pt x="963573" y="396425"/>
                </a:moveTo>
                <a:cubicBezTo>
                  <a:pt x="963573" y="396425"/>
                  <a:pt x="963573" y="396425"/>
                  <a:pt x="970722" y="416069"/>
                </a:cubicBezTo>
                <a:cubicBezTo>
                  <a:pt x="970722" y="416069"/>
                  <a:pt x="970722" y="416069"/>
                  <a:pt x="963573" y="417854"/>
                </a:cubicBezTo>
                <a:cubicBezTo>
                  <a:pt x="963573" y="417854"/>
                  <a:pt x="963573" y="417854"/>
                  <a:pt x="956424" y="398211"/>
                </a:cubicBezTo>
                <a:cubicBezTo>
                  <a:pt x="956424" y="398211"/>
                  <a:pt x="956424" y="398211"/>
                  <a:pt x="963573" y="396425"/>
                </a:cubicBezTo>
                <a:close/>
                <a:moveTo>
                  <a:pt x="162885" y="283924"/>
                </a:moveTo>
                <a:cubicBezTo>
                  <a:pt x="162885" y="283924"/>
                  <a:pt x="162885" y="283924"/>
                  <a:pt x="168246" y="289281"/>
                </a:cubicBezTo>
                <a:cubicBezTo>
                  <a:pt x="168246" y="289281"/>
                  <a:pt x="168246" y="289281"/>
                  <a:pt x="157523" y="307138"/>
                </a:cubicBezTo>
                <a:cubicBezTo>
                  <a:pt x="157523" y="307138"/>
                  <a:pt x="157523" y="307138"/>
                  <a:pt x="150374" y="301781"/>
                </a:cubicBezTo>
                <a:cubicBezTo>
                  <a:pt x="150374" y="301781"/>
                  <a:pt x="150374" y="301781"/>
                  <a:pt x="162885" y="283924"/>
                </a:cubicBezTo>
                <a:close/>
                <a:moveTo>
                  <a:pt x="945700" y="355353"/>
                </a:moveTo>
                <a:cubicBezTo>
                  <a:pt x="945700" y="355353"/>
                  <a:pt x="945700" y="355353"/>
                  <a:pt x="954637" y="374996"/>
                </a:cubicBezTo>
                <a:cubicBezTo>
                  <a:pt x="954637" y="374996"/>
                  <a:pt x="954637" y="374996"/>
                  <a:pt x="949275" y="378568"/>
                </a:cubicBezTo>
                <a:cubicBezTo>
                  <a:pt x="949275" y="378568"/>
                  <a:pt x="949275" y="378568"/>
                  <a:pt x="938551" y="358925"/>
                </a:cubicBezTo>
                <a:cubicBezTo>
                  <a:pt x="938551" y="358925"/>
                  <a:pt x="938551" y="358925"/>
                  <a:pt x="945700" y="355353"/>
                </a:cubicBezTo>
                <a:close/>
                <a:moveTo>
                  <a:pt x="187906" y="249995"/>
                </a:moveTo>
                <a:cubicBezTo>
                  <a:pt x="187906" y="249995"/>
                  <a:pt x="187906" y="249995"/>
                  <a:pt x="193268" y="255352"/>
                </a:cubicBezTo>
                <a:cubicBezTo>
                  <a:pt x="193268" y="255352"/>
                  <a:pt x="193268" y="255352"/>
                  <a:pt x="180757" y="271424"/>
                </a:cubicBezTo>
                <a:cubicBezTo>
                  <a:pt x="180757" y="271424"/>
                  <a:pt x="180757" y="271424"/>
                  <a:pt x="175395" y="267852"/>
                </a:cubicBezTo>
                <a:cubicBezTo>
                  <a:pt x="175395" y="267852"/>
                  <a:pt x="175395" y="267852"/>
                  <a:pt x="187906" y="249995"/>
                </a:cubicBezTo>
                <a:close/>
                <a:moveTo>
                  <a:pt x="926040" y="317853"/>
                </a:moveTo>
                <a:cubicBezTo>
                  <a:pt x="926040" y="317853"/>
                  <a:pt x="926040" y="317853"/>
                  <a:pt x="936764" y="337496"/>
                </a:cubicBezTo>
                <a:cubicBezTo>
                  <a:pt x="936764" y="337496"/>
                  <a:pt x="936764" y="337496"/>
                  <a:pt x="929615" y="341067"/>
                </a:cubicBezTo>
                <a:cubicBezTo>
                  <a:pt x="929615" y="341067"/>
                  <a:pt x="929615" y="341067"/>
                  <a:pt x="918892" y="321424"/>
                </a:cubicBezTo>
                <a:cubicBezTo>
                  <a:pt x="918892" y="321424"/>
                  <a:pt x="918892" y="321424"/>
                  <a:pt x="926040" y="317853"/>
                </a:cubicBezTo>
                <a:close/>
                <a:moveTo>
                  <a:pt x="216502" y="217852"/>
                </a:moveTo>
                <a:cubicBezTo>
                  <a:pt x="216502" y="217852"/>
                  <a:pt x="216502" y="217852"/>
                  <a:pt x="221864" y="223209"/>
                </a:cubicBezTo>
                <a:cubicBezTo>
                  <a:pt x="221864" y="223209"/>
                  <a:pt x="221864" y="223209"/>
                  <a:pt x="207566" y="239280"/>
                </a:cubicBezTo>
                <a:cubicBezTo>
                  <a:pt x="207566" y="239280"/>
                  <a:pt x="207566" y="239280"/>
                  <a:pt x="202204" y="233923"/>
                </a:cubicBezTo>
                <a:cubicBezTo>
                  <a:pt x="202204" y="233923"/>
                  <a:pt x="202204" y="233923"/>
                  <a:pt x="216502" y="217852"/>
                </a:cubicBezTo>
                <a:close/>
                <a:moveTo>
                  <a:pt x="902806" y="282138"/>
                </a:moveTo>
                <a:cubicBezTo>
                  <a:pt x="902806" y="282138"/>
                  <a:pt x="902806" y="282138"/>
                  <a:pt x="913530" y="299995"/>
                </a:cubicBezTo>
                <a:cubicBezTo>
                  <a:pt x="913530" y="299995"/>
                  <a:pt x="913530" y="299995"/>
                  <a:pt x="908168" y="303567"/>
                </a:cubicBezTo>
                <a:cubicBezTo>
                  <a:pt x="908168" y="303567"/>
                  <a:pt x="908168" y="303567"/>
                  <a:pt x="897445" y="285710"/>
                </a:cubicBezTo>
                <a:cubicBezTo>
                  <a:pt x="897445" y="285710"/>
                  <a:pt x="897445" y="285710"/>
                  <a:pt x="902806" y="282138"/>
                </a:cubicBezTo>
                <a:close/>
                <a:moveTo>
                  <a:pt x="248673" y="187494"/>
                </a:moveTo>
                <a:cubicBezTo>
                  <a:pt x="248673" y="187494"/>
                  <a:pt x="248673" y="187494"/>
                  <a:pt x="254034" y="192851"/>
                </a:cubicBezTo>
                <a:cubicBezTo>
                  <a:pt x="254034" y="192851"/>
                  <a:pt x="254034" y="192851"/>
                  <a:pt x="237949" y="208923"/>
                </a:cubicBezTo>
                <a:cubicBezTo>
                  <a:pt x="237949" y="208923"/>
                  <a:pt x="237949" y="208923"/>
                  <a:pt x="232587" y="203566"/>
                </a:cubicBezTo>
                <a:cubicBezTo>
                  <a:pt x="232587" y="203566"/>
                  <a:pt x="232587" y="203566"/>
                  <a:pt x="248673" y="187494"/>
                </a:cubicBezTo>
                <a:close/>
                <a:moveTo>
                  <a:pt x="875997" y="246423"/>
                </a:moveTo>
                <a:cubicBezTo>
                  <a:pt x="875997" y="246423"/>
                  <a:pt x="875997" y="246423"/>
                  <a:pt x="890296" y="264281"/>
                </a:cubicBezTo>
                <a:cubicBezTo>
                  <a:pt x="890296" y="264281"/>
                  <a:pt x="890296" y="264281"/>
                  <a:pt x="884934" y="267852"/>
                </a:cubicBezTo>
                <a:cubicBezTo>
                  <a:pt x="884934" y="267852"/>
                  <a:pt x="884934" y="267852"/>
                  <a:pt x="870636" y="251780"/>
                </a:cubicBezTo>
                <a:cubicBezTo>
                  <a:pt x="870636" y="251780"/>
                  <a:pt x="870636" y="251780"/>
                  <a:pt x="875997" y="246423"/>
                </a:cubicBezTo>
                <a:close/>
                <a:moveTo>
                  <a:pt x="282630" y="160708"/>
                </a:moveTo>
                <a:cubicBezTo>
                  <a:pt x="282630" y="160708"/>
                  <a:pt x="282630" y="160708"/>
                  <a:pt x="286205" y="167851"/>
                </a:cubicBezTo>
                <a:cubicBezTo>
                  <a:pt x="286205" y="167851"/>
                  <a:pt x="286205" y="167851"/>
                  <a:pt x="270120" y="180351"/>
                </a:cubicBezTo>
                <a:cubicBezTo>
                  <a:pt x="270120" y="180351"/>
                  <a:pt x="270120" y="180351"/>
                  <a:pt x="264758" y="174994"/>
                </a:cubicBezTo>
                <a:cubicBezTo>
                  <a:pt x="264758" y="174994"/>
                  <a:pt x="264758" y="174994"/>
                  <a:pt x="282630" y="160708"/>
                </a:cubicBezTo>
                <a:close/>
                <a:moveTo>
                  <a:pt x="847401" y="214280"/>
                </a:moveTo>
                <a:cubicBezTo>
                  <a:pt x="847401" y="214280"/>
                  <a:pt x="847401" y="214280"/>
                  <a:pt x="863487" y="230352"/>
                </a:cubicBezTo>
                <a:cubicBezTo>
                  <a:pt x="863487" y="230352"/>
                  <a:pt x="863487" y="230352"/>
                  <a:pt x="858125" y="235709"/>
                </a:cubicBezTo>
                <a:cubicBezTo>
                  <a:pt x="858125" y="235709"/>
                  <a:pt x="858125" y="235709"/>
                  <a:pt x="843827" y="219637"/>
                </a:cubicBezTo>
                <a:cubicBezTo>
                  <a:pt x="843827" y="219637"/>
                  <a:pt x="843827" y="219637"/>
                  <a:pt x="847401" y="214280"/>
                </a:cubicBezTo>
                <a:close/>
                <a:moveTo>
                  <a:pt x="318375" y="137493"/>
                </a:moveTo>
                <a:cubicBezTo>
                  <a:pt x="318375" y="137493"/>
                  <a:pt x="318375" y="137493"/>
                  <a:pt x="321950" y="142851"/>
                </a:cubicBezTo>
                <a:cubicBezTo>
                  <a:pt x="321950" y="142851"/>
                  <a:pt x="321950" y="142851"/>
                  <a:pt x="304077" y="155351"/>
                </a:cubicBezTo>
                <a:cubicBezTo>
                  <a:pt x="304077" y="155351"/>
                  <a:pt x="304077" y="155351"/>
                  <a:pt x="300503" y="148208"/>
                </a:cubicBezTo>
                <a:cubicBezTo>
                  <a:pt x="300503" y="148208"/>
                  <a:pt x="300503" y="148208"/>
                  <a:pt x="318375" y="137493"/>
                </a:cubicBezTo>
                <a:close/>
                <a:moveTo>
                  <a:pt x="817018" y="183923"/>
                </a:moveTo>
                <a:cubicBezTo>
                  <a:pt x="817018" y="183923"/>
                  <a:pt x="817018" y="183923"/>
                  <a:pt x="833104" y="199994"/>
                </a:cubicBezTo>
                <a:cubicBezTo>
                  <a:pt x="833104" y="199994"/>
                  <a:pt x="833104" y="199994"/>
                  <a:pt x="827742" y="205351"/>
                </a:cubicBezTo>
                <a:cubicBezTo>
                  <a:pt x="827742" y="205351"/>
                  <a:pt x="827742" y="205351"/>
                  <a:pt x="811657" y="189280"/>
                </a:cubicBezTo>
                <a:cubicBezTo>
                  <a:pt x="811657" y="189280"/>
                  <a:pt x="811657" y="189280"/>
                  <a:pt x="817018" y="183923"/>
                </a:cubicBezTo>
                <a:close/>
                <a:moveTo>
                  <a:pt x="783060" y="157137"/>
                </a:moveTo>
                <a:cubicBezTo>
                  <a:pt x="783060" y="157137"/>
                  <a:pt x="783060" y="157137"/>
                  <a:pt x="800933" y="171422"/>
                </a:cubicBezTo>
                <a:cubicBezTo>
                  <a:pt x="800933" y="171422"/>
                  <a:pt x="800933" y="171422"/>
                  <a:pt x="795571" y="176779"/>
                </a:cubicBezTo>
                <a:cubicBezTo>
                  <a:pt x="795571" y="176779"/>
                  <a:pt x="795571" y="176779"/>
                  <a:pt x="779486" y="162494"/>
                </a:cubicBezTo>
                <a:cubicBezTo>
                  <a:pt x="779486" y="162494"/>
                  <a:pt x="779486" y="162494"/>
                  <a:pt x="783060" y="157137"/>
                </a:cubicBezTo>
                <a:close/>
                <a:moveTo>
                  <a:pt x="355908" y="116064"/>
                </a:moveTo>
                <a:cubicBezTo>
                  <a:pt x="355908" y="116064"/>
                  <a:pt x="355908" y="116064"/>
                  <a:pt x="359482" y="123207"/>
                </a:cubicBezTo>
                <a:cubicBezTo>
                  <a:pt x="359482" y="123207"/>
                  <a:pt x="359482" y="123207"/>
                  <a:pt x="339822" y="133922"/>
                </a:cubicBezTo>
                <a:cubicBezTo>
                  <a:pt x="339822" y="133922"/>
                  <a:pt x="339822" y="133922"/>
                  <a:pt x="338035" y="126779"/>
                </a:cubicBezTo>
                <a:cubicBezTo>
                  <a:pt x="338035" y="126779"/>
                  <a:pt x="338035" y="126779"/>
                  <a:pt x="355908" y="116064"/>
                </a:cubicBezTo>
                <a:close/>
                <a:moveTo>
                  <a:pt x="747315" y="133922"/>
                </a:moveTo>
                <a:cubicBezTo>
                  <a:pt x="747315" y="133922"/>
                  <a:pt x="747315" y="133922"/>
                  <a:pt x="765188" y="144636"/>
                </a:cubicBezTo>
                <a:cubicBezTo>
                  <a:pt x="765188" y="144636"/>
                  <a:pt x="765188" y="144636"/>
                  <a:pt x="761613" y="151779"/>
                </a:cubicBezTo>
                <a:cubicBezTo>
                  <a:pt x="761613" y="151779"/>
                  <a:pt x="761613" y="151779"/>
                  <a:pt x="743741" y="139279"/>
                </a:cubicBezTo>
                <a:cubicBezTo>
                  <a:pt x="743741" y="139279"/>
                  <a:pt x="743741" y="139279"/>
                  <a:pt x="747315" y="133922"/>
                </a:cubicBezTo>
                <a:close/>
                <a:moveTo>
                  <a:pt x="395227" y="99993"/>
                </a:moveTo>
                <a:cubicBezTo>
                  <a:pt x="395227" y="99993"/>
                  <a:pt x="395227" y="99993"/>
                  <a:pt x="398802" y="105350"/>
                </a:cubicBezTo>
                <a:cubicBezTo>
                  <a:pt x="398802" y="105350"/>
                  <a:pt x="398802" y="105350"/>
                  <a:pt x="379142" y="114279"/>
                </a:cubicBezTo>
                <a:cubicBezTo>
                  <a:pt x="379142" y="114279"/>
                  <a:pt x="379142" y="114279"/>
                  <a:pt x="375567" y="107136"/>
                </a:cubicBezTo>
                <a:cubicBezTo>
                  <a:pt x="375567" y="107136"/>
                  <a:pt x="375567" y="107136"/>
                  <a:pt x="395227" y="99993"/>
                </a:cubicBezTo>
                <a:close/>
                <a:moveTo>
                  <a:pt x="709783" y="112493"/>
                </a:moveTo>
                <a:cubicBezTo>
                  <a:pt x="709783" y="112493"/>
                  <a:pt x="709783" y="112493"/>
                  <a:pt x="729443" y="123207"/>
                </a:cubicBezTo>
                <a:cubicBezTo>
                  <a:pt x="729443" y="123207"/>
                  <a:pt x="729443" y="123207"/>
                  <a:pt x="725869" y="128565"/>
                </a:cubicBezTo>
                <a:cubicBezTo>
                  <a:pt x="725869" y="128565"/>
                  <a:pt x="725869" y="128565"/>
                  <a:pt x="706209" y="117850"/>
                </a:cubicBezTo>
                <a:cubicBezTo>
                  <a:pt x="706209" y="117850"/>
                  <a:pt x="706209" y="117850"/>
                  <a:pt x="709783" y="112493"/>
                </a:cubicBezTo>
                <a:close/>
                <a:moveTo>
                  <a:pt x="436334" y="85707"/>
                </a:moveTo>
                <a:cubicBezTo>
                  <a:pt x="436334" y="85707"/>
                  <a:pt x="436334" y="85707"/>
                  <a:pt x="438121" y="92850"/>
                </a:cubicBezTo>
                <a:cubicBezTo>
                  <a:pt x="438121" y="92850"/>
                  <a:pt x="438121" y="92850"/>
                  <a:pt x="418461" y="98207"/>
                </a:cubicBezTo>
                <a:cubicBezTo>
                  <a:pt x="418461" y="98207"/>
                  <a:pt x="418461" y="98207"/>
                  <a:pt x="416674" y="92850"/>
                </a:cubicBezTo>
                <a:cubicBezTo>
                  <a:pt x="416674" y="92850"/>
                  <a:pt x="416674" y="92850"/>
                  <a:pt x="436334" y="85707"/>
                </a:cubicBezTo>
                <a:close/>
                <a:moveTo>
                  <a:pt x="681187" y="98207"/>
                </a:moveTo>
                <a:cubicBezTo>
                  <a:pt x="681187" y="98207"/>
                  <a:pt x="681187" y="98207"/>
                  <a:pt x="690123" y="103564"/>
                </a:cubicBezTo>
                <a:cubicBezTo>
                  <a:pt x="690123" y="103564"/>
                  <a:pt x="690123" y="103564"/>
                  <a:pt x="688336" y="108921"/>
                </a:cubicBezTo>
                <a:cubicBezTo>
                  <a:pt x="688336" y="108921"/>
                  <a:pt x="688336" y="108921"/>
                  <a:pt x="677613" y="105350"/>
                </a:cubicBezTo>
                <a:lnTo>
                  <a:pt x="677868" y="104840"/>
                </a:lnTo>
                <a:lnTo>
                  <a:pt x="678060" y="104903"/>
                </a:lnTo>
                <a:cubicBezTo>
                  <a:pt x="679400" y="105350"/>
                  <a:pt x="679400" y="105350"/>
                  <a:pt x="679400" y="105350"/>
                </a:cubicBezTo>
                <a:cubicBezTo>
                  <a:pt x="681187" y="98207"/>
                  <a:pt x="681187" y="98207"/>
                  <a:pt x="681187" y="98207"/>
                </a:cubicBezTo>
                <a:close/>
                <a:moveTo>
                  <a:pt x="479228" y="76778"/>
                </a:moveTo>
                <a:cubicBezTo>
                  <a:pt x="479228" y="76778"/>
                  <a:pt x="479228" y="76778"/>
                  <a:pt x="481015" y="83921"/>
                </a:cubicBezTo>
                <a:cubicBezTo>
                  <a:pt x="481015" y="83921"/>
                  <a:pt x="481015" y="83921"/>
                  <a:pt x="459568" y="87493"/>
                </a:cubicBezTo>
                <a:cubicBezTo>
                  <a:pt x="459568" y="87493"/>
                  <a:pt x="459568" y="87493"/>
                  <a:pt x="457781" y="80350"/>
                </a:cubicBezTo>
                <a:cubicBezTo>
                  <a:pt x="457781" y="80350"/>
                  <a:pt x="457781" y="80350"/>
                  <a:pt x="479228" y="76778"/>
                </a:cubicBezTo>
                <a:close/>
                <a:moveTo>
                  <a:pt x="670464" y="94636"/>
                </a:moveTo>
                <a:cubicBezTo>
                  <a:pt x="670464" y="94636"/>
                  <a:pt x="670464" y="94636"/>
                  <a:pt x="681187" y="98207"/>
                </a:cubicBezTo>
                <a:cubicBezTo>
                  <a:pt x="679400" y="101779"/>
                  <a:pt x="678506" y="103564"/>
                  <a:pt x="678059" y="104457"/>
                </a:cubicBezTo>
                <a:lnTo>
                  <a:pt x="677868" y="104840"/>
                </a:lnTo>
                <a:lnTo>
                  <a:pt x="668676" y="101779"/>
                </a:lnTo>
                <a:cubicBezTo>
                  <a:pt x="668676" y="101779"/>
                  <a:pt x="668676" y="101779"/>
                  <a:pt x="670464" y="94636"/>
                </a:cubicBezTo>
                <a:close/>
                <a:moveTo>
                  <a:pt x="629357" y="82136"/>
                </a:moveTo>
                <a:cubicBezTo>
                  <a:pt x="629357" y="82136"/>
                  <a:pt x="629357" y="82136"/>
                  <a:pt x="650804" y="87493"/>
                </a:cubicBezTo>
                <a:cubicBezTo>
                  <a:pt x="650804" y="87493"/>
                  <a:pt x="650804" y="87493"/>
                  <a:pt x="649017" y="94636"/>
                </a:cubicBezTo>
                <a:cubicBezTo>
                  <a:pt x="649017" y="94636"/>
                  <a:pt x="649017" y="94636"/>
                  <a:pt x="627570" y="87493"/>
                </a:cubicBezTo>
                <a:cubicBezTo>
                  <a:pt x="627570" y="87493"/>
                  <a:pt x="627570" y="87493"/>
                  <a:pt x="629357" y="82136"/>
                </a:cubicBezTo>
                <a:close/>
                <a:moveTo>
                  <a:pt x="522122" y="71421"/>
                </a:moveTo>
                <a:cubicBezTo>
                  <a:pt x="522122" y="71421"/>
                  <a:pt x="522122" y="71421"/>
                  <a:pt x="522122" y="78564"/>
                </a:cubicBezTo>
                <a:cubicBezTo>
                  <a:pt x="522122" y="78564"/>
                  <a:pt x="522122" y="78564"/>
                  <a:pt x="500675" y="80350"/>
                </a:cubicBezTo>
                <a:cubicBezTo>
                  <a:pt x="500675" y="80350"/>
                  <a:pt x="500675" y="80350"/>
                  <a:pt x="500675" y="73207"/>
                </a:cubicBezTo>
                <a:cubicBezTo>
                  <a:pt x="500675" y="73207"/>
                  <a:pt x="500675" y="73207"/>
                  <a:pt x="522122" y="71421"/>
                </a:cubicBezTo>
                <a:close/>
                <a:moveTo>
                  <a:pt x="565016" y="71421"/>
                </a:moveTo>
                <a:cubicBezTo>
                  <a:pt x="565016" y="71421"/>
                  <a:pt x="565016" y="71421"/>
                  <a:pt x="565016" y="78564"/>
                </a:cubicBezTo>
                <a:cubicBezTo>
                  <a:pt x="565016" y="78564"/>
                  <a:pt x="565016" y="78564"/>
                  <a:pt x="543569" y="78564"/>
                </a:cubicBezTo>
                <a:cubicBezTo>
                  <a:pt x="543569" y="78564"/>
                  <a:pt x="543569" y="78564"/>
                  <a:pt x="543569" y="71421"/>
                </a:cubicBezTo>
                <a:cubicBezTo>
                  <a:pt x="543569" y="71421"/>
                  <a:pt x="543569" y="71421"/>
                  <a:pt x="565016" y="71421"/>
                </a:cubicBezTo>
                <a:close/>
                <a:moveTo>
                  <a:pt x="586463" y="73207"/>
                </a:moveTo>
                <a:cubicBezTo>
                  <a:pt x="586463" y="73207"/>
                  <a:pt x="586463" y="73207"/>
                  <a:pt x="607910" y="76778"/>
                </a:cubicBezTo>
                <a:cubicBezTo>
                  <a:pt x="607910" y="76778"/>
                  <a:pt x="607910" y="76778"/>
                  <a:pt x="607910" y="83921"/>
                </a:cubicBezTo>
                <a:cubicBezTo>
                  <a:pt x="607910" y="83921"/>
                  <a:pt x="607910" y="83921"/>
                  <a:pt x="586463" y="80350"/>
                </a:cubicBezTo>
                <a:cubicBezTo>
                  <a:pt x="586463" y="80350"/>
                  <a:pt x="586463" y="80350"/>
                  <a:pt x="586463" y="73207"/>
                </a:cubicBezTo>
                <a:close/>
                <a:moveTo>
                  <a:pt x="611089" y="27967"/>
                </a:moveTo>
                <a:cubicBezTo>
                  <a:pt x="527821" y="13160"/>
                  <a:pt x="438020" y="26210"/>
                  <a:pt x="352240" y="66362"/>
                </a:cubicBezTo>
                <a:cubicBezTo>
                  <a:pt x="243227" y="118113"/>
                  <a:pt x="150298" y="207341"/>
                  <a:pt x="98473" y="310844"/>
                </a:cubicBezTo>
                <a:cubicBezTo>
                  <a:pt x="-10540" y="528557"/>
                  <a:pt x="-3392" y="833713"/>
                  <a:pt x="114556" y="1037151"/>
                </a:cubicBezTo>
                <a:cubicBezTo>
                  <a:pt x="173530" y="1138869"/>
                  <a:pt x="287904" y="1262002"/>
                  <a:pt x="498781" y="1272710"/>
                </a:cubicBezTo>
                <a:cubicBezTo>
                  <a:pt x="629239" y="1278063"/>
                  <a:pt x="761484" y="1208466"/>
                  <a:pt x="874070" y="1074626"/>
                </a:cubicBezTo>
                <a:cubicBezTo>
                  <a:pt x="974148" y="955062"/>
                  <a:pt x="1040270" y="801592"/>
                  <a:pt x="1045631" y="673105"/>
                </a:cubicBezTo>
                <a:cubicBezTo>
                  <a:pt x="1059928" y="394717"/>
                  <a:pt x="920535" y="150235"/>
                  <a:pt x="691787" y="52086"/>
                </a:cubicBezTo>
                <a:cubicBezTo>
                  <a:pt x="665874" y="40932"/>
                  <a:pt x="638845" y="32902"/>
                  <a:pt x="611089" y="27967"/>
                </a:cubicBezTo>
                <a:close/>
                <a:moveTo>
                  <a:pt x="609647" y="5531"/>
                </a:moveTo>
                <a:cubicBezTo>
                  <a:pt x="640296" y="10679"/>
                  <a:pt x="670789" y="19518"/>
                  <a:pt x="700722" y="32456"/>
                </a:cubicBezTo>
                <a:cubicBezTo>
                  <a:pt x="938406" y="134174"/>
                  <a:pt x="1081373" y="385794"/>
                  <a:pt x="1067076" y="674889"/>
                </a:cubicBezTo>
                <a:cubicBezTo>
                  <a:pt x="1054567" y="928294"/>
                  <a:pt x="804374" y="1308401"/>
                  <a:pt x="496994" y="1294124"/>
                </a:cubicBezTo>
                <a:cubicBezTo>
                  <a:pt x="323646" y="1285202"/>
                  <a:pt x="184253" y="1199544"/>
                  <a:pt x="96685" y="1047858"/>
                </a:cubicBezTo>
                <a:cubicBezTo>
                  <a:pt x="-26624" y="839067"/>
                  <a:pt x="-31985" y="524988"/>
                  <a:pt x="80602" y="300136"/>
                </a:cubicBezTo>
                <a:cubicBezTo>
                  <a:pt x="172860" y="114321"/>
                  <a:pt x="395102" y="-30505"/>
                  <a:pt x="609647" y="5531"/>
                </a:cubicBezTo>
                <a:close/>
              </a:path>
            </a:pathLst>
          </a:custGeom>
          <a:solidFill>
            <a:srgbClr val="86C3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p>
            <a:pPr algn="ctr">
              <a:lnSpc>
                <a:spcPct val="90000"/>
              </a:lnSpc>
            </a:pPr>
            <a:r>
              <a:rPr lang="zh-CN" altLang="en-US">
                <a:sym typeface="+mn-ea"/>
              </a:rPr>
              <a:t>Friend's phone</a:t>
            </a:r>
            <a:endParaRPr lang="zh-CN" altLang="en-US"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8"/>
            </p:custDataLst>
          </p:nvPr>
        </p:nvSpPr>
        <p:spPr bwMode="auto">
          <a:xfrm rot="21274468">
            <a:off x="9658350" y="1598295"/>
            <a:ext cx="1159510" cy="1341120"/>
          </a:xfrm>
          <a:custGeom>
            <a:avLst/>
            <a:gdLst>
              <a:gd name="connsiteX0" fmla="*/ 497100 w 1068056"/>
              <a:gd name="connsiteY0" fmla="*/ 1216079 h 1294514"/>
              <a:gd name="connsiteX1" fmla="*/ 495313 w 1068056"/>
              <a:gd name="connsiteY1" fmla="*/ 1223222 h 1294514"/>
              <a:gd name="connsiteX2" fmla="*/ 473866 w 1068056"/>
              <a:gd name="connsiteY2" fmla="*/ 1221436 h 1294514"/>
              <a:gd name="connsiteX3" fmla="*/ 475653 w 1068056"/>
              <a:gd name="connsiteY3" fmla="*/ 1214293 h 1294514"/>
              <a:gd name="connsiteX4" fmla="*/ 497100 w 1068056"/>
              <a:gd name="connsiteY4" fmla="*/ 1216079 h 1294514"/>
              <a:gd name="connsiteX5" fmla="*/ 432759 w 1068056"/>
              <a:gd name="connsiteY5" fmla="*/ 1207151 h 1294514"/>
              <a:gd name="connsiteX6" fmla="*/ 454206 w 1068056"/>
              <a:gd name="connsiteY6" fmla="*/ 1210722 h 1294514"/>
              <a:gd name="connsiteX7" fmla="*/ 452419 w 1068056"/>
              <a:gd name="connsiteY7" fmla="*/ 1217865 h 1294514"/>
              <a:gd name="connsiteX8" fmla="*/ 432759 w 1068056"/>
              <a:gd name="connsiteY8" fmla="*/ 1214293 h 1294514"/>
              <a:gd name="connsiteX9" fmla="*/ 432759 w 1068056"/>
              <a:gd name="connsiteY9" fmla="*/ 1207151 h 1294514"/>
              <a:gd name="connsiteX10" fmla="*/ 538207 w 1068056"/>
              <a:gd name="connsiteY10" fmla="*/ 1216079 h 1294514"/>
              <a:gd name="connsiteX11" fmla="*/ 539994 w 1068056"/>
              <a:gd name="connsiteY11" fmla="*/ 1223222 h 1294514"/>
              <a:gd name="connsiteX12" fmla="*/ 516760 w 1068056"/>
              <a:gd name="connsiteY12" fmla="*/ 1223222 h 1294514"/>
              <a:gd name="connsiteX13" fmla="*/ 516760 w 1068056"/>
              <a:gd name="connsiteY13" fmla="*/ 1216079 h 1294514"/>
              <a:gd name="connsiteX14" fmla="*/ 538207 w 1068056"/>
              <a:gd name="connsiteY14" fmla="*/ 1216079 h 1294514"/>
              <a:gd name="connsiteX15" fmla="*/ 391653 w 1068056"/>
              <a:gd name="connsiteY15" fmla="*/ 1198222 h 1294514"/>
              <a:gd name="connsiteX16" fmla="*/ 413100 w 1068056"/>
              <a:gd name="connsiteY16" fmla="*/ 1203579 h 1294514"/>
              <a:gd name="connsiteX17" fmla="*/ 411312 w 1068056"/>
              <a:gd name="connsiteY17" fmla="*/ 1210722 h 1294514"/>
              <a:gd name="connsiteX18" fmla="*/ 389865 w 1068056"/>
              <a:gd name="connsiteY18" fmla="*/ 1203579 h 1294514"/>
              <a:gd name="connsiteX19" fmla="*/ 391653 w 1068056"/>
              <a:gd name="connsiteY19" fmla="*/ 1198222 h 1294514"/>
              <a:gd name="connsiteX20" fmla="*/ 581101 w 1068056"/>
              <a:gd name="connsiteY20" fmla="*/ 1208936 h 1294514"/>
              <a:gd name="connsiteX21" fmla="*/ 582888 w 1068056"/>
              <a:gd name="connsiteY21" fmla="*/ 1216079 h 1294514"/>
              <a:gd name="connsiteX22" fmla="*/ 561441 w 1068056"/>
              <a:gd name="connsiteY22" fmla="*/ 1219650 h 1294514"/>
              <a:gd name="connsiteX23" fmla="*/ 559654 w 1068056"/>
              <a:gd name="connsiteY23" fmla="*/ 1214293 h 1294514"/>
              <a:gd name="connsiteX24" fmla="*/ 581101 w 1068056"/>
              <a:gd name="connsiteY24" fmla="*/ 1208936 h 1294514"/>
              <a:gd name="connsiteX25" fmla="*/ 352333 w 1068056"/>
              <a:gd name="connsiteY25" fmla="*/ 1182150 h 1294514"/>
              <a:gd name="connsiteX26" fmla="*/ 371993 w 1068056"/>
              <a:gd name="connsiteY26" fmla="*/ 1191079 h 1294514"/>
              <a:gd name="connsiteX27" fmla="*/ 370206 w 1068056"/>
              <a:gd name="connsiteY27" fmla="*/ 1198222 h 1294514"/>
              <a:gd name="connsiteX28" fmla="*/ 348759 w 1068056"/>
              <a:gd name="connsiteY28" fmla="*/ 1189293 h 1294514"/>
              <a:gd name="connsiteX29" fmla="*/ 352333 w 1068056"/>
              <a:gd name="connsiteY29" fmla="*/ 1182150 h 1294514"/>
              <a:gd name="connsiteX30" fmla="*/ 622208 w 1068056"/>
              <a:gd name="connsiteY30" fmla="*/ 1198222 h 1294514"/>
              <a:gd name="connsiteX31" fmla="*/ 623995 w 1068056"/>
              <a:gd name="connsiteY31" fmla="*/ 1205365 h 1294514"/>
              <a:gd name="connsiteX32" fmla="*/ 602548 w 1068056"/>
              <a:gd name="connsiteY32" fmla="*/ 1212508 h 1294514"/>
              <a:gd name="connsiteX33" fmla="*/ 600761 w 1068056"/>
              <a:gd name="connsiteY33" fmla="*/ 1205365 h 1294514"/>
              <a:gd name="connsiteX34" fmla="*/ 622208 w 1068056"/>
              <a:gd name="connsiteY34" fmla="*/ 1198222 h 1294514"/>
              <a:gd name="connsiteX35" fmla="*/ 314801 w 1068056"/>
              <a:gd name="connsiteY35" fmla="*/ 1164293 h 1294514"/>
              <a:gd name="connsiteX36" fmla="*/ 332673 w 1068056"/>
              <a:gd name="connsiteY36" fmla="*/ 1175007 h 1294514"/>
              <a:gd name="connsiteX37" fmla="*/ 329099 w 1068056"/>
              <a:gd name="connsiteY37" fmla="*/ 1180364 h 1294514"/>
              <a:gd name="connsiteX38" fmla="*/ 311226 w 1068056"/>
              <a:gd name="connsiteY38" fmla="*/ 1171436 h 1294514"/>
              <a:gd name="connsiteX39" fmla="*/ 314801 w 1068056"/>
              <a:gd name="connsiteY39" fmla="*/ 1164293 h 1294514"/>
              <a:gd name="connsiteX40" fmla="*/ 661527 w 1068056"/>
              <a:gd name="connsiteY40" fmla="*/ 1182150 h 1294514"/>
              <a:gd name="connsiteX41" fmla="*/ 663315 w 1068056"/>
              <a:gd name="connsiteY41" fmla="*/ 1189293 h 1294514"/>
              <a:gd name="connsiteX42" fmla="*/ 643655 w 1068056"/>
              <a:gd name="connsiteY42" fmla="*/ 1198222 h 1294514"/>
              <a:gd name="connsiteX43" fmla="*/ 641868 w 1068056"/>
              <a:gd name="connsiteY43" fmla="*/ 1191079 h 1294514"/>
              <a:gd name="connsiteX44" fmla="*/ 661527 w 1068056"/>
              <a:gd name="connsiteY44" fmla="*/ 1182150 h 1294514"/>
              <a:gd name="connsiteX45" fmla="*/ 277269 w 1068056"/>
              <a:gd name="connsiteY45" fmla="*/ 1141078 h 1294514"/>
              <a:gd name="connsiteX46" fmla="*/ 295141 w 1068056"/>
              <a:gd name="connsiteY46" fmla="*/ 1153578 h 1294514"/>
              <a:gd name="connsiteX47" fmla="*/ 291567 w 1068056"/>
              <a:gd name="connsiteY47" fmla="*/ 1158936 h 1294514"/>
              <a:gd name="connsiteX48" fmla="*/ 273694 w 1068056"/>
              <a:gd name="connsiteY48" fmla="*/ 1148221 h 1294514"/>
              <a:gd name="connsiteX49" fmla="*/ 277269 w 1068056"/>
              <a:gd name="connsiteY49" fmla="*/ 1141078 h 1294514"/>
              <a:gd name="connsiteX50" fmla="*/ 699060 w 1068056"/>
              <a:gd name="connsiteY50" fmla="*/ 1162507 h 1294514"/>
              <a:gd name="connsiteX51" fmla="*/ 702634 w 1068056"/>
              <a:gd name="connsiteY51" fmla="*/ 1169650 h 1294514"/>
              <a:gd name="connsiteX52" fmla="*/ 682974 w 1068056"/>
              <a:gd name="connsiteY52" fmla="*/ 1180364 h 1294514"/>
              <a:gd name="connsiteX53" fmla="*/ 679400 w 1068056"/>
              <a:gd name="connsiteY53" fmla="*/ 1173221 h 1294514"/>
              <a:gd name="connsiteX54" fmla="*/ 699060 w 1068056"/>
              <a:gd name="connsiteY54" fmla="*/ 1162507 h 1294514"/>
              <a:gd name="connsiteX55" fmla="*/ 245098 w 1068056"/>
              <a:gd name="connsiteY55" fmla="*/ 1116078 h 1294514"/>
              <a:gd name="connsiteX56" fmla="*/ 261183 w 1068056"/>
              <a:gd name="connsiteY56" fmla="*/ 1128578 h 1294514"/>
              <a:gd name="connsiteX57" fmla="*/ 255822 w 1068056"/>
              <a:gd name="connsiteY57" fmla="*/ 1135721 h 1294514"/>
              <a:gd name="connsiteX58" fmla="*/ 239736 w 1068056"/>
              <a:gd name="connsiteY58" fmla="*/ 1121435 h 1294514"/>
              <a:gd name="connsiteX59" fmla="*/ 245098 w 1068056"/>
              <a:gd name="connsiteY59" fmla="*/ 1116078 h 1294514"/>
              <a:gd name="connsiteX60" fmla="*/ 734805 w 1068056"/>
              <a:gd name="connsiteY60" fmla="*/ 1139293 h 1294514"/>
              <a:gd name="connsiteX61" fmla="*/ 738379 w 1068056"/>
              <a:gd name="connsiteY61" fmla="*/ 1146435 h 1294514"/>
              <a:gd name="connsiteX62" fmla="*/ 720507 w 1068056"/>
              <a:gd name="connsiteY62" fmla="*/ 1157150 h 1294514"/>
              <a:gd name="connsiteX63" fmla="*/ 716932 w 1068056"/>
              <a:gd name="connsiteY63" fmla="*/ 1151793 h 1294514"/>
              <a:gd name="connsiteX64" fmla="*/ 734805 w 1068056"/>
              <a:gd name="connsiteY64" fmla="*/ 1139293 h 1294514"/>
              <a:gd name="connsiteX65" fmla="*/ 214715 w 1068056"/>
              <a:gd name="connsiteY65" fmla="*/ 1085720 h 1294514"/>
              <a:gd name="connsiteX66" fmla="*/ 229013 w 1068056"/>
              <a:gd name="connsiteY66" fmla="*/ 1101792 h 1294514"/>
              <a:gd name="connsiteX67" fmla="*/ 223651 w 1068056"/>
              <a:gd name="connsiteY67" fmla="*/ 1107149 h 1294514"/>
              <a:gd name="connsiteX68" fmla="*/ 209353 w 1068056"/>
              <a:gd name="connsiteY68" fmla="*/ 1091078 h 1294514"/>
              <a:gd name="connsiteX69" fmla="*/ 214715 w 1068056"/>
              <a:gd name="connsiteY69" fmla="*/ 1085720 h 1294514"/>
              <a:gd name="connsiteX70" fmla="*/ 766975 w 1068056"/>
              <a:gd name="connsiteY70" fmla="*/ 1114292 h 1294514"/>
              <a:gd name="connsiteX71" fmla="*/ 772337 w 1068056"/>
              <a:gd name="connsiteY71" fmla="*/ 1119649 h 1294514"/>
              <a:gd name="connsiteX72" fmla="*/ 756252 w 1068056"/>
              <a:gd name="connsiteY72" fmla="*/ 1132149 h 1294514"/>
              <a:gd name="connsiteX73" fmla="*/ 750890 w 1068056"/>
              <a:gd name="connsiteY73" fmla="*/ 1126792 h 1294514"/>
              <a:gd name="connsiteX74" fmla="*/ 766975 w 1068056"/>
              <a:gd name="connsiteY74" fmla="*/ 1114292 h 1294514"/>
              <a:gd name="connsiteX75" fmla="*/ 186119 w 1068056"/>
              <a:gd name="connsiteY75" fmla="*/ 1053577 h 1294514"/>
              <a:gd name="connsiteX76" fmla="*/ 200417 w 1068056"/>
              <a:gd name="connsiteY76" fmla="*/ 1069649 h 1294514"/>
              <a:gd name="connsiteX77" fmla="*/ 195055 w 1068056"/>
              <a:gd name="connsiteY77" fmla="*/ 1075006 h 1294514"/>
              <a:gd name="connsiteX78" fmla="*/ 180757 w 1068056"/>
              <a:gd name="connsiteY78" fmla="*/ 1058934 h 1294514"/>
              <a:gd name="connsiteX79" fmla="*/ 186119 w 1068056"/>
              <a:gd name="connsiteY79" fmla="*/ 1053577 h 1294514"/>
              <a:gd name="connsiteX80" fmla="*/ 799146 w 1068056"/>
              <a:gd name="connsiteY80" fmla="*/ 1085720 h 1294514"/>
              <a:gd name="connsiteX81" fmla="*/ 804507 w 1068056"/>
              <a:gd name="connsiteY81" fmla="*/ 1089292 h 1294514"/>
              <a:gd name="connsiteX82" fmla="*/ 788422 w 1068056"/>
              <a:gd name="connsiteY82" fmla="*/ 1105363 h 1294514"/>
              <a:gd name="connsiteX83" fmla="*/ 783060 w 1068056"/>
              <a:gd name="connsiteY83" fmla="*/ 1100006 h 1294514"/>
              <a:gd name="connsiteX84" fmla="*/ 799146 w 1068056"/>
              <a:gd name="connsiteY84" fmla="*/ 1085720 h 1294514"/>
              <a:gd name="connsiteX85" fmla="*/ 162884 w 1068056"/>
              <a:gd name="connsiteY85" fmla="*/ 1019648 h 1294514"/>
              <a:gd name="connsiteX86" fmla="*/ 173608 w 1068056"/>
              <a:gd name="connsiteY86" fmla="*/ 1037505 h 1294514"/>
              <a:gd name="connsiteX87" fmla="*/ 168246 w 1068056"/>
              <a:gd name="connsiteY87" fmla="*/ 1041077 h 1294514"/>
              <a:gd name="connsiteX88" fmla="*/ 155736 w 1068056"/>
              <a:gd name="connsiteY88" fmla="*/ 1023219 h 1294514"/>
              <a:gd name="connsiteX89" fmla="*/ 162884 w 1068056"/>
              <a:gd name="connsiteY89" fmla="*/ 1019648 h 1294514"/>
              <a:gd name="connsiteX90" fmla="*/ 827742 w 1068056"/>
              <a:gd name="connsiteY90" fmla="*/ 1053577 h 1294514"/>
              <a:gd name="connsiteX91" fmla="*/ 833103 w 1068056"/>
              <a:gd name="connsiteY91" fmla="*/ 1058934 h 1294514"/>
              <a:gd name="connsiteX92" fmla="*/ 818806 w 1068056"/>
              <a:gd name="connsiteY92" fmla="*/ 1075006 h 1294514"/>
              <a:gd name="connsiteX93" fmla="*/ 813444 w 1068056"/>
              <a:gd name="connsiteY93" fmla="*/ 1069649 h 1294514"/>
              <a:gd name="connsiteX94" fmla="*/ 827742 w 1068056"/>
              <a:gd name="connsiteY94" fmla="*/ 1053577 h 1294514"/>
              <a:gd name="connsiteX95" fmla="*/ 141438 w 1068056"/>
              <a:gd name="connsiteY95" fmla="*/ 982147 h 1294514"/>
              <a:gd name="connsiteX96" fmla="*/ 150374 w 1068056"/>
              <a:gd name="connsiteY96" fmla="*/ 1001791 h 1294514"/>
              <a:gd name="connsiteX97" fmla="*/ 145012 w 1068056"/>
              <a:gd name="connsiteY97" fmla="*/ 1003576 h 1294514"/>
              <a:gd name="connsiteX98" fmla="*/ 134289 w 1068056"/>
              <a:gd name="connsiteY98" fmla="*/ 985719 h 1294514"/>
              <a:gd name="connsiteX99" fmla="*/ 141438 w 1068056"/>
              <a:gd name="connsiteY99" fmla="*/ 982147 h 1294514"/>
              <a:gd name="connsiteX100" fmla="*/ 856338 w 1068056"/>
              <a:gd name="connsiteY100" fmla="*/ 1021434 h 1294514"/>
              <a:gd name="connsiteX101" fmla="*/ 861699 w 1068056"/>
              <a:gd name="connsiteY101" fmla="*/ 1026791 h 1294514"/>
              <a:gd name="connsiteX102" fmla="*/ 847401 w 1068056"/>
              <a:gd name="connsiteY102" fmla="*/ 1042862 h 1294514"/>
              <a:gd name="connsiteX103" fmla="*/ 842040 w 1068056"/>
              <a:gd name="connsiteY103" fmla="*/ 1037505 h 1294514"/>
              <a:gd name="connsiteX104" fmla="*/ 856338 w 1068056"/>
              <a:gd name="connsiteY104" fmla="*/ 1021434 h 1294514"/>
              <a:gd name="connsiteX105" fmla="*/ 121778 w 1068056"/>
              <a:gd name="connsiteY105" fmla="*/ 944647 h 1294514"/>
              <a:gd name="connsiteX106" fmla="*/ 130714 w 1068056"/>
              <a:gd name="connsiteY106" fmla="*/ 962504 h 1294514"/>
              <a:gd name="connsiteX107" fmla="*/ 125352 w 1068056"/>
              <a:gd name="connsiteY107" fmla="*/ 966076 h 1294514"/>
              <a:gd name="connsiteX108" fmla="*/ 116416 w 1068056"/>
              <a:gd name="connsiteY108" fmla="*/ 946433 h 1294514"/>
              <a:gd name="connsiteX109" fmla="*/ 121778 w 1068056"/>
              <a:gd name="connsiteY109" fmla="*/ 944647 h 1294514"/>
              <a:gd name="connsiteX110" fmla="*/ 881359 w 1068056"/>
              <a:gd name="connsiteY110" fmla="*/ 987504 h 1294514"/>
              <a:gd name="connsiteX111" fmla="*/ 886721 w 1068056"/>
              <a:gd name="connsiteY111" fmla="*/ 991076 h 1294514"/>
              <a:gd name="connsiteX112" fmla="*/ 874210 w 1068056"/>
              <a:gd name="connsiteY112" fmla="*/ 1008934 h 1294514"/>
              <a:gd name="connsiteX113" fmla="*/ 868848 w 1068056"/>
              <a:gd name="connsiteY113" fmla="*/ 1005362 h 1294514"/>
              <a:gd name="connsiteX114" fmla="*/ 881359 w 1068056"/>
              <a:gd name="connsiteY114" fmla="*/ 987504 h 1294514"/>
              <a:gd name="connsiteX115" fmla="*/ 105693 w 1068056"/>
              <a:gd name="connsiteY115" fmla="*/ 903575 h 1294514"/>
              <a:gd name="connsiteX116" fmla="*/ 114629 w 1068056"/>
              <a:gd name="connsiteY116" fmla="*/ 925004 h 1294514"/>
              <a:gd name="connsiteX117" fmla="*/ 107480 w 1068056"/>
              <a:gd name="connsiteY117" fmla="*/ 926789 h 1294514"/>
              <a:gd name="connsiteX118" fmla="*/ 100331 w 1068056"/>
              <a:gd name="connsiteY118" fmla="*/ 907146 h 1294514"/>
              <a:gd name="connsiteX119" fmla="*/ 105693 w 1068056"/>
              <a:gd name="connsiteY119" fmla="*/ 903575 h 1294514"/>
              <a:gd name="connsiteX120" fmla="*/ 904594 w 1068056"/>
              <a:gd name="connsiteY120" fmla="*/ 951790 h 1294514"/>
              <a:gd name="connsiteX121" fmla="*/ 911742 w 1068056"/>
              <a:gd name="connsiteY121" fmla="*/ 955361 h 1294514"/>
              <a:gd name="connsiteX122" fmla="*/ 899232 w 1068056"/>
              <a:gd name="connsiteY122" fmla="*/ 973219 h 1294514"/>
              <a:gd name="connsiteX123" fmla="*/ 893870 w 1068056"/>
              <a:gd name="connsiteY123" fmla="*/ 969647 h 1294514"/>
              <a:gd name="connsiteX124" fmla="*/ 904594 w 1068056"/>
              <a:gd name="connsiteY124" fmla="*/ 951790 h 1294514"/>
              <a:gd name="connsiteX125" fmla="*/ 93182 w 1068056"/>
              <a:gd name="connsiteY125" fmla="*/ 864289 h 1294514"/>
              <a:gd name="connsiteX126" fmla="*/ 100331 w 1068056"/>
              <a:gd name="connsiteY126" fmla="*/ 883932 h 1294514"/>
              <a:gd name="connsiteX127" fmla="*/ 93182 w 1068056"/>
              <a:gd name="connsiteY127" fmla="*/ 885718 h 1294514"/>
              <a:gd name="connsiteX128" fmla="*/ 86033 w 1068056"/>
              <a:gd name="connsiteY128" fmla="*/ 866074 h 1294514"/>
              <a:gd name="connsiteX129" fmla="*/ 93182 w 1068056"/>
              <a:gd name="connsiteY129" fmla="*/ 864289 h 1294514"/>
              <a:gd name="connsiteX130" fmla="*/ 926040 w 1068056"/>
              <a:gd name="connsiteY130" fmla="*/ 914289 h 1294514"/>
              <a:gd name="connsiteX131" fmla="*/ 933190 w 1068056"/>
              <a:gd name="connsiteY131" fmla="*/ 917861 h 1294514"/>
              <a:gd name="connsiteX132" fmla="*/ 922466 w 1068056"/>
              <a:gd name="connsiteY132" fmla="*/ 937504 h 1294514"/>
              <a:gd name="connsiteX133" fmla="*/ 915317 w 1068056"/>
              <a:gd name="connsiteY133" fmla="*/ 933933 h 1294514"/>
              <a:gd name="connsiteX134" fmla="*/ 926040 w 1068056"/>
              <a:gd name="connsiteY134" fmla="*/ 914289 h 1294514"/>
              <a:gd name="connsiteX135" fmla="*/ 82458 w 1068056"/>
              <a:gd name="connsiteY135" fmla="*/ 821431 h 1294514"/>
              <a:gd name="connsiteX136" fmla="*/ 87820 w 1068056"/>
              <a:gd name="connsiteY136" fmla="*/ 842860 h 1294514"/>
              <a:gd name="connsiteX137" fmla="*/ 80671 w 1068056"/>
              <a:gd name="connsiteY137" fmla="*/ 844646 h 1294514"/>
              <a:gd name="connsiteX138" fmla="*/ 75309 w 1068056"/>
              <a:gd name="connsiteY138" fmla="*/ 823217 h 1294514"/>
              <a:gd name="connsiteX139" fmla="*/ 82458 w 1068056"/>
              <a:gd name="connsiteY139" fmla="*/ 821431 h 1294514"/>
              <a:gd name="connsiteX140" fmla="*/ 945700 w 1068056"/>
              <a:gd name="connsiteY140" fmla="*/ 876789 h 1294514"/>
              <a:gd name="connsiteX141" fmla="*/ 952849 w 1068056"/>
              <a:gd name="connsiteY141" fmla="*/ 880360 h 1294514"/>
              <a:gd name="connsiteX142" fmla="*/ 942126 w 1068056"/>
              <a:gd name="connsiteY142" fmla="*/ 898218 h 1294514"/>
              <a:gd name="connsiteX143" fmla="*/ 936764 w 1068056"/>
              <a:gd name="connsiteY143" fmla="*/ 896432 h 1294514"/>
              <a:gd name="connsiteX144" fmla="*/ 945700 w 1068056"/>
              <a:gd name="connsiteY144" fmla="*/ 876789 h 1294514"/>
              <a:gd name="connsiteX145" fmla="*/ 75309 w 1068056"/>
              <a:gd name="connsiteY145" fmla="*/ 780359 h 1294514"/>
              <a:gd name="connsiteX146" fmla="*/ 78884 w 1068056"/>
              <a:gd name="connsiteY146" fmla="*/ 801788 h 1294514"/>
              <a:gd name="connsiteX147" fmla="*/ 71735 w 1068056"/>
              <a:gd name="connsiteY147" fmla="*/ 801788 h 1294514"/>
              <a:gd name="connsiteX148" fmla="*/ 68160 w 1068056"/>
              <a:gd name="connsiteY148" fmla="*/ 782145 h 1294514"/>
              <a:gd name="connsiteX149" fmla="*/ 75309 w 1068056"/>
              <a:gd name="connsiteY149" fmla="*/ 780359 h 1294514"/>
              <a:gd name="connsiteX150" fmla="*/ 961786 w 1068056"/>
              <a:gd name="connsiteY150" fmla="*/ 837503 h 1294514"/>
              <a:gd name="connsiteX151" fmla="*/ 968935 w 1068056"/>
              <a:gd name="connsiteY151" fmla="*/ 839288 h 1294514"/>
              <a:gd name="connsiteX152" fmla="*/ 959998 w 1068056"/>
              <a:gd name="connsiteY152" fmla="*/ 860717 h 1294514"/>
              <a:gd name="connsiteX153" fmla="*/ 954637 w 1068056"/>
              <a:gd name="connsiteY153" fmla="*/ 857146 h 1294514"/>
              <a:gd name="connsiteX154" fmla="*/ 961786 w 1068056"/>
              <a:gd name="connsiteY154" fmla="*/ 837503 h 1294514"/>
              <a:gd name="connsiteX155" fmla="*/ 69947 w 1068056"/>
              <a:gd name="connsiteY155" fmla="*/ 737501 h 1294514"/>
              <a:gd name="connsiteX156" fmla="*/ 71735 w 1068056"/>
              <a:gd name="connsiteY156" fmla="*/ 758930 h 1294514"/>
              <a:gd name="connsiteX157" fmla="*/ 64586 w 1068056"/>
              <a:gd name="connsiteY157" fmla="*/ 760716 h 1294514"/>
              <a:gd name="connsiteX158" fmla="*/ 62799 w 1068056"/>
              <a:gd name="connsiteY158" fmla="*/ 739287 h 1294514"/>
              <a:gd name="connsiteX159" fmla="*/ 69947 w 1068056"/>
              <a:gd name="connsiteY159" fmla="*/ 737501 h 1294514"/>
              <a:gd name="connsiteX160" fmla="*/ 976084 w 1068056"/>
              <a:gd name="connsiteY160" fmla="*/ 796431 h 1294514"/>
              <a:gd name="connsiteX161" fmla="*/ 983233 w 1068056"/>
              <a:gd name="connsiteY161" fmla="*/ 800002 h 1294514"/>
              <a:gd name="connsiteX162" fmla="*/ 976083 w 1068056"/>
              <a:gd name="connsiteY162" fmla="*/ 819645 h 1294514"/>
              <a:gd name="connsiteX163" fmla="*/ 970722 w 1068056"/>
              <a:gd name="connsiteY163" fmla="*/ 817860 h 1294514"/>
              <a:gd name="connsiteX164" fmla="*/ 976084 w 1068056"/>
              <a:gd name="connsiteY164" fmla="*/ 796431 h 1294514"/>
              <a:gd name="connsiteX165" fmla="*/ 66373 w 1068056"/>
              <a:gd name="connsiteY165" fmla="*/ 694644 h 1294514"/>
              <a:gd name="connsiteX166" fmla="*/ 68160 w 1068056"/>
              <a:gd name="connsiteY166" fmla="*/ 716072 h 1294514"/>
              <a:gd name="connsiteX167" fmla="*/ 61011 w 1068056"/>
              <a:gd name="connsiteY167" fmla="*/ 717858 h 1294514"/>
              <a:gd name="connsiteX168" fmla="*/ 59224 w 1068056"/>
              <a:gd name="connsiteY168" fmla="*/ 696429 h 1294514"/>
              <a:gd name="connsiteX169" fmla="*/ 66373 w 1068056"/>
              <a:gd name="connsiteY169" fmla="*/ 694644 h 1294514"/>
              <a:gd name="connsiteX170" fmla="*/ 988594 w 1068056"/>
              <a:gd name="connsiteY170" fmla="*/ 755359 h 1294514"/>
              <a:gd name="connsiteX171" fmla="*/ 995743 w 1068056"/>
              <a:gd name="connsiteY171" fmla="*/ 757144 h 1294514"/>
              <a:gd name="connsiteX172" fmla="*/ 990382 w 1068056"/>
              <a:gd name="connsiteY172" fmla="*/ 778573 h 1294514"/>
              <a:gd name="connsiteX173" fmla="*/ 983233 w 1068056"/>
              <a:gd name="connsiteY173" fmla="*/ 776788 h 1294514"/>
              <a:gd name="connsiteX174" fmla="*/ 988594 w 1068056"/>
              <a:gd name="connsiteY174" fmla="*/ 755359 h 1294514"/>
              <a:gd name="connsiteX175" fmla="*/ 66373 w 1068056"/>
              <a:gd name="connsiteY175" fmla="*/ 653572 h 1294514"/>
              <a:gd name="connsiteX176" fmla="*/ 66373 w 1068056"/>
              <a:gd name="connsiteY176" fmla="*/ 675000 h 1294514"/>
              <a:gd name="connsiteX177" fmla="*/ 59224 w 1068056"/>
              <a:gd name="connsiteY177" fmla="*/ 675000 h 1294514"/>
              <a:gd name="connsiteX178" fmla="*/ 59224 w 1068056"/>
              <a:gd name="connsiteY178" fmla="*/ 653572 h 1294514"/>
              <a:gd name="connsiteX179" fmla="*/ 66373 w 1068056"/>
              <a:gd name="connsiteY179" fmla="*/ 653572 h 1294514"/>
              <a:gd name="connsiteX180" fmla="*/ 997531 w 1068056"/>
              <a:gd name="connsiteY180" fmla="*/ 714287 h 1294514"/>
              <a:gd name="connsiteX181" fmla="*/ 1002892 w 1068056"/>
              <a:gd name="connsiteY181" fmla="*/ 716072 h 1294514"/>
              <a:gd name="connsiteX182" fmla="*/ 999318 w 1068056"/>
              <a:gd name="connsiteY182" fmla="*/ 735715 h 1294514"/>
              <a:gd name="connsiteX183" fmla="*/ 992169 w 1068056"/>
              <a:gd name="connsiteY183" fmla="*/ 735715 h 1294514"/>
              <a:gd name="connsiteX184" fmla="*/ 997531 w 1068056"/>
              <a:gd name="connsiteY184" fmla="*/ 714287 h 1294514"/>
              <a:gd name="connsiteX185" fmla="*/ 61011 w 1068056"/>
              <a:gd name="connsiteY185" fmla="*/ 608928 h 1294514"/>
              <a:gd name="connsiteX186" fmla="*/ 68160 w 1068056"/>
              <a:gd name="connsiteY186" fmla="*/ 610714 h 1294514"/>
              <a:gd name="connsiteX187" fmla="*/ 66373 w 1068056"/>
              <a:gd name="connsiteY187" fmla="*/ 632143 h 1294514"/>
              <a:gd name="connsiteX188" fmla="*/ 59224 w 1068056"/>
              <a:gd name="connsiteY188" fmla="*/ 630357 h 1294514"/>
              <a:gd name="connsiteX189" fmla="*/ 61011 w 1068056"/>
              <a:gd name="connsiteY189" fmla="*/ 608928 h 1294514"/>
              <a:gd name="connsiteX190" fmla="*/ 1008254 w 1068056"/>
              <a:gd name="connsiteY190" fmla="*/ 671429 h 1294514"/>
              <a:gd name="connsiteX191" fmla="*/ 1006467 w 1068056"/>
              <a:gd name="connsiteY191" fmla="*/ 694644 h 1294514"/>
              <a:gd name="connsiteX192" fmla="*/ 999318 w 1068056"/>
              <a:gd name="connsiteY192" fmla="*/ 692858 h 1294514"/>
              <a:gd name="connsiteX193" fmla="*/ 1001105 w 1068056"/>
              <a:gd name="connsiteY193" fmla="*/ 671429 h 1294514"/>
              <a:gd name="connsiteX194" fmla="*/ 1008254 w 1068056"/>
              <a:gd name="connsiteY194" fmla="*/ 671429 h 1294514"/>
              <a:gd name="connsiteX195" fmla="*/ 64586 w 1068056"/>
              <a:gd name="connsiteY195" fmla="*/ 566070 h 1294514"/>
              <a:gd name="connsiteX196" fmla="*/ 71735 w 1068056"/>
              <a:gd name="connsiteY196" fmla="*/ 567856 h 1294514"/>
              <a:gd name="connsiteX197" fmla="*/ 69948 w 1068056"/>
              <a:gd name="connsiteY197" fmla="*/ 589285 h 1294514"/>
              <a:gd name="connsiteX198" fmla="*/ 62799 w 1068056"/>
              <a:gd name="connsiteY198" fmla="*/ 587499 h 1294514"/>
              <a:gd name="connsiteX199" fmla="*/ 64586 w 1068056"/>
              <a:gd name="connsiteY199" fmla="*/ 566070 h 1294514"/>
              <a:gd name="connsiteX200" fmla="*/ 1008254 w 1068056"/>
              <a:gd name="connsiteY200" fmla="*/ 648214 h 1294514"/>
              <a:gd name="connsiteX201" fmla="*/ 1008254 w 1068056"/>
              <a:gd name="connsiteY201" fmla="*/ 669643 h 1294514"/>
              <a:gd name="connsiteX202" fmla="*/ 1001105 w 1068056"/>
              <a:gd name="connsiteY202" fmla="*/ 669643 h 1294514"/>
              <a:gd name="connsiteX203" fmla="*/ 1001105 w 1068056"/>
              <a:gd name="connsiteY203" fmla="*/ 648214 h 1294514"/>
              <a:gd name="connsiteX204" fmla="*/ 1008254 w 1068056"/>
              <a:gd name="connsiteY204" fmla="*/ 648214 h 1294514"/>
              <a:gd name="connsiteX205" fmla="*/ 77097 w 1068056"/>
              <a:gd name="connsiteY205" fmla="*/ 524999 h 1294514"/>
              <a:gd name="connsiteX206" fmla="*/ 75309 w 1068056"/>
              <a:gd name="connsiteY206" fmla="*/ 546427 h 1294514"/>
              <a:gd name="connsiteX207" fmla="*/ 68160 w 1068056"/>
              <a:gd name="connsiteY207" fmla="*/ 544642 h 1294514"/>
              <a:gd name="connsiteX208" fmla="*/ 71735 w 1068056"/>
              <a:gd name="connsiteY208" fmla="*/ 524998 h 1294514"/>
              <a:gd name="connsiteX209" fmla="*/ 77097 w 1068056"/>
              <a:gd name="connsiteY209" fmla="*/ 524999 h 1294514"/>
              <a:gd name="connsiteX210" fmla="*/ 1008254 w 1068056"/>
              <a:gd name="connsiteY210" fmla="*/ 605357 h 1294514"/>
              <a:gd name="connsiteX211" fmla="*/ 1008254 w 1068056"/>
              <a:gd name="connsiteY211" fmla="*/ 626786 h 1294514"/>
              <a:gd name="connsiteX212" fmla="*/ 1001105 w 1068056"/>
              <a:gd name="connsiteY212" fmla="*/ 626786 h 1294514"/>
              <a:gd name="connsiteX213" fmla="*/ 1001105 w 1068056"/>
              <a:gd name="connsiteY213" fmla="*/ 605357 h 1294514"/>
              <a:gd name="connsiteX214" fmla="*/ 1008254 w 1068056"/>
              <a:gd name="connsiteY214" fmla="*/ 605357 h 1294514"/>
              <a:gd name="connsiteX215" fmla="*/ 78884 w 1068056"/>
              <a:gd name="connsiteY215" fmla="*/ 482141 h 1294514"/>
              <a:gd name="connsiteX216" fmla="*/ 86033 w 1068056"/>
              <a:gd name="connsiteY216" fmla="*/ 483926 h 1294514"/>
              <a:gd name="connsiteX217" fmla="*/ 82458 w 1068056"/>
              <a:gd name="connsiteY217" fmla="*/ 505355 h 1294514"/>
              <a:gd name="connsiteX218" fmla="*/ 75309 w 1068056"/>
              <a:gd name="connsiteY218" fmla="*/ 503570 h 1294514"/>
              <a:gd name="connsiteX219" fmla="*/ 78884 w 1068056"/>
              <a:gd name="connsiteY219" fmla="*/ 482141 h 1294514"/>
              <a:gd name="connsiteX220" fmla="*/ 1004680 w 1068056"/>
              <a:gd name="connsiteY220" fmla="*/ 562499 h 1294514"/>
              <a:gd name="connsiteX221" fmla="*/ 1006467 w 1068056"/>
              <a:gd name="connsiteY221" fmla="*/ 583928 h 1294514"/>
              <a:gd name="connsiteX222" fmla="*/ 999318 w 1068056"/>
              <a:gd name="connsiteY222" fmla="*/ 583928 h 1294514"/>
              <a:gd name="connsiteX223" fmla="*/ 997530 w 1068056"/>
              <a:gd name="connsiteY223" fmla="*/ 562499 h 1294514"/>
              <a:gd name="connsiteX224" fmla="*/ 1004680 w 1068056"/>
              <a:gd name="connsiteY224" fmla="*/ 562499 h 1294514"/>
              <a:gd name="connsiteX225" fmla="*/ 91395 w 1068056"/>
              <a:gd name="connsiteY225" fmla="*/ 441069 h 1294514"/>
              <a:gd name="connsiteX226" fmla="*/ 96756 w 1068056"/>
              <a:gd name="connsiteY226" fmla="*/ 442854 h 1294514"/>
              <a:gd name="connsiteX227" fmla="*/ 91394 w 1068056"/>
              <a:gd name="connsiteY227" fmla="*/ 462498 h 1294514"/>
              <a:gd name="connsiteX228" fmla="*/ 84245 w 1068056"/>
              <a:gd name="connsiteY228" fmla="*/ 460712 h 1294514"/>
              <a:gd name="connsiteX229" fmla="*/ 91395 w 1068056"/>
              <a:gd name="connsiteY229" fmla="*/ 441069 h 1294514"/>
              <a:gd name="connsiteX230" fmla="*/ 999318 w 1068056"/>
              <a:gd name="connsiteY230" fmla="*/ 519641 h 1294514"/>
              <a:gd name="connsiteX231" fmla="*/ 1002892 w 1068056"/>
              <a:gd name="connsiteY231" fmla="*/ 541070 h 1294514"/>
              <a:gd name="connsiteX232" fmla="*/ 995743 w 1068056"/>
              <a:gd name="connsiteY232" fmla="*/ 542856 h 1294514"/>
              <a:gd name="connsiteX233" fmla="*/ 992169 w 1068056"/>
              <a:gd name="connsiteY233" fmla="*/ 521427 h 1294514"/>
              <a:gd name="connsiteX234" fmla="*/ 999318 w 1068056"/>
              <a:gd name="connsiteY234" fmla="*/ 519641 h 1294514"/>
              <a:gd name="connsiteX235" fmla="*/ 103905 w 1068056"/>
              <a:gd name="connsiteY235" fmla="*/ 399997 h 1294514"/>
              <a:gd name="connsiteX236" fmla="*/ 111054 w 1068056"/>
              <a:gd name="connsiteY236" fmla="*/ 401783 h 1294514"/>
              <a:gd name="connsiteX237" fmla="*/ 103905 w 1068056"/>
              <a:gd name="connsiteY237" fmla="*/ 423211 h 1294514"/>
              <a:gd name="connsiteX238" fmla="*/ 96756 w 1068056"/>
              <a:gd name="connsiteY238" fmla="*/ 419640 h 1294514"/>
              <a:gd name="connsiteX239" fmla="*/ 103905 w 1068056"/>
              <a:gd name="connsiteY239" fmla="*/ 399997 h 1294514"/>
              <a:gd name="connsiteX240" fmla="*/ 990382 w 1068056"/>
              <a:gd name="connsiteY240" fmla="*/ 476783 h 1294514"/>
              <a:gd name="connsiteX241" fmla="*/ 993956 w 1068056"/>
              <a:gd name="connsiteY241" fmla="*/ 498212 h 1294514"/>
              <a:gd name="connsiteX242" fmla="*/ 986807 w 1068056"/>
              <a:gd name="connsiteY242" fmla="*/ 499998 h 1294514"/>
              <a:gd name="connsiteX243" fmla="*/ 983233 w 1068056"/>
              <a:gd name="connsiteY243" fmla="*/ 478569 h 1294514"/>
              <a:gd name="connsiteX244" fmla="*/ 990382 w 1068056"/>
              <a:gd name="connsiteY244" fmla="*/ 476783 h 1294514"/>
              <a:gd name="connsiteX245" fmla="*/ 119991 w 1068056"/>
              <a:gd name="connsiteY245" fmla="*/ 360710 h 1294514"/>
              <a:gd name="connsiteX246" fmla="*/ 127140 w 1068056"/>
              <a:gd name="connsiteY246" fmla="*/ 362496 h 1294514"/>
              <a:gd name="connsiteX247" fmla="*/ 118203 w 1068056"/>
              <a:gd name="connsiteY247" fmla="*/ 382140 h 1294514"/>
              <a:gd name="connsiteX248" fmla="*/ 112842 w 1068056"/>
              <a:gd name="connsiteY248" fmla="*/ 380354 h 1294514"/>
              <a:gd name="connsiteX249" fmla="*/ 119991 w 1068056"/>
              <a:gd name="connsiteY249" fmla="*/ 360710 h 1294514"/>
              <a:gd name="connsiteX250" fmla="*/ 977871 w 1068056"/>
              <a:gd name="connsiteY250" fmla="*/ 435712 h 1294514"/>
              <a:gd name="connsiteX251" fmla="*/ 983233 w 1068056"/>
              <a:gd name="connsiteY251" fmla="*/ 457140 h 1294514"/>
              <a:gd name="connsiteX252" fmla="*/ 977871 w 1068056"/>
              <a:gd name="connsiteY252" fmla="*/ 458926 h 1294514"/>
              <a:gd name="connsiteX253" fmla="*/ 970722 w 1068056"/>
              <a:gd name="connsiteY253" fmla="*/ 437497 h 1294514"/>
              <a:gd name="connsiteX254" fmla="*/ 977871 w 1068056"/>
              <a:gd name="connsiteY254" fmla="*/ 435712 h 1294514"/>
              <a:gd name="connsiteX255" fmla="*/ 130714 w 1068056"/>
              <a:gd name="connsiteY255" fmla="*/ 337496 h 1294514"/>
              <a:gd name="connsiteX256" fmla="*/ 137863 w 1068056"/>
              <a:gd name="connsiteY256" fmla="*/ 341067 h 1294514"/>
              <a:gd name="connsiteX257" fmla="*/ 136076 w 1068056"/>
              <a:gd name="connsiteY257" fmla="*/ 342853 h 1294514"/>
              <a:gd name="connsiteX258" fmla="*/ 128927 w 1068056"/>
              <a:gd name="connsiteY258" fmla="*/ 341067 h 1294514"/>
              <a:gd name="connsiteX259" fmla="*/ 130714 w 1068056"/>
              <a:gd name="connsiteY259" fmla="*/ 337496 h 1294514"/>
              <a:gd name="connsiteX260" fmla="*/ 139650 w 1068056"/>
              <a:gd name="connsiteY260" fmla="*/ 321424 h 1294514"/>
              <a:gd name="connsiteX261" fmla="*/ 146799 w 1068056"/>
              <a:gd name="connsiteY261" fmla="*/ 324996 h 1294514"/>
              <a:gd name="connsiteX262" fmla="*/ 137863 w 1068056"/>
              <a:gd name="connsiteY262" fmla="*/ 341067 h 1294514"/>
              <a:gd name="connsiteX263" fmla="*/ 130714 w 1068056"/>
              <a:gd name="connsiteY263" fmla="*/ 337496 h 1294514"/>
              <a:gd name="connsiteX264" fmla="*/ 139650 w 1068056"/>
              <a:gd name="connsiteY264" fmla="*/ 321424 h 1294514"/>
              <a:gd name="connsiteX265" fmla="*/ 963573 w 1068056"/>
              <a:gd name="connsiteY265" fmla="*/ 396425 h 1294514"/>
              <a:gd name="connsiteX266" fmla="*/ 970722 w 1068056"/>
              <a:gd name="connsiteY266" fmla="*/ 416069 h 1294514"/>
              <a:gd name="connsiteX267" fmla="*/ 963573 w 1068056"/>
              <a:gd name="connsiteY267" fmla="*/ 417854 h 1294514"/>
              <a:gd name="connsiteX268" fmla="*/ 956424 w 1068056"/>
              <a:gd name="connsiteY268" fmla="*/ 398211 h 1294514"/>
              <a:gd name="connsiteX269" fmla="*/ 963573 w 1068056"/>
              <a:gd name="connsiteY269" fmla="*/ 396425 h 1294514"/>
              <a:gd name="connsiteX270" fmla="*/ 162885 w 1068056"/>
              <a:gd name="connsiteY270" fmla="*/ 283924 h 1294514"/>
              <a:gd name="connsiteX271" fmla="*/ 168246 w 1068056"/>
              <a:gd name="connsiteY271" fmla="*/ 289281 h 1294514"/>
              <a:gd name="connsiteX272" fmla="*/ 157523 w 1068056"/>
              <a:gd name="connsiteY272" fmla="*/ 307138 h 1294514"/>
              <a:gd name="connsiteX273" fmla="*/ 150374 w 1068056"/>
              <a:gd name="connsiteY273" fmla="*/ 301781 h 1294514"/>
              <a:gd name="connsiteX274" fmla="*/ 162885 w 1068056"/>
              <a:gd name="connsiteY274" fmla="*/ 283924 h 1294514"/>
              <a:gd name="connsiteX275" fmla="*/ 945700 w 1068056"/>
              <a:gd name="connsiteY275" fmla="*/ 355353 h 1294514"/>
              <a:gd name="connsiteX276" fmla="*/ 954637 w 1068056"/>
              <a:gd name="connsiteY276" fmla="*/ 374996 h 1294514"/>
              <a:gd name="connsiteX277" fmla="*/ 949275 w 1068056"/>
              <a:gd name="connsiteY277" fmla="*/ 378568 h 1294514"/>
              <a:gd name="connsiteX278" fmla="*/ 938551 w 1068056"/>
              <a:gd name="connsiteY278" fmla="*/ 358925 h 1294514"/>
              <a:gd name="connsiteX279" fmla="*/ 945700 w 1068056"/>
              <a:gd name="connsiteY279" fmla="*/ 355353 h 1294514"/>
              <a:gd name="connsiteX280" fmla="*/ 187906 w 1068056"/>
              <a:gd name="connsiteY280" fmla="*/ 249995 h 1294514"/>
              <a:gd name="connsiteX281" fmla="*/ 193268 w 1068056"/>
              <a:gd name="connsiteY281" fmla="*/ 255352 h 1294514"/>
              <a:gd name="connsiteX282" fmla="*/ 180757 w 1068056"/>
              <a:gd name="connsiteY282" fmla="*/ 271424 h 1294514"/>
              <a:gd name="connsiteX283" fmla="*/ 175395 w 1068056"/>
              <a:gd name="connsiteY283" fmla="*/ 267852 h 1294514"/>
              <a:gd name="connsiteX284" fmla="*/ 187906 w 1068056"/>
              <a:gd name="connsiteY284" fmla="*/ 249995 h 1294514"/>
              <a:gd name="connsiteX285" fmla="*/ 926040 w 1068056"/>
              <a:gd name="connsiteY285" fmla="*/ 317853 h 1294514"/>
              <a:gd name="connsiteX286" fmla="*/ 936764 w 1068056"/>
              <a:gd name="connsiteY286" fmla="*/ 337496 h 1294514"/>
              <a:gd name="connsiteX287" fmla="*/ 929615 w 1068056"/>
              <a:gd name="connsiteY287" fmla="*/ 341067 h 1294514"/>
              <a:gd name="connsiteX288" fmla="*/ 918892 w 1068056"/>
              <a:gd name="connsiteY288" fmla="*/ 321424 h 1294514"/>
              <a:gd name="connsiteX289" fmla="*/ 926040 w 1068056"/>
              <a:gd name="connsiteY289" fmla="*/ 317853 h 1294514"/>
              <a:gd name="connsiteX290" fmla="*/ 216502 w 1068056"/>
              <a:gd name="connsiteY290" fmla="*/ 217852 h 1294514"/>
              <a:gd name="connsiteX291" fmla="*/ 221864 w 1068056"/>
              <a:gd name="connsiteY291" fmla="*/ 223209 h 1294514"/>
              <a:gd name="connsiteX292" fmla="*/ 207566 w 1068056"/>
              <a:gd name="connsiteY292" fmla="*/ 239280 h 1294514"/>
              <a:gd name="connsiteX293" fmla="*/ 202204 w 1068056"/>
              <a:gd name="connsiteY293" fmla="*/ 233923 h 1294514"/>
              <a:gd name="connsiteX294" fmla="*/ 216502 w 1068056"/>
              <a:gd name="connsiteY294" fmla="*/ 217852 h 1294514"/>
              <a:gd name="connsiteX295" fmla="*/ 902806 w 1068056"/>
              <a:gd name="connsiteY295" fmla="*/ 282138 h 1294514"/>
              <a:gd name="connsiteX296" fmla="*/ 913530 w 1068056"/>
              <a:gd name="connsiteY296" fmla="*/ 299995 h 1294514"/>
              <a:gd name="connsiteX297" fmla="*/ 908168 w 1068056"/>
              <a:gd name="connsiteY297" fmla="*/ 303567 h 1294514"/>
              <a:gd name="connsiteX298" fmla="*/ 897445 w 1068056"/>
              <a:gd name="connsiteY298" fmla="*/ 285710 h 1294514"/>
              <a:gd name="connsiteX299" fmla="*/ 902806 w 1068056"/>
              <a:gd name="connsiteY299" fmla="*/ 282138 h 1294514"/>
              <a:gd name="connsiteX300" fmla="*/ 248673 w 1068056"/>
              <a:gd name="connsiteY300" fmla="*/ 187494 h 1294514"/>
              <a:gd name="connsiteX301" fmla="*/ 254034 w 1068056"/>
              <a:gd name="connsiteY301" fmla="*/ 192851 h 1294514"/>
              <a:gd name="connsiteX302" fmla="*/ 237949 w 1068056"/>
              <a:gd name="connsiteY302" fmla="*/ 208923 h 1294514"/>
              <a:gd name="connsiteX303" fmla="*/ 232587 w 1068056"/>
              <a:gd name="connsiteY303" fmla="*/ 203566 h 1294514"/>
              <a:gd name="connsiteX304" fmla="*/ 248673 w 1068056"/>
              <a:gd name="connsiteY304" fmla="*/ 187494 h 1294514"/>
              <a:gd name="connsiteX305" fmla="*/ 875997 w 1068056"/>
              <a:gd name="connsiteY305" fmla="*/ 246423 h 1294514"/>
              <a:gd name="connsiteX306" fmla="*/ 890296 w 1068056"/>
              <a:gd name="connsiteY306" fmla="*/ 264281 h 1294514"/>
              <a:gd name="connsiteX307" fmla="*/ 884934 w 1068056"/>
              <a:gd name="connsiteY307" fmla="*/ 267852 h 1294514"/>
              <a:gd name="connsiteX308" fmla="*/ 870636 w 1068056"/>
              <a:gd name="connsiteY308" fmla="*/ 251780 h 1294514"/>
              <a:gd name="connsiteX309" fmla="*/ 875997 w 1068056"/>
              <a:gd name="connsiteY309" fmla="*/ 246423 h 1294514"/>
              <a:gd name="connsiteX310" fmla="*/ 282630 w 1068056"/>
              <a:gd name="connsiteY310" fmla="*/ 160708 h 1294514"/>
              <a:gd name="connsiteX311" fmla="*/ 286205 w 1068056"/>
              <a:gd name="connsiteY311" fmla="*/ 167851 h 1294514"/>
              <a:gd name="connsiteX312" fmla="*/ 270120 w 1068056"/>
              <a:gd name="connsiteY312" fmla="*/ 180351 h 1294514"/>
              <a:gd name="connsiteX313" fmla="*/ 264758 w 1068056"/>
              <a:gd name="connsiteY313" fmla="*/ 174994 h 1294514"/>
              <a:gd name="connsiteX314" fmla="*/ 282630 w 1068056"/>
              <a:gd name="connsiteY314" fmla="*/ 160708 h 1294514"/>
              <a:gd name="connsiteX315" fmla="*/ 847401 w 1068056"/>
              <a:gd name="connsiteY315" fmla="*/ 214280 h 1294514"/>
              <a:gd name="connsiteX316" fmla="*/ 863487 w 1068056"/>
              <a:gd name="connsiteY316" fmla="*/ 230352 h 1294514"/>
              <a:gd name="connsiteX317" fmla="*/ 858125 w 1068056"/>
              <a:gd name="connsiteY317" fmla="*/ 235709 h 1294514"/>
              <a:gd name="connsiteX318" fmla="*/ 843827 w 1068056"/>
              <a:gd name="connsiteY318" fmla="*/ 219637 h 1294514"/>
              <a:gd name="connsiteX319" fmla="*/ 847401 w 1068056"/>
              <a:gd name="connsiteY319" fmla="*/ 214280 h 1294514"/>
              <a:gd name="connsiteX320" fmla="*/ 318375 w 1068056"/>
              <a:gd name="connsiteY320" fmla="*/ 137493 h 1294514"/>
              <a:gd name="connsiteX321" fmla="*/ 321950 w 1068056"/>
              <a:gd name="connsiteY321" fmla="*/ 142851 h 1294514"/>
              <a:gd name="connsiteX322" fmla="*/ 304077 w 1068056"/>
              <a:gd name="connsiteY322" fmla="*/ 155351 h 1294514"/>
              <a:gd name="connsiteX323" fmla="*/ 300503 w 1068056"/>
              <a:gd name="connsiteY323" fmla="*/ 148208 h 1294514"/>
              <a:gd name="connsiteX324" fmla="*/ 318375 w 1068056"/>
              <a:gd name="connsiteY324" fmla="*/ 137493 h 1294514"/>
              <a:gd name="connsiteX325" fmla="*/ 817018 w 1068056"/>
              <a:gd name="connsiteY325" fmla="*/ 183923 h 1294514"/>
              <a:gd name="connsiteX326" fmla="*/ 833104 w 1068056"/>
              <a:gd name="connsiteY326" fmla="*/ 199994 h 1294514"/>
              <a:gd name="connsiteX327" fmla="*/ 827742 w 1068056"/>
              <a:gd name="connsiteY327" fmla="*/ 205351 h 1294514"/>
              <a:gd name="connsiteX328" fmla="*/ 811657 w 1068056"/>
              <a:gd name="connsiteY328" fmla="*/ 189280 h 1294514"/>
              <a:gd name="connsiteX329" fmla="*/ 817018 w 1068056"/>
              <a:gd name="connsiteY329" fmla="*/ 183923 h 1294514"/>
              <a:gd name="connsiteX330" fmla="*/ 783060 w 1068056"/>
              <a:gd name="connsiteY330" fmla="*/ 157137 h 1294514"/>
              <a:gd name="connsiteX331" fmla="*/ 800933 w 1068056"/>
              <a:gd name="connsiteY331" fmla="*/ 171422 h 1294514"/>
              <a:gd name="connsiteX332" fmla="*/ 795571 w 1068056"/>
              <a:gd name="connsiteY332" fmla="*/ 176779 h 1294514"/>
              <a:gd name="connsiteX333" fmla="*/ 779486 w 1068056"/>
              <a:gd name="connsiteY333" fmla="*/ 162494 h 1294514"/>
              <a:gd name="connsiteX334" fmla="*/ 783060 w 1068056"/>
              <a:gd name="connsiteY334" fmla="*/ 157137 h 1294514"/>
              <a:gd name="connsiteX335" fmla="*/ 355908 w 1068056"/>
              <a:gd name="connsiteY335" fmla="*/ 116064 h 1294514"/>
              <a:gd name="connsiteX336" fmla="*/ 359482 w 1068056"/>
              <a:gd name="connsiteY336" fmla="*/ 123207 h 1294514"/>
              <a:gd name="connsiteX337" fmla="*/ 339822 w 1068056"/>
              <a:gd name="connsiteY337" fmla="*/ 133922 h 1294514"/>
              <a:gd name="connsiteX338" fmla="*/ 338035 w 1068056"/>
              <a:gd name="connsiteY338" fmla="*/ 126779 h 1294514"/>
              <a:gd name="connsiteX339" fmla="*/ 355908 w 1068056"/>
              <a:gd name="connsiteY339" fmla="*/ 116064 h 1294514"/>
              <a:gd name="connsiteX340" fmla="*/ 747315 w 1068056"/>
              <a:gd name="connsiteY340" fmla="*/ 133922 h 1294514"/>
              <a:gd name="connsiteX341" fmla="*/ 765188 w 1068056"/>
              <a:gd name="connsiteY341" fmla="*/ 144636 h 1294514"/>
              <a:gd name="connsiteX342" fmla="*/ 761613 w 1068056"/>
              <a:gd name="connsiteY342" fmla="*/ 151779 h 1294514"/>
              <a:gd name="connsiteX343" fmla="*/ 743741 w 1068056"/>
              <a:gd name="connsiteY343" fmla="*/ 139279 h 1294514"/>
              <a:gd name="connsiteX344" fmla="*/ 747315 w 1068056"/>
              <a:gd name="connsiteY344" fmla="*/ 133922 h 1294514"/>
              <a:gd name="connsiteX345" fmla="*/ 395227 w 1068056"/>
              <a:gd name="connsiteY345" fmla="*/ 99993 h 1294514"/>
              <a:gd name="connsiteX346" fmla="*/ 398802 w 1068056"/>
              <a:gd name="connsiteY346" fmla="*/ 105350 h 1294514"/>
              <a:gd name="connsiteX347" fmla="*/ 379142 w 1068056"/>
              <a:gd name="connsiteY347" fmla="*/ 114279 h 1294514"/>
              <a:gd name="connsiteX348" fmla="*/ 375567 w 1068056"/>
              <a:gd name="connsiteY348" fmla="*/ 107136 h 1294514"/>
              <a:gd name="connsiteX349" fmla="*/ 395227 w 1068056"/>
              <a:gd name="connsiteY349" fmla="*/ 99993 h 1294514"/>
              <a:gd name="connsiteX350" fmla="*/ 709783 w 1068056"/>
              <a:gd name="connsiteY350" fmla="*/ 112493 h 1294514"/>
              <a:gd name="connsiteX351" fmla="*/ 729443 w 1068056"/>
              <a:gd name="connsiteY351" fmla="*/ 123207 h 1294514"/>
              <a:gd name="connsiteX352" fmla="*/ 725869 w 1068056"/>
              <a:gd name="connsiteY352" fmla="*/ 128565 h 1294514"/>
              <a:gd name="connsiteX353" fmla="*/ 706209 w 1068056"/>
              <a:gd name="connsiteY353" fmla="*/ 117850 h 1294514"/>
              <a:gd name="connsiteX354" fmla="*/ 709783 w 1068056"/>
              <a:gd name="connsiteY354" fmla="*/ 112493 h 1294514"/>
              <a:gd name="connsiteX355" fmla="*/ 436334 w 1068056"/>
              <a:gd name="connsiteY355" fmla="*/ 85707 h 1294514"/>
              <a:gd name="connsiteX356" fmla="*/ 438121 w 1068056"/>
              <a:gd name="connsiteY356" fmla="*/ 92850 h 1294514"/>
              <a:gd name="connsiteX357" fmla="*/ 418461 w 1068056"/>
              <a:gd name="connsiteY357" fmla="*/ 98207 h 1294514"/>
              <a:gd name="connsiteX358" fmla="*/ 416674 w 1068056"/>
              <a:gd name="connsiteY358" fmla="*/ 92850 h 1294514"/>
              <a:gd name="connsiteX359" fmla="*/ 436334 w 1068056"/>
              <a:gd name="connsiteY359" fmla="*/ 85707 h 1294514"/>
              <a:gd name="connsiteX360" fmla="*/ 681187 w 1068056"/>
              <a:gd name="connsiteY360" fmla="*/ 98207 h 1294514"/>
              <a:gd name="connsiteX361" fmla="*/ 690123 w 1068056"/>
              <a:gd name="connsiteY361" fmla="*/ 103564 h 1294514"/>
              <a:gd name="connsiteX362" fmla="*/ 688336 w 1068056"/>
              <a:gd name="connsiteY362" fmla="*/ 108921 h 1294514"/>
              <a:gd name="connsiteX363" fmla="*/ 677613 w 1068056"/>
              <a:gd name="connsiteY363" fmla="*/ 105350 h 1294514"/>
              <a:gd name="connsiteX364" fmla="*/ 677868 w 1068056"/>
              <a:gd name="connsiteY364" fmla="*/ 104840 h 1294514"/>
              <a:gd name="connsiteX365" fmla="*/ 678060 w 1068056"/>
              <a:gd name="connsiteY365" fmla="*/ 104903 h 1294514"/>
              <a:gd name="connsiteX366" fmla="*/ 679400 w 1068056"/>
              <a:gd name="connsiteY366" fmla="*/ 105350 h 1294514"/>
              <a:gd name="connsiteX367" fmla="*/ 681187 w 1068056"/>
              <a:gd name="connsiteY367" fmla="*/ 98207 h 1294514"/>
              <a:gd name="connsiteX368" fmla="*/ 479228 w 1068056"/>
              <a:gd name="connsiteY368" fmla="*/ 76778 h 1294514"/>
              <a:gd name="connsiteX369" fmla="*/ 481015 w 1068056"/>
              <a:gd name="connsiteY369" fmla="*/ 83921 h 1294514"/>
              <a:gd name="connsiteX370" fmla="*/ 459568 w 1068056"/>
              <a:gd name="connsiteY370" fmla="*/ 87493 h 1294514"/>
              <a:gd name="connsiteX371" fmla="*/ 457781 w 1068056"/>
              <a:gd name="connsiteY371" fmla="*/ 80350 h 1294514"/>
              <a:gd name="connsiteX372" fmla="*/ 479228 w 1068056"/>
              <a:gd name="connsiteY372" fmla="*/ 76778 h 1294514"/>
              <a:gd name="connsiteX373" fmla="*/ 670464 w 1068056"/>
              <a:gd name="connsiteY373" fmla="*/ 94636 h 1294514"/>
              <a:gd name="connsiteX374" fmla="*/ 681187 w 1068056"/>
              <a:gd name="connsiteY374" fmla="*/ 98207 h 1294514"/>
              <a:gd name="connsiteX375" fmla="*/ 678059 w 1068056"/>
              <a:gd name="connsiteY375" fmla="*/ 104457 h 1294514"/>
              <a:gd name="connsiteX376" fmla="*/ 677868 w 1068056"/>
              <a:gd name="connsiteY376" fmla="*/ 104840 h 1294514"/>
              <a:gd name="connsiteX377" fmla="*/ 668676 w 1068056"/>
              <a:gd name="connsiteY377" fmla="*/ 101779 h 1294514"/>
              <a:gd name="connsiteX378" fmla="*/ 670464 w 1068056"/>
              <a:gd name="connsiteY378" fmla="*/ 94636 h 1294514"/>
              <a:gd name="connsiteX379" fmla="*/ 629357 w 1068056"/>
              <a:gd name="connsiteY379" fmla="*/ 82136 h 1294514"/>
              <a:gd name="connsiteX380" fmla="*/ 650804 w 1068056"/>
              <a:gd name="connsiteY380" fmla="*/ 87493 h 1294514"/>
              <a:gd name="connsiteX381" fmla="*/ 649017 w 1068056"/>
              <a:gd name="connsiteY381" fmla="*/ 94636 h 1294514"/>
              <a:gd name="connsiteX382" fmla="*/ 627570 w 1068056"/>
              <a:gd name="connsiteY382" fmla="*/ 87493 h 1294514"/>
              <a:gd name="connsiteX383" fmla="*/ 629357 w 1068056"/>
              <a:gd name="connsiteY383" fmla="*/ 82136 h 1294514"/>
              <a:gd name="connsiteX384" fmla="*/ 522122 w 1068056"/>
              <a:gd name="connsiteY384" fmla="*/ 71421 h 1294514"/>
              <a:gd name="connsiteX385" fmla="*/ 522122 w 1068056"/>
              <a:gd name="connsiteY385" fmla="*/ 78564 h 1294514"/>
              <a:gd name="connsiteX386" fmla="*/ 500675 w 1068056"/>
              <a:gd name="connsiteY386" fmla="*/ 80350 h 1294514"/>
              <a:gd name="connsiteX387" fmla="*/ 500675 w 1068056"/>
              <a:gd name="connsiteY387" fmla="*/ 73207 h 1294514"/>
              <a:gd name="connsiteX388" fmla="*/ 522122 w 1068056"/>
              <a:gd name="connsiteY388" fmla="*/ 71421 h 1294514"/>
              <a:gd name="connsiteX389" fmla="*/ 565016 w 1068056"/>
              <a:gd name="connsiteY389" fmla="*/ 71421 h 1294514"/>
              <a:gd name="connsiteX390" fmla="*/ 565016 w 1068056"/>
              <a:gd name="connsiteY390" fmla="*/ 78564 h 1294514"/>
              <a:gd name="connsiteX391" fmla="*/ 543569 w 1068056"/>
              <a:gd name="connsiteY391" fmla="*/ 78564 h 1294514"/>
              <a:gd name="connsiteX392" fmla="*/ 543569 w 1068056"/>
              <a:gd name="connsiteY392" fmla="*/ 71421 h 1294514"/>
              <a:gd name="connsiteX393" fmla="*/ 565016 w 1068056"/>
              <a:gd name="connsiteY393" fmla="*/ 71421 h 1294514"/>
              <a:gd name="connsiteX394" fmla="*/ 586463 w 1068056"/>
              <a:gd name="connsiteY394" fmla="*/ 73207 h 1294514"/>
              <a:gd name="connsiteX395" fmla="*/ 607910 w 1068056"/>
              <a:gd name="connsiteY395" fmla="*/ 76778 h 1294514"/>
              <a:gd name="connsiteX396" fmla="*/ 607910 w 1068056"/>
              <a:gd name="connsiteY396" fmla="*/ 83921 h 1294514"/>
              <a:gd name="connsiteX397" fmla="*/ 586463 w 1068056"/>
              <a:gd name="connsiteY397" fmla="*/ 80350 h 1294514"/>
              <a:gd name="connsiteX398" fmla="*/ 586463 w 1068056"/>
              <a:gd name="connsiteY398" fmla="*/ 73207 h 1294514"/>
              <a:gd name="connsiteX399" fmla="*/ 611089 w 1068056"/>
              <a:gd name="connsiteY399" fmla="*/ 27967 h 1294514"/>
              <a:gd name="connsiteX400" fmla="*/ 352240 w 1068056"/>
              <a:gd name="connsiteY400" fmla="*/ 66362 h 1294514"/>
              <a:gd name="connsiteX401" fmla="*/ 98473 w 1068056"/>
              <a:gd name="connsiteY401" fmla="*/ 310844 h 1294514"/>
              <a:gd name="connsiteX402" fmla="*/ 114556 w 1068056"/>
              <a:gd name="connsiteY402" fmla="*/ 1037151 h 1294514"/>
              <a:gd name="connsiteX403" fmla="*/ 498781 w 1068056"/>
              <a:gd name="connsiteY403" fmla="*/ 1272710 h 1294514"/>
              <a:gd name="connsiteX404" fmla="*/ 874070 w 1068056"/>
              <a:gd name="connsiteY404" fmla="*/ 1074626 h 1294514"/>
              <a:gd name="connsiteX405" fmla="*/ 1045631 w 1068056"/>
              <a:gd name="connsiteY405" fmla="*/ 673105 h 1294514"/>
              <a:gd name="connsiteX406" fmla="*/ 691787 w 1068056"/>
              <a:gd name="connsiteY406" fmla="*/ 52086 h 1294514"/>
              <a:gd name="connsiteX407" fmla="*/ 611089 w 1068056"/>
              <a:gd name="connsiteY407" fmla="*/ 27967 h 1294514"/>
              <a:gd name="connsiteX408" fmla="*/ 609647 w 1068056"/>
              <a:gd name="connsiteY408" fmla="*/ 5531 h 1294514"/>
              <a:gd name="connsiteX409" fmla="*/ 700722 w 1068056"/>
              <a:gd name="connsiteY409" fmla="*/ 32456 h 1294514"/>
              <a:gd name="connsiteX410" fmla="*/ 1067076 w 1068056"/>
              <a:gd name="connsiteY410" fmla="*/ 674889 h 1294514"/>
              <a:gd name="connsiteX411" fmla="*/ 496994 w 1068056"/>
              <a:gd name="connsiteY411" fmla="*/ 1294124 h 1294514"/>
              <a:gd name="connsiteX412" fmla="*/ 96685 w 1068056"/>
              <a:gd name="connsiteY412" fmla="*/ 1047858 h 1294514"/>
              <a:gd name="connsiteX413" fmla="*/ 80602 w 1068056"/>
              <a:gd name="connsiteY413" fmla="*/ 300136 h 1294514"/>
              <a:gd name="connsiteX414" fmla="*/ 609647 w 1068056"/>
              <a:gd name="connsiteY414" fmla="*/ 5531 h 12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1068056" h="1294514">
                <a:moveTo>
                  <a:pt x="497100" y="1216079"/>
                </a:moveTo>
                <a:cubicBezTo>
                  <a:pt x="497100" y="1216079"/>
                  <a:pt x="497100" y="1216079"/>
                  <a:pt x="495313" y="1223222"/>
                </a:cubicBezTo>
                <a:cubicBezTo>
                  <a:pt x="488164" y="1223222"/>
                  <a:pt x="481015" y="1221436"/>
                  <a:pt x="473866" y="1221436"/>
                </a:cubicBezTo>
                <a:cubicBezTo>
                  <a:pt x="473866" y="1221436"/>
                  <a:pt x="473866" y="1221436"/>
                  <a:pt x="475653" y="1214293"/>
                </a:cubicBezTo>
                <a:cubicBezTo>
                  <a:pt x="482802" y="1214293"/>
                  <a:pt x="489951" y="1216079"/>
                  <a:pt x="497100" y="1216079"/>
                </a:cubicBezTo>
                <a:close/>
                <a:moveTo>
                  <a:pt x="432759" y="1207151"/>
                </a:moveTo>
                <a:cubicBezTo>
                  <a:pt x="432759" y="1207151"/>
                  <a:pt x="432759" y="1207151"/>
                  <a:pt x="454206" y="1210722"/>
                </a:cubicBezTo>
                <a:cubicBezTo>
                  <a:pt x="454206" y="1210722"/>
                  <a:pt x="454206" y="1210722"/>
                  <a:pt x="452419" y="1217865"/>
                </a:cubicBezTo>
                <a:cubicBezTo>
                  <a:pt x="452419" y="1217865"/>
                  <a:pt x="452419" y="1217865"/>
                  <a:pt x="432759" y="1214293"/>
                </a:cubicBezTo>
                <a:cubicBezTo>
                  <a:pt x="432759" y="1214293"/>
                  <a:pt x="432759" y="1214293"/>
                  <a:pt x="432759" y="1207151"/>
                </a:cubicBezTo>
                <a:close/>
                <a:moveTo>
                  <a:pt x="538207" y="1216079"/>
                </a:moveTo>
                <a:cubicBezTo>
                  <a:pt x="538207" y="1216079"/>
                  <a:pt x="538207" y="1216079"/>
                  <a:pt x="539994" y="1223222"/>
                </a:cubicBezTo>
                <a:cubicBezTo>
                  <a:pt x="532845" y="1223222"/>
                  <a:pt x="525696" y="1223222"/>
                  <a:pt x="516760" y="1223222"/>
                </a:cubicBezTo>
                <a:cubicBezTo>
                  <a:pt x="516760" y="1223222"/>
                  <a:pt x="516760" y="1223222"/>
                  <a:pt x="516760" y="1216079"/>
                </a:cubicBezTo>
                <a:cubicBezTo>
                  <a:pt x="523909" y="1216079"/>
                  <a:pt x="531058" y="1216079"/>
                  <a:pt x="538207" y="1216079"/>
                </a:cubicBezTo>
                <a:close/>
                <a:moveTo>
                  <a:pt x="391653" y="1198222"/>
                </a:moveTo>
                <a:cubicBezTo>
                  <a:pt x="391653" y="1198222"/>
                  <a:pt x="391653" y="1198222"/>
                  <a:pt x="413100" y="1203579"/>
                </a:cubicBezTo>
                <a:cubicBezTo>
                  <a:pt x="413100" y="1203579"/>
                  <a:pt x="413100" y="1203579"/>
                  <a:pt x="411312" y="1210722"/>
                </a:cubicBezTo>
                <a:cubicBezTo>
                  <a:pt x="411312" y="1210722"/>
                  <a:pt x="411312" y="1210722"/>
                  <a:pt x="389865" y="1203579"/>
                </a:cubicBezTo>
                <a:cubicBezTo>
                  <a:pt x="389865" y="1203579"/>
                  <a:pt x="389865" y="1203579"/>
                  <a:pt x="391653" y="1198222"/>
                </a:cubicBezTo>
                <a:close/>
                <a:moveTo>
                  <a:pt x="581101" y="1208936"/>
                </a:moveTo>
                <a:cubicBezTo>
                  <a:pt x="581101" y="1208936"/>
                  <a:pt x="581101" y="1208936"/>
                  <a:pt x="582888" y="1216079"/>
                </a:cubicBezTo>
                <a:cubicBezTo>
                  <a:pt x="582888" y="1216079"/>
                  <a:pt x="582888" y="1216079"/>
                  <a:pt x="561441" y="1219650"/>
                </a:cubicBezTo>
                <a:cubicBezTo>
                  <a:pt x="561441" y="1219650"/>
                  <a:pt x="561441" y="1219650"/>
                  <a:pt x="559654" y="1214293"/>
                </a:cubicBezTo>
                <a:cubicBezTo>
                  <a:pt x="559654" y="1214293"/>
                  <a:pt x="559654" y="1214293"/>
                  <a:pt x="581101" y="1208936"/>
                </a:cubicBezTo>
                <a:close/>
                <a:moveTo>
                  <a:pt x="352333" y="1182150"/>
                </a:moveTo>
                <a:cubicBezTo>
                  <a:pt x="352333" y="1182150"/>
                  <a:pt x="352333" y="1182150"/>
                  <a:pt x="371993" y="1191079"/>
                </a:cubicBezTo>
                <a:cubicBezTo>
                  <a:pt x="371993" y="1191079"/>
                  <a:pt x="371993" y="1191079"/>
                  <a:pt x="370206" y="1198222"/>
                </a:cubicBezTo>
                <a:cubicBezTo>
                  <a:pt x="370206" y="1198222"/>
                  <a:pt x="370206" y="1198222"/>
                  <a:pt x="348759" y="1189293"/>
                </a:cubicBezTo>
                <a:cubicBezTo>
                  <a:pt x="348759" y="1189293"/>
                  <a:pt x="348759" y="1189293"/>
                  <a:pt x="352333" y="1182150"/>
                </a:cubicBezTo>
                <a:close/>
                <a:moveTo>
                  <a:pt x="622208" y="1198222"/>
                </a:moveTo>
                <a:cubicBezTo>
                  <a:pt x="622208" y="1198222"/>
                  <a:pt x="622208" y="1198222"/>
                  <a:pt x="623995" y="1205365"/>
                </a:cubicBezTo>
                <a:cubicBezTo>
                  <a:pt x="623995" y="1205365"/>
                  <a:pt x="623995" y="1205365"/>
                  <a:pt x="602548" y="1212508"/>
                </a:cubicBezTo>
                <a:cubicBezTo>
                  <a:pt x="602548" y="1212508"/>
                  <a:pt x="602548" y="1212508"/>
                  <a:pt x="600761" y="1205365"/>
                </a:cubicBezTo>
                <a:cubicBezTo>
                  <a:pt x="600761" y="1205365"/>
                  <a:pt x="600761" y="1205365"/>
                  <a:pt x="622208" y="1198222"/>
                </a:cubicBezTo>
                <a:close/>
                <a:moveTo>
                  <a:pt x="314801" y="1164293"/>
                </a:moveTo>
                <a:cubicBezTo>
                  <a:pt x="314801" y="1164293"/>
                  <a:pt x="314801" y="1164293"/>
                  <a:pt x="332673" y="1175007"/>
                </a:cubicBezTo>
                <a:cubicBezTo>
                  <a:pt x="332673" y="1175007"/>
                  <a:pt x="332673" y="1175007"/>
                  <a:pt x="329099" y="1180364"/>
                </a:cubicBezTo>
                <a:cubicBezTo>
                  <a:pt x="329099" y="1180364"/>
                  <a:pt x="329099" y="1180364"/>
                  <a:pt x="311226" y="1171436"/>
                </a:cubicBezTo>
                <a:cubicBezTo>
                  <a:pt x="311226" y="1171436"/>
                  <a:pt x="311226" y="1171436"/>
                  <a:pt x="314801" y="1164293"/>
                </a:cubicBezTo>
                <a:close/>
                <a:moveTo>
                  <a:pt x="661527" y="1182150"/>
                </a:moveTo>
                <a:cubicBezTo>
                  <a:pt x="661527" y="1182150"/>
                  <a:pt x="661527" y="1182150"/>
                  <a:pt x="663315" y="1189293"/>
                </a:cubicBezTo>
                <a:cubicBezTo>
                  <a:pt x="663315" y="1189293"/>
                  <a:pt x="663315" y="1189293"/>
                  <a:pt x="643655" y="1198222"/>
                </a:cubicBezTo>
                <a:cubicBezTo>
                  <a:pt x="643655" y="1198222"/>
                  <a:pt x="643655" y="1198222"/>
                  <a:pt x="641868" y="1191079"/>
                </a:cubicBezTo>
                <a:cubicBezTo>
                  <a:pt x="641868" y="1191079"/>
                  <a:pt x="641868" y="1191079"/>
                  <a:pt x="661527" y="1182150"/>
                </a:cubicBezTo>
                <a:close/>
                <a:moveTo>
                  <a:pt x="277269" y="1141078"/>
                </a:moveTo>
                <a:cubicBezTo>
                  <a:pt x="277269" y="1141078"/>
                  <a:pt x="277269" y="1141078"/>
                  <a:pt x="295141" y="1153578"/>
                </a:cubicBezTo>
                <a:cubicBezTo>
                  <a:pt x="295141" y="1153578"/>
                  <a:pt x="295141" y="1153578"/>
                  <a:pt x="291567" y="1158936"/>
                </a:cubicBezTo>
                <a:cubicBezTo>
                  <a:pt x="291567" y="1158936"/>
                  <a:pt x="291567" y="1158936"/>
                  <a:pt x="273694" y="1148221"/>
                </a:cubicBezTo>
                <a:cubicBezTo>
                  <a:pt x="273694" y="1148221"/>
                  <a:pt x="273694" y="1148221"/>
                  <a:pt x="277269" y="1141078"/>
                </a:cubicBezTo>
                <a:close/>
                <a:moveTo>
                  <a:pt x="699060" y="1162507"/>
                </a:moveTo>
                <a:cubicBezTo>
                  <a:pt x="699060" y="1162507"/>
                  <a:pt x="699060" y="1162507"/>
                  <a:pt x="702634" y="1169650"/>
                </a:cubicBezTo>
                <a:cubicBezTo>
                  <a:pt x="702634" y="1169650"/>
                  <a:pt x="702634" y="1169650"/>
                  <a:pt x="682974" y="1180364"/>
                </a:cubicBezTo>
                <a:cubicBezTo>
                  <a:pt x="682974" y="1180364"/>
                  <a:pt x="682974" y="1180364"/>
                  <a:pt x="679400" y="1173221"/>
                </a:cubicBezTo>
                <a:cubicBezTo>
                  <a:pt x="679400" y="1173221"/>
                  <a:pt x="679400" y="1173221"/>
                  <a:pt x="699060" y="1162507"/>
                </a:cubicBezTo>
                <a:close/>
                <a:moveTo>
                  <a:pt x="245098" y="1116078"/>
                </a:moveTo>
                <a:cubicBezTo>
                  <a:pt x="245098" y="1116078"/>
                  <a:pt x="245098" y="1116078"/>
                  <a:pt x="261183" y="1128578"/>
                </a:cubicBezTo>
                <a:cubicBezTo>
                  <a:pt x="261183" y="1128578"/>
                  <a:pt x="261183" y="1128578"/>
                  <a:pt x="255822" y="1135721"/>
                </a:cubicBezTo>
                <a:cubicBezTo>
                  <a:pt x="255822" y="1135721"/>
                  <a:pt x="255822" y="1135721"/>
                  <a:pt x="239736" y="1121435"/>
                </a:cubicBezTo>
                <a:cubicBezTo>
                  <a:pt x="239736" y="1121435"/>
                  <a:pt x="239736" y="1121435"/>
                  <a:pt x="245098" y="1116078"/>
                </a:cubicBezTo>
                <a:close/>
                <a:moveTo>
                  <a:pt x="734805" y="1139293"/>
                </a:moveTo>
                <a:cubicBezTo>
                  <a:pt x="734805" y="1139293"/>
                  <a:pt x="734805" y="1139293"/>
                  <a:pt x="738379" y="1146435"/>
                </a:cubicBezTo>
                <a:cubicBezTo>
                  <a:pt x="738379" y="1146435"/>
                  <a:pt x="738379" y="1146435"/>
                  <a:pt x="720507" y="1157150"/>
                </a:cubicBezTo>
                <a:cubicBezTo>
                  <a:pt x="720507" y="1157150"/>
                  <a:pt x="720507" y="1157150"/>
                  <a:pt x="716932" y="1151793"/>
                </a:cubicBezTo>
                <a:cubicBezTo>
                  <a:pt x="716932" y="1151793"/>
                  <a:pt x="716932" y="1151793"/>
                  <a:pt x="734805" y="1139293"/>
                </a:cubicBezTo>
                <a:close/>
                <a:moveTo>
                  <a:pt x="214715" y="1085720"/>
                </a:moveTo>
                <a:cubicBezTo>
                  <a:pt x="214715" y="1085720"/>
                  <a:pt x="214715" y="1085720"/>
                  <a:pt x="229013" y="1101792"/>
                </a:cubicBezTo>
                <a:cubicBezTo>
                  <a:pt x="229013" y="1101792"/>
                  <a:pt x="229013" y="1101792"/>
                  <a:pt x="223651" y="1107149"/>
                </a:cubicBezTo>
                <a:cubicBezTo>
                  <a:pt x="223651" y="1107149"/>
                  <a:pt x="223651" y="1107149"/>
                  <a:pt x="209353" y="1091078"/>
                </a:cubicBezTo>
                <a:cubicBezTo>
                  <a:pt x="209353" y="1091078"/>
                  <a:pt x="209353" y="1091078"/>
                  <a:pt x="214715" y="1085720"/>
                </a:cubicBezTo>
                <a:close/>
                <a:moveTo>
                  <a:pt x="766975" y="1114292"/>
                </a:moveTo>
                <a:cubicBezTo>
                  <a:pt x="766975" y="1114292"/>
                  <a:pt x="766975" y="1114292"/>
                  <a:pt x="772337" y="1119649"/>
                </a:cubicBezTo>
                <a:cubicBezTo>
                  <a:pt x="772337" y="1119649"/>
                  <a:pt x="772337" y="1119649"/>
                  <a:pt x="756252" y="1132149"/>
                </a:cubicBezTo>
                <a:cubicBezTo>
                  <a:pt x="756252" y="1132149"/>
                  <a:pt x="756252" y="1132149"/>
                  <a:pt x="750890" y="1126792"/>
                </a:cubicBezTo>
                <a:cubicBezTo>
                  <a:pt x="750890" y="1126792"/>
                  <a:pt x="750890" y="1126792"/>
                  <a:pt x="766975" y="1114292"/>
                </a:cubicBezTo>
                <a:close/>
                <a:moveTo>
                  <a:pt x="186119" y="1053577"/>
                </a:moveTo>
                <a:cubicBezTo>
                  <a:pt x="186119" y="1053577"/>
                  <a:pt x="186119" y="1053577"/>
                  <a:pt x="200417" y="1069649"/>
                </a:cubicBezTo>
                <a:cubicBezTo>
                  <a:pt x="200417" y="1069649"/>
                  <a:pt x="200417" y="1069649"/>
                  <a:pt x="195055" y="1075006"/>
                </a:cubicBezTo>
                <a:cubicBezTo>
                  <a:pt x="195055" y="1075006"/>
                  <a:pt x="195055" y="1075006"/>
                  <a:pt x="180757" y="1058934"/>
                </a:cubicBezTo>
                <a:cubicBezTo>
                  <a:pt x="180757" y="1058934"/>
                  <a:pt x="180757" y="1058934"/>
                  <a:pt x="186119" y="1053577"/>
                </a:cubicBezTo>
                <a:close/>
                <a:moveTo>
                  <a:pt x="799146" y="1085720"/>
                </a:moveTo>
                <a:cubicBezTo>
                  <a:pt x="799146" y="1085720"/>
                  <a:pt x="799146" y="1085720"/>
                  <a:pt x="804507" y="1089292"/>
                </a:cubicBezTo>
                <a:cubicBezTo>
                  <a:pt x="804507" y="1089292"/>
                  <a:pt x="804507" y="1089292"/>
                  <a:pt x="788422" y="1105363"/>
                </a:cubicBezTo>
                <a:cubicBezTo>
                  <a:pt x="788422" y="1105363"/>
                  <a:pt x="788422" y="1105363"/>
                  <a:pt x="783060" y="1100006"/>
                </a:cubicBezTo>
                <a:cubicBezTo>
                  <a:pt x="783060" y="1100006"/>
                  <a:pt x="783060" y="1100006"/>
                  <a:pt x="799146" y="1085720"/>
                </a:cubicBezTo>
                <a:close/>
                <a:moveTo>
                  <a:pt x="162884" y="1019648"/>
                </a:moveTo>
                <a:cubicBezTo>
                  <a:pt x="162884" y="1019648"/>
                  <a:pt x="162884" y="1019648"/>
                  <a:pt x="173608" y="1037505"/>
                </a:cubicBezTo>
                <a:cubicBezTo>
                  <a:pt x="173608" y="1037505"/>
                  <a:pt x="173608" y="1037505"/>
                  <a:pt x="168246" y="1041077"/>
                </a:cubicBezTo>
                <a:cubicBezTo>
                  <a:pt x="168246" y="1041077"/>
                  <a:pt x="168246" y="1041077"/>
                  <a:pt x="155736" y="1023219"/>
                </a:cubicBezTo>
                <a:cubicBezTo>
                  <a:pt x="155736" y="1023219"/>
                  <a:pt x="155736" y="1023219"/>
                  <a:pt x="162884" y="1019648"/>
                </a:cubicBezTo>
                <a:close/>
                <a:moveTo>
                  <a:pt x="827742" y="1053577"/>
                </a:moveTo>
                <a:cubicBezTo>
                  <a:pt x="827742" y="1053577"/>
                  <a:pt x="827742" y="1053577"/>
                  <a:pt x="833103" y="1058934"/>
                </a:cubicBezTo>
                <a:cubicBezTo>
                  <a:pt x="833103" y="1058934"/>
                  <a:pt x="833103" y="1058934"/>
                  <a:pt x="818806" y="1075006"/>
                </a:cubicBezTo>
                <a:cubicBezTo>
                  <a:pt x="818806" y="1075006"/>
                  <a:pt x="818806" y="1075006"/>
                  <a:pt x="813444" y="1069649"/>
                </a:cubicBezTo>
                <a:cubicBezTo>
                  <a:pt x="813444" y="1069649"/>
                  <a:pt x="813444" y="1069649"/>
                  <a:pt x="827742" y="1053577"/>
                </a:cubicBezTo>
                <a:close/>
                <a:moveTo>
                  <a:pt x="141438" y="982147"/>
                </a:moveTo>
                <a:cubicBezTo>
                  <a:pt x="141438" y="982147"/>
                  <a:pt x="141438" y="982147"/>
                  <a:pt x="150374" y="1001791"/>
                </a:cubicBezTo>
                <a:cubicBezTo>
                  <a:pt x="150374" y="1001791"/>
                  <a:pt x="150374" y="1001791"/>
                  <a:pt x="145012" y="1003576"/>
                </a:cubicBezTo>
                <a:cubicBezTo>
                  <a:pt x="145012" y="1003576"/>
                  <a:pt x="145012" y="1003576"/>
                  <a:pt x="134289" y="985719"/>
                </a:cubicBezTo>
                <a:cubicBezTo>
                  <a:pt x="134289" y="985719"/>
                  <a:pt x="134289" y="985719"/>
                  <a:pt x="141438" y="982147"/>
                </a:cubicBezTo>
                <a:close/>
                <a:moveTo>
                  <a:pt x="856338" y="1021434"/>
                </a:moveTo>
                <a:cubicBezTo>
                  <a:pt x="856338" y="1021434"/>
                  <a:pt x="856338" y="1021434"/>
                  <a:pt x="861699" y="1026791"/>
                </a:cubicBezTo>
                <a:cubicBezTo>
                  <a:pt x="861699" y="1026791"/>
                  <a:pt x="861699" y="1026791"/>
                  <a:pt x="847401" y="1042862"/>
                </a:cubicBezTo>
                <a:cubicBezTo>
                  <a:pt x="847401" y="1042862"/>
                  <a:pt x="847401" y="1042862"/>
                  <a:pt x="842040" y="1037505"/>
                </a:cubicBezTo>
                <a:cubicBezTo>
                  <a:pt x="842040" y="1037505"/>
                  <a:pt x="842040" y="1037505"/>
                  <a:pt x="856338" y="1021434"/>
                </a:cubicBezTo>
                <a:close/>
                <a:moveTo>
                  <a:pt x="121778" y="944647"/>
                </a:moveTo>
                <a:cubicBezTo>
                  <a:pt x="121778" y="944647"/>
                  <a:pt x="121778" y="944647"/>
                  <a:pt x="130714" y="962504"/>
                </a:cubicBezTo>
                <a:cubicBezTo>
                  <a:pt x="130714" y="962504"/>
                  <a:pt x="130714" y="962504"/>
                  <a:pt x="125352" y="966076"/>
                </a:cubicBezTo>
                <a:cubicBezTo>
                  <a:pt x="125352" y="966076"/>
                  <a:pt x="125352" y="966076"/>
                  <a:pt x="116416" y="946433"/>
                </a:cubicBezTo>
                <a:cubicBezTo>
                  <a:pt x="116416" y="946433"/>
                  <a:pt x="116416" y="946433"/>
                  <a:pt x="121778" y="944647"/>
                </a:cubicBezTo>
                <a:close/>
                <a:moveTo>
                  <a:pt x="881359" y="987504"/>
                </a:moveTo>
                <a:cubicBezTo>
                  <a:pt x="881359" y="987504"/>
                  <a:pt x="881359" y="987504"/>
                  <a:pt x="886721" y="991076"/>
                </a:cubicBezTo>
                <a:cubicBezTo>
                  <a:pt x="886721" y="991076"/>
                  <a:pt x="886721" y="991076"/>
                  <a:pt x="874210" y="1008934"/>
                </a:cubicBezTo>
                <a:cubicBezTo>
                  <a:pt x="874210" y="1008934"/>
                  <a:pt x="874210" y="1008934"/>
                  <a:pt x="868848" y="1005362"/>
                </a:cubicBezTo>
                <a:cubicBezTo>
                  <a:pt x="868848" y="1005362"/>
                  <a:pt x="868848" y="1005362"/>
                  <a:pt x="881359" y="987504"/>
                </a:cubicBezTo>
                <a:close/>
                <a:moveTo>
                  <a:pt x="105693" y="903575"/>
                </a:moveTo>
                <a:cubicBezTo>
                  <a:pt x="105693" y="903575"/>
                  <a:pt x="105693" y="903575"/>
                  <a:pt x="114629" y="925004"/>
                </a:cubicBezTo>
                <a:cubicBezTo>
                  <a:pt x="114629" y="925004"/>
                  <a:pt x="114629" y="925004"/>
                  <a:pt x="107480" y="926789"/>
                </a:cubicBezTo>
                <a:cubicBezTo>
                  <a:pt x="107480" y="926789"/>
                  <a:pt x="107480" y="926789"/>
                  <a:pt x="100331" y="907146"/>
                </a:cubicBezTo>
                <a:cubicBezTo>
                  <a:pt x="100331" y="907146"/>
                  <a:pt x="100331" y="907146"/>
                  <a:pt x="105693" y="903575"/>
                </a:cubicBezTo>
                <a:close/>
                <a:moveTo>
                  <a:pt x="904594" y="951790"/>
                </a:moveTo>
                <a:cubicBezTo>
                  <a:pt x="904594" y="951790"/>
                  <a:pt x="904594" y="951790"/>
                  <a:pt x="911742" y="955361"/>
                </a:cubicBezTo>
                <a:cubicBezTo>
                  <a:pt x="911742" y="955361"/>
                  <a:pt x="911742" y="955361"/>
                  <a:pt x="899232" y="973219"/>
                </a:cubicBezTo>
                <a:cubicBezTo>
                  <a:pt x="899232" y="973219"/>
                  <a:pt x="899232" y="973219"/>
                  <a:pt x="893870" y="969647"/>
                </a:cubicBezTo>
                <a:cubicBezTo>
                  <a:pt x="893870" y="969647"/>
                  <a:pt x="893870" y="969647"/>
                  <a:pt x="904594" y="951790"/>
                </a:cubicBezTo>
                <a:close/>
                <a:moveTo>
                  <a:pt x="93182" y="864289"/>
                </a:moveTo>
                <a:cubicBezTo>
                  <a:pt x="93182" y="864289"/>
                  <a:pt x="93182" y="864289"/>
                  <a:pt x="100331" y="883932"/>
                </a:cubicBezTo>
                <a:cubicBezTo>
                  <a:pt x="100331" y="883932"/>
                  <a:pt x="100331" y="883932"/>
                  <a:pt x="93182" y="885718"/>
                </a:cubicBezTo>
                <a:cubicBezTo>
                  <a:pt x="93182" y="885718"/>
                  <a:pt x="93182" y="885718"/>
                  <a:pt x="86033" y="866074"/>
                </a:cubicBezTo>
                <a:cubicBezTo>
                  <a:pt x="86033" y="866074"/>
                  <a:pt x="86033" y="866074"/>
                  <a:pt x="93182" y="864289"/>
                </a:cubicBezTo>
                <a:close/>
                <a:moveTo>
                  <a:pt x="926040" y="914289"/>
                </a:moveTo>
                <a:cubicBezTo>
                  <a:pt x="926040" y="914289"/>
                  <a:pt x="926040" y="914289"/>
                  <a:pt x="933190" y="917861"/>
                </a:cubicBezTo>
                <a:cubicBezTo>
                  <a:pt x="933190" y="917861"/>
                  <a:pt x="933190" y="917861"/>
                  <a:pt x="922466" y="937504"/>
                </a:cubicBezTo>
                <a:cubicBezTo>
                  <a:pt x="922466" y="937504"/>
                  <a:pt x="922466" y="937504"/>
                  <a:pt x="915317" y="933933"/>
                </a:cubicBezTo>
                <a:cubicBezTo>
                  <a:pt x="915317" y="933933"/>
                  <a:pt x="915317" y="933933"/>
                  <a:pt x="926040" y="914289"/>
                </a:cubicBezTo>
                <a:close/>
                <a:moveTo>
                  <a:pt x="82458" y="821431"/>
                </a:moveTo>
                <a:cubicBezTo>
                  <a:pt x="82458" y="821431"/>
                  <a:pt x="82458" y="821431"/>
                  <a:pt x="87820" y="842860"/>
                </a:cubicBezTo>
                <a:cubicBezTo>
                  <a:pt x="87820" y="842860"/>
                  <a:pt x="87820" y="842860"/>
                  <a:pt x="80671" y="844646"/>
                </a:cubicBezTo>
                <a:cubicBezTo>
                  <a:pt x="80671" y="844646"/>
                  <a:pt x="80671" y="844646"/>
                  <a:pt x="75309" y="823217"/>
                </a:cubicBezTo>
                <a:cubicBezTo>
                  <a:pt x="75309" y="823217"/>
                  <a:pt x="75309" y="823217"/>
                  <a:pt x="82458" y="821431"/>
                </a:cubicBezTo>
                <a:close/>
                <a:moveTo>
                  <a:pt x="945700" y="876789"/>
                </a:moveTo>
                <a:cubicBezTo>
                  <a:pt x="945700" y="876789"/>
                  <a:pt x="945700" y="876789"/>
                  <a:pt x="952849" y="880360"/>
                </a:cubicBezTo>
                <a:cubicBezTo>
                  <a:pt x="952849" y="880360"/>
                  <a:pt x="952849" y="880360"/>
                  <a:pt x="942126" y="898218"/>
                </a:cubicBezTo>
                <a:cubicBezTo>
                  <a:pt x="942126" y="898218"/>
                  <a:pt x="942126" y="898218"/>
                  <a:pt x="936764" y="896432"/>
                </a:cubicBezTo>
                <a:cubicBezTo>
                  <a:pt x="936764" y="896432"/>
                  <a:pt x="936764" y="896432"/>
                  <a:pt x="945700" y="876789"/>
                </a:cubicBezTo>
                <a:close/>
                <a:moveTo>
                  <a:pt x="75309" y="780359"/>
                </a:moveTo>
                <a:cubicBezTo>
                  <a:pt x="75309" y="780359"/>
                  <a:pt x="75309" y="780359"/>
                  <a:pt x="78884" y="801788"/>
                </a:cubicBezTo>
                <a:cubicBezTo>
                  <a:pt x="78884" y="801788"/>
                  <a:pt x="78884" y="801788"/>
                  <a:pt x="71735" y="801788"/>
                </a:cubicBezTo>
                <a:cubicBezTo>
                  <a:pt x="71735" y="801788"/>
                  <a:pt x="71735" y="801788"/>
                  <a:pt x="68160" y="782145"/>
                </a:cubicBezTo>
                <a:cubicBezTo>
                  <a:pt x="68160" y="782145"/>
                  <a:pt x="68160" y="782145"/>
                  <a:pt x="75309" y="780359"/>
                </a:cubicBezTo>
                <a:close/>
                <a:moveTo>
                  <a:pt x="961786" y="837503"/>
                </a:moveTo>
                <a:cubicBezTo>
                  <a:pt x="961786" y="837503"/>
                  <a:pt x="961786" y="837503"/>
                  <a:pt x="968935" y="839288"/>
                </a:cubicBezTo>
                <a:cubicBezTo>
                  <a:pt x="968935" y="839288"/>
                  <a:pt x="968935" y="839288"/>
                  <a:pt x="959998" y="860717"/>
                </a:cubicBezTo>
                <a:cubicBezTo>
                  <a:pt x="959998" y="860717"/>
                  <a:pt x="959998" y="860717"/>
                  <a:pt x="954637" y="857146"/>
                </a:cubicBezTo>
                <a:cubicBezTo>
                  <a:pt x="954637" y="857146"/>
                  <a:pt x="954637" y="857146"/>
                  <a:pt x="961786" y="837503"/>
                </a:cubicBezTo>
                <a:close/>
                <a:moveTo>
                  <a:pt x="69947" y="737501"/>
                </a:moveTo>
                <a:cubicBezTo>
                  <a:pt x="69947" y="737501"/>
                  <a:pt x="69947" y="737501"/>
                  <a:pt x="71735" y="758930"/>
                </a:cubicBezTo>
                <a:cubicBezTo>
                  <a:pt x="71735" y="758930"/>
                  <a:pt x="71735" y="758930"/>
                  <a:pt x="64586" y="760716"/>
                </a:cubicBezTo>
                <a:cubicBezTo>
                  <a:pt x="64586" y="760716"/>
                  <a:pt x="64586" y="760716"/>
                  <a:pt x="62799" y="739287"/>
                </a:cubicBezTo>
                <a:cubicBezTo>
                  <a:pt x="62799" y="739287"/>
                  <a:pt x="62799" y="739287"/>
                  <a:pt x="69947" y="737501"/>
                </a:cubicBezTo>
                <a:close/>
                <a:moveTo>
                  <a:pt x="976084" y="796431"/>
                </a:moveTo>
                <a:cubicBezTo>
                  <a:pt x="976084" y="796431"/>
                  <a:pt x="976084" y="796431"/>
                  <a:pt x="983233" y="800002"/>
                </a:cubicBezTo>
                <a:cubicBezTo>
                  <a:pt x="983233" y="800002"/>
                  <a:pt x="983233" y="800002"/>
                  <a:pt x="976083" y="819645"/>
                </a:cubicBezTo>
                <a:cubicBezTo>
                  <a:pt x="976083" y="819645"/>
                  <a:pt x="976083" y="819645"/>
                  <a:pt x="970722" y="817860"/>
                </a:cubicBezTo>
                <a:cubicBezTo>
                  <a:pt x="970722" y="817860"/>
                  <a:pt x="970722" y="817860"/>
                  <a:pt x="976084" y="796431"/>
                </a:cubicBezTo>
                <a:close/>
                <a:moveTo>
                  <a:pt x="66373" y="694644"/>
                </a:moveTo>
                <a:cubicBezTo>
                  <a:pt x="66373" y="701786"/>
                  <a:pt x="68160" y="708929"/>
                  <a:pt x="68160" y="716072"/>
                </a:cubicBezTo>
                <a:cubicBezTo>
                  <a:pt x="68160" y="716072"/>
                  <a:pt x="68160" y="716072"/>
                  <a:pt x="61011" y="717858"/>
                </a:cubicBezTo>
                <a:cubicBezTo>
                  <a:pt x="61011" y="710715"/>
                  <a:pt x="59224" y="703572"/>
                  <a:pt x="59224" y="696429"/>
                </a:cubicBezTo>
                <a:cubicBezTo>
                  <a:pt x="59224" y="696429"/>
                  <a:pt x="59224" y="696429"/>
                  <a:pt x="66373" y="694644"/>
                </a:cubicBezTo>
                <a:close/>
                <a:moveTo>
                  <a:pt x="988594" y="755359"/>
                </a:moveTo>
                <a:cubicBezTo>
                  <a:pt x="988594" y="755359"/>
                  <a:pt x="988594" y="755359"/>
                  <a:pt x="995743" y="757144"/>
                </a:cubicBezTo>
                <a:cubicBezTo>
                  <a:pt x="995743" y="757144"/>
                  <a:pt x="995743" y="757144"/>
                  <a:pt x="990382" y="778573"/>
                </a:cubicBezTo>
                <a:cubicBezTo>
                  <a:pt x="990382" y="778573"/>
                  <a:pt x="990382" y="778573"/>
                  <a:pt x="983233" y="776788"/>
                </a:cubicBezTo>
                <a:cubicBezTo>
                  <a:pt x="983233" y="776788"/>
                  <a:pt x="983233" y="776788"/>
                  <a:pt x="988594" y="755359"/>
                </a:cubicBezTo>
                <a:close/>
                <a:moveTo>
                  <a:pt x="66373" y="653572"/>
                </a:moveTo>
                <a:cubicBezTo>
                  <a:pt x="66373" y="653572"/>
                  <a:pt x="66373" y="653572"/>
                  <a:pt x="66373" y="675000"/>
                </a:cubicBezTo>
                <a:cubicBezTo>
                  <a:pt x="66373" y="675000"/>
                  <a:pt x="66373" y="675000"/>
                  <a:pt x="59224" y="675000"/>
                </a:cubicBezTo>
                <a:cubicBezTo>
                  <a:pt x="59224" y="675000"/>
                  <a:pt x="59224" y="675000"/>
                  <a:pt x="59224" y="653572"/>
                </a:cubicBezTo>
                <a:cubicBezTo>
                  <a:pt x="59224" y="653572"/>
                  <a:pt x="59224" y="653572"/>
                  <a:pt x="66373" y="653572"/>
                </a:cubicBezTo>
                <a:close/>
                <a:moveTo>
                  <a:pt x="997531" y="714287"/>
                </a:moveTo>
                <a:cubicBezTo>
                  <a:pt x="997531" y="714287"/>
                  <a:pt x="997531" y="714287"/>
                  <a:pt x="1002892" y="716072"/>
                </a:cubicBezTo>
                <a:cubicBezTo>
                  <a:pt x="1002892" y="716072"/>
                  <a:pt x="1002892" y="716072"/>
                  <a:pt x="999318" y="735715"/>
                </a:cubicBezTo>
                <a:cubicBezTo>
                  <a:pt x="999318" y="735715"/>
                  <a:pt x="999318" y="735715"/>
                  <a:pt x="992169" y="735715"/>
                </a:cubicBezTo>
                <a:cubicBezTo>
                  <a:pt x="992169" y="735715"/>
                  <a:pt x="992169" y="735715"/>
                  <a:pt x="997531" y="714287"/>
                </a:cubicBezTo>
                <a:close/>
                <a:moveTo>
                  <a:pt x="61011" y="608928"/>
                </a:moveTo>
                <a:cubicBezTo>
                  <a:pt x="61011" y="608928"/>
                  <a:pt x="61011" y="608928"/>
                  <a:pt x="68160" y="610714"/>
                </a:cubicBezTo>
                <a:cubicBezTo>
                  <a:pt x="68160" y="610714"/>
                  <a:pt x="68160" y="610714"/>
                  <a:pt x="66373" y="632143"/>
                </a:cubicBezTo>
                <a:cubicBezTo>
                  <a:pt x="66373" y="632143"/>
                  <a:pt x="66373" y="632143"/>
                  <a:pt x="59224" y="630357"/>
                </a:cubicBezTo>
                <a:cubicBezTo>
                  <a:pt x="59224" y="630357"/>
                  <a:pt x="59224" y="630357"/>
                  <a:pt x="61011" y="608928"/>
                </a:cubicBezTo>
                <a:close/>
                <a:moveTo>
                  <a:pt x="1008254" y="671429"/>
                </a:moveTo>
                <a:cubicBezTo>
                  <a:pt x="1008254" y="678572"/>
                  <a:pt x="1006467" y="685715"/>
                  <a:pt x="1006467" y="694644"/>
                </a:cubicBezTo>
                <a:cubicBezTo>
                  <a:pt x="1006467" y="694644"/>
                  <a:pt x="1006467" y="694644"/>
                  <a:pt x="999318" y="692858"/>
                </a:cubicBezTo>
                <a:cubicBezTo>
                  <a:pt x="999318" y="685715"/>
                  <a:pt x="1001105" y="678572"/>
                  <a:pt x="1001105" y="671429"/>
                </a:cubicBezTo>
                <a:cubicBezTo>
                  <a:pt x="1001105" y="671429"/>
                  <a:pt x="1001105" y="671429"/>
                  <a:pt x="1008254" y="671429"/>
                </a:cubicBezTo>
                <a:close/>
                <a:moveTo>
                  <a:pt x="64586" y="566070"/>
                </a:moveTo>
                <a:cubicBezTo>
                  <a:pt x="64586" y="566070"/>
                  <a:pt x="64586" y="566070"/>
                  <a:pt x="71735" y="567856"/>
                </a:cubicBezTo>
                <a:cubicBezTo>
                  <a:pt x="71735" y="567856"/>
                  <a:pt x="71735" y="567856"/>
                  <a:pt x="69948" y="589285"/>
                </a:cubicBezTo>
                <a:cubicBezTo>
                  <a:pt x="69948" y="589285"/>
                  <a:pt x="69948" y="589285"/>
                  <a:pt x="62799" y="587499"/>
                </a:cubicBezTo>
                <a:cubicBezTo>
                  <a:pt x="62799" y="587499"/>
                  <a:pt x="62799" y="587499"/>
                  <a:pt x="64586" y="566070"/>
                </a:cubicBezTo>
                <a:close/>
                <a:moveTo>
                  <a:pt x="1008254" y="648214"/>
                </a:moveTo>
                <a:cubicBezTo>
                  <a:pt x="1008254" y="648214"/>
                  <a:pt x="1008254" y="648214"/>
                  <a:pt x="1008254" y="669643"/>
                </a:cubicBezTo>
                <a:cubicBezTo>
                  <a:pt x="1008254" y="669643"/>
                  <a:pt x="1008254" y="669643"/>
                  <a:pt x="1001105" y="669643"/>
                </a:cubicBezTo>
                <a:cubicBezTo>
                  <a:pt x="1001105" y="669643"/>
                  <a:pt x="1001105" y="669643"/>
                  <a:pt x="1001105" y="648214"/>
                </a:cubicBezTo>
                <a:cubicBezTo>
                  <a:pt x="1001105" y="648214"/>
                  <a:pt x="1001105" y="648214"/>
                  <a:pt x="1008254" y="648214"/>
                </a:cubicBezTo>
                <a:close/>
                <a:moveTo>
                  <a:pt x="77097" y="524999"/>
                </a:moveTo>
                <a:cubicBezTo>
                  <a:pt x="77097" y="524999"/>
                  <a:pt x="77097" y="524999"/>
                  <a:pt x="75309" y="546427"/>
                </a:cubicBezTo>
                <a:cubicBezTo>
                  <a:pt x="75309" y="546427"/>
                  <a:pt x="75309" y="546427"/>
                  <a:pt x="68160" y="544642"/>
                </a:cubicBezTo>
                <a:cubicBezTo>
                  <a:pt x="68160" y="544642"/>
                  <a:pt x="68160" y="544642"/>
                  <a:pt x="71735" y="524998"/>
                </a:cubicBezTo>
                <a:cubicBezTo>
                  <a:pt x="71735" y="524998"/>
                  <a:pt x="71735" y="524998"/>
                  <a:pt x="77097" y="524999"/>
                </a:cubicBezTo>
                <a:close/>
                <a:moveTo>
                  <a:pt x="1008254" y="605357"/>
                </a:moveTo>
                <a:cubicBezTo>
                  <a:pt x="1008254" y="612500"/>
                  <a:pt x="1008254" y="619643"/>
                  <a:pt x="1008254" y="626786"/>
                </a:cubicBezTo>
                <a:cubicBezTo>
                  <a:pt x="1008254" y="626786"/>
                  <a:pt x="1008254" y="626786"/>
                  <a:pt x="1001105" y="626786"/>
                </a:cubicBezTo>
                <a:cubicBezTo>
                  <a:pt x="1001105" y="619643"/>
                  <a:pt x="1001105" y="612500"/>
                  <a:pt x="1001105" y="605357"/>
                </a:cubicBezTo>
                <a:cubicBezTo>
                  <a:pt x="1001105" y="605357"/>
                  <a:pt x="1001105" y="605357"/>
                  <a:pt x="1008254" y="605357"/>
                </a:cubicBezTo>
                <a:close/>
                <a:moveTo>
                  <a:pt x="78884" y="482141"/>
                </a:moveTo>
                <a:cubicBezTo>
                  <a:pt x="78884" y="482141"/>
                  <a:pt x="78884" y="482141"/>
                  <a:pt x="86033" y="483926"/>
                </a:cubicBezTo>
                <a:cubicBezTo>
                  <a:pt x="86033" y="483926"/>
                  <a:pt x="86033" y="483926"/>
                  <a:pt x="82458" y="505355"/>
                </a:cubicBezTo>
                <a:cubicBezTo>
                  <a:pt x="82458" y="505355"/>
                  <a:pt x="82458" y="505355"/>
                  <a:pt x="75309" y="503570"/>
                </a:cubicBezTo>
                <a:cubicBezTo>
                  <a:pt x="75309" y="503570"/>
                  <a:pt x="75309" y="503570"/>
                  <a:pt x="78884" y="482141"/>
                </a:cubicBezTo>
                <a:close/>
                <a:moveTo>
                  <a:pt x="1004680" y="562499"/>
                </a:moveTo>
                <a:cubicBezTo>
                  <a:pt x="1006467" y="569642"/>
                  <a:pt x="1006467" y="576785"/>
                  <a:pt x="1006467" y="583928"/>
                </a:cubicBezTo>
                <a:cubicBezTo>
                  <a:pt x="1006467" y="583928"/>
                  <a:pt x="1006467" y="583928"/>
                  <a:pt x="999318" y="583928"/>
                </a:cubicBezTo>
                <a:cubicBezTo>
                  <a:pt x="999318" y="576785"/>
                  <a:pt x="999318" y="569642"/>
                  <a:pt x="997530" y="562499"/>
                </a:cubicBezTo>
                <a:cubicBezTo>
                  <a:pt x="997530" y="562499"/>
                  <a:pt x="997530" y="562499"/>
                  <a:pt x="1004680" y="562499"/>
                </a:cubicBezTo>
                <a:close/>
                <a:moveTo>
                  <a:pt x="91395" y="441069"/>
                </a:moveTo>
                <a:cubicBezTo>
                  <a:pt x="91395" y="441069"/>
                  <a:pt x="91395" y="441069"/>
                  <a:pt x="96756" y="442854"/>
                </a:cubicBezTo>
                <a:cubicBezTo>
                  <a:pt x="96756" y="442854"/>
                  <a:pt x="96756" y="442854"/>
                  <a:pt x="91394" y="462498"/>
                </a:cubicBezTo>
                <a:cubicBezTo>
                  <a:pt x="91394" y="462498"/>
                  <a:pt x="91394" y="462498"/>
                  <a:pt x="84245" y="460712"/>
                </a:cubicBezTo>
                <a:cubicBezTo>
                  <a:pt x="84245" y="460712"/>
                  <a:pt x="84245" y="460712"/>
                  <a:pt x="91395" y="441069"/>
                </a:cubicBezTo>
                <a:close/>
                <a:moveTo>
                  <a:pt x="999318" y="519641"/>
                </a:moveTo>
                <a:cubicBezTo>
                  <a:pt x="999318" y="519641"/>
                  <a:pt x="999318" y="519641"/>
                  <a:pt x="1002892" y="541070"/>
                </a:cubicBezTo>
                <a:cubicBezTo>
                  <a:pt x="1002892" y="541070"/>
                  <a:pt x="1002892" y="541070"/>
                  <a:pt x="995743" y="542856"/>
                </a:cubicBezTo>
                <a:cubicBezTo>
                  <a:pt x="995743" y="542856"/>
                  <a:pt x="995743" y="542856"/>
                  <a:pt x="992169" y="521427"/>
                </a:cubicBezTo>
                <a:cubicBezTo>
                  <a:pt x="992169" y="521427"/>
                  <a:pt x="992169" y="521427"/>
                  <a:pt x="999318" y="519641"/>
                </a:cubicBezTo>
                <a:close/>
                <a:moveTo>
                  <a:pt x="103905" y="399997"/>
                </a:moveTo>
                <a:cubicBezTo>
                  <a:pt x="103905" y="399997"/>
                  <a:pt x="103905" y="399997"/>
                  <a:pt x="111054" y="401783"/>
                </a:cubicBezTo>
                <a:cubicBezTo>
                  <a:pt x="111054" y="401783"/>
                  <a:pt x="111054" y="401783"/>
                  <a:pt x="103905" y="423211"/>
                </a:cubicBezTo>
                <a:cubicBezTo>
                  <a:pt x="103905" y="423211"/>
                  <a:pt x="103905" y="423211"/>
                  <a:pt x="96756" y="419640"/>
                </a:cubicBezTo>
                <a:cubicBezTo>
                  <a:pt x="96756" y="419640"/>
                  <a:pt x="96756" y="419640"/>
                  <a:pt x="103905" y="399997"/>
                </a:cubicBezTo>
                <a:close/>
                <a:moveTo>
                  <a:pt x="990382" y="476783"/>
                </a:moveTo>
                <a:cubicBezTo>
                  <a:pt x="990382" y="476783"/>
                  <a:pt x="990382" y="476783"/>
                  <a:pt x="993956" y="498212"/>
                </a:cubicBezTo>
                <a:cubicBezTo>
                  <a:pt x="993956" y="498212"/>
                  <a:pt x="993956" y="498212"/>
                  <a:pt x="986807" y="499998"/>
                </a:cubicBezTo>
                <a:cubicBezTo>
                  <a:pt x="986807" y="499998"/>
                  <a:pt x="986807" y="499998"/>
                  <a:pt x="983233" y="478569"/>
                </a:cubicBezTo>
                <a:cubicBezTo>
                  <a:pt x="983233" y="478569"/>
                  <a:pt x="983233" y="478569"/>
                  <a:pt x="990382" y="476783"/>
                </a:cubicBezTo>
                <a:close/>
                <a:moveTo>
                  <a:pt x="119991" y="360710"/>
                </a:moveTo>
                <a:cubicBezTo>
                  <a:pt x="119991" y="360710"/>
                  <a:pt x="119991" y="360710"/>
                  <a:pt x="127140" y="362496"/>
                </a:cubicBezTo>
                <a:cubicBezTo>
                  <a:pt x="127140" y="362496"/>
                  <a:pt x="127140" y="362496"/>
                  <a:pt x="118203" y="382140"/>
                </a:cubicBezTo>
                <a:cubicBezTo>
                  <a:pt x="118203" y="382140"/>
                  <a:pt x="118203" y="382140"/>
                  <a:pt x="112842" y="380354"/>
                </a:cubicBezTo>
                <a:cubicBezTo>
                  <a:pt x="112842" y="380354"/>
                  <a:pt x="112842" y="380354"/>
                  <a:pt x="119991" y="360710"/>
                </a:cubicBezTo>
                <a:close/>
                <a:moveTo>
                  <a:pt x="977871" y="435712"/>
                </a:moveTo>
                <a:cubicBezTo>
                  <a:pt x="977871" y="435712"/>
                  <a:pt x="977871" y="435712"/>
                  <a:pt x="983233" y="457140"/>
                </a:cubicBezTo>
                <a:cubicBezTo>
                  <a:pt x="983233" y="457140"/>
                  <a:pt x="983233" y="457140"/>
                  <a:pt x="977871" y="458926"/>
                </a:cubicBezTo>
                <a:cubicBezTo>
                  <a:pt x="977871" y="458926"/>
                  <a:pt x="977871" y="458926"/>
                  <a:pt x="970722" y="437497"/>
                </a:cubicBezTo>
                <a:cubicBezTo>
                  <a:pt x="970722" y="437497"/>
                  <a:pt x="970722" y="437497"/>
                  <a:pt x="977871" y="435712"/>
                </a:cubicBezTo>
                <a:close/>
                <a:moveTo>
                  <a:pt x="130714" y="337496"/>
                </a:moveTo>
                <a:cubicBezTo>
                  <a:pt x="137863" y="341067"/>
                  <a:pt x="137863" y="341067"/>
                  <a:pt x="137863" y="341067"/>
                </a:cubicBezTo>
                <a:cubicBezTo>
                  <a:pt x="137863" y="341067"/>
                  <a:pt x="137863" y="341067"/>
                  <a:pt x="136076" y="342853"/>
                </a:cubicBezTo>
                <a:cubicBezTo>
                  <a:pt x="136076" y="342853"/>
                  <a:pt x="136076" y="342853"/>
                  <a:pt x="128927" y="341067"/>
                </a:cubicBezTo>
                <a:cubicBezTo>
                  <a:pt x="128927" y="341067"/>
                  <a:pt x="128927" y="341067"/>
                  <a:pt x="130714" y="337496"/>
                </a:cubicBezTo>
                <a:close/>
                <a:moveTo>
                  <a:pt x="139650" y="321424"/>
                </a:moveTo>
                <a:cubicBezTo>
                  <a:pt x="139650" y="321424"/>
                  <a:pt x="139650" y="321424"/>
                  <a:pt x="146799" y="324996"/>
                </a:cubicBezTo>
                <a:cubicBezTo>
                  <a:pt x="146799" y="324996"/>
                  <a:pt x="146799" y="324996"/>
                  <a:pt x="137863" y="341067"/>
                </a:cubicBezTo>
                <a:cubicBezTo>
                  <a:pt x="130714" y="337496"/>
                  <a:pt x="130714" y="337496"/>
                  <a:pt x="130714" y="337496"/>
                </a:cubicBezTo>
                <a:cubicBezTo>
                  <a:pt x="130714" y="337496"/>
                  <a:pt x="130714" y="337496"/>
                  <a:pt x="139650" y="321424"/>
                </a:cubicBezTo>
                <a:close/>
                <a:moveTo>
                  <a:pt x="963573" y="396425"/>
                </a:moveTo>
                <a:cubicBezTo>
                  <a:pt x="963573" y="396425"/>
                  <a:pt x="963573" y="396425"/>
                  <a:pt x="970722" y="416069"/>
                </a:cubicBezTo>
                <a:cubicBezTo>
                  <a:pt x="970722" y="416069"/>
                  <a:pt x="970722" y="416069"/>
                  <a:pt x="963573" y="417854"/>
                </a:cubicBezTo>
                <a:cubicBezTo>
                  <a:pt x="963573" y="417854"/>
                  <a:pt x="963573" y="417854"/>
                  <a:pt x="956424" y="398211"/>
                </a:cubicBezTo>
                <a:cubicBezTo>
                  <a:pt x="956424" y="398211"/>
                  <a:pt x="956424" y="398211"/>
                  <a:pt x="963573" y="396425"/>
                </a:cubicBezTo>
                <a:close/>
                <a:moveTo>
                  <a:pt x="162885" y="283924"/>
                </a:moveTo>
                <a:cubicBezTo>
                  <a:pt x="162885" y="283924"/>
                  <a:pt x="162885" y="283924"/>
                  <a:pt x="168246" y="289281"/>
                </a:cubicBezTo>
                <a:cubicBezTo>
                  <a:pt x="168246" y="289281"/>
                  <a:pt x="168246" y="289281"/>
                  <a:pt x="157523" y="307138"/>
                </a:cubicBezTo>
                <a:cubicBezTo>
                  <a:pt x="157523" y="307138"/>
                  <a:pt x="157523" y="307138"/>
                  <a:pt x="150374" y="301781"/>
                </a:cubicBezTo>
                <a:cubicBezTo>
                  <a:pt x="150374" y="301781"/>
                  <a:pt x="150374" y="301781"/>
                  <a:pt x="162885" y="283924"/>
                </a:cubicBezTo>
                <a:close/>
                <a:moveTo>
                  <a:pt x="945700" y="355353"/>
                </a:moveTo>
                <a:cubicBezTo>
                  <a:pt x="945700" y="355353"/>
                  <a:pt x="945700" y="355353"/>
                  <a:pt x="954637" y="374996"/>
                </a:cubicBezTo>
                <a:cubicBezTo>
                  <a:pt x="954637" y="374996"/>
                  <a:pt x="954637" y="374996"/>
                  <a:pt x="949275" y="378568"/>
                </a:cubicBezTo>
                <a:cubicBezTo>
                  <a:pt x="949275" y="378568"/>
                  <a:pt x="949275" y="378568"/>
                  <a:pt x="938551" y="358925"/>
                </a:cubicBezTo>
                <a:cubicBezTo>
                  <a:pt x="938551" y="358925"/>
                  <a:pt x="938551" y="358925"/>
                  <a:pt x="945700" y="355353"/>
                </a:cubicBezTo>
                <a:close/>
                <a:moveTo>
                  <a:pt x="187906" y="249995"/>
                </a:moveTo>
                <a:cubicBezTo>
                  <a:pt x="187906" y="249995"/>
                  <a:pt x="187906" y="249995"/>
                  <a:pt x="193268" y="255352"/>
                </a:cubicBezTo>
                <a:cubicBezTo>
                  <a:pt x="193268" y="255352"/>
                  <a:pt x="193268" y="255352"/>
                  <a:pt x="180757" y="271424"/>
                </a:cubicBezTo>
                <a:cubicBezTo>
                  <a:pt x="180757" y="271424"/>
                  <a:pt x="180757" y="271424"/>
                  <a:pt x="175395" y="267852"/>
                </a:cubicBezTo>
                <a:cubicBezTo>
                  <a:pt x="175395" y="267852"/>
                  <a:pt x="175395" y="267852"/>
                  <a:pt x="187906" y="249995"/>
                </a:cubicBezTo>
                <a:close/>
                <a:moveTo>
                  <a:pt x="926040" y="317853"/>
                </a:moveTo>
                <a:cubicBezTo>
                  <a:pt x="926040" y="317853"/>
                  <a:pt x="926040" y="317853"/>
                  <a:pt x="936764" y="337496"/>
                </a:cubicBezTo>
                <a:cubicBezTo>
                  <a:pt x="936764" y="337496"/>
                  <a:pt x="936764" y="337496"/>
                  <a:pt x="929615" y="341067"/>
                </a:cubicBezTo>
                <a:cubicBezTo>
                  <a:pt x="929615" y="341067"/>
                  <a:pt x="929615" y="341067"/>
                  <a:pt x="918892" y="321424"/>
                </a:cubicBezTo>
                <a:cubicBezTo>
                  <a:pt x="918892" y="321424"/>
                  <a:pt x="918892" y="321424"/>
                  <a:pt x="926040" y="317853"/>
                </a:cubicBezTo>
                <a:close/>
                <a:moveTo>
                  <a:pt x="216502" y="217852"/>
                </a:moveTo>
                <a:cubicBezTo>
                  <a:pt x="216502" y="217852"/>
                  <a:pt x="216502" y="217852"/>
                  <a:pt x="221864" y="223209"/>
                </a:cubicBezTo>
                <a:cubicBezTo>
                  <a:pt x="221864" y="223209"/>
                  <a:pt x="221864" y="223209"/>
                  <a:pt x="207566" y="239280"/>
                </a:cubicBezTo>
                <a:cubicBezTo>
                  <a:pt x="207566" y="239280"/>
                  <a:pt x="207566" y="239280"/>
                  <a:pt x="202204" y="233923"/>
                </a:cubicBezTo>
                <a:cubicBezTo>
                  <a:pt x="202204" y="233923"/>
                  <a:pt x="202204" y="233923"/>
                  <a:pt x="216502" y="217852"/>
                </a:cubicBezTo>
                <a:close/>
                <a:moveTo>
                  <a:pt x="902806" y="282138"/>
                </a:moveTo>
                <a:cubicBezTo>
                  <a:pt x="902806" y="282138"/>
                  <a:pt x="902806" y="282138"/>
                  <a:pt x="913530" y="299995"/>
                </a:cubicBezTo>
                <a:cubicBezTo>
                  <a:pt x="913530" y="299995"/>
                  <a:pt x="913530" y="299995"/>
                  <a:pt x="908168" y="303567"/>
                </a:cubicBezTo>
                <a:cubicBezTo>
                  <a:pt x="908168" y="303567"/>
                  <a:pt x="908168" y="303567"/>
                  <a:pt x="897445" y="285710"/>
                </a:cubicBezTo>
                <a:cubicBezTo>
                  <a:pt x="897445" y="285710"/>
                  <a:pt x="897445" y="285710"/>
                  <a:pt x="902806" y="282138"/>
                </a:cubicBezTo>
                <a:close/>
                <a:moveTo>
                  <a:pt x="248673" y="187494"/>
                </a:moveTo>
                <a:cubicBezTo>
                  <a:pt x="248673" y="187494"/>
                  <a:pt x="248673" y="187494"/>
                  <a:pt x="254034" y="192851"/>
                </a:cubicBezTo>
                <a:cubicBezTo>
                  <a:pt x="254034" y="192851"/>
                  <a:pt x="254034" y="192851"/>
                  <a:pt x="237949" y="208923"/>
                </a:cubicBezTo>
                <a:cubicBezTo>
                  <a:pt x="237949" y="208923"/>
                  <a:pt x="237949" y="208923"/>
                  <a:pt x="232587" y="203566"/>
                </a:cubicBezTo>
                <a:cubicBezTo>
                  <a:pt x="232587" y="203566"/>
                  <a:pt x="232587" y="203566"/>
                  <a:pt x="248673" y="187494"/>
                </a:cubicBezTo>
                <a:close/>
                <a:moveTo>
                  <a:pt x="875997" y="246423"/>
                </a:moveTo>
                <a:cubicBezTo>
                  <a:pt x="875997" y="246423"/>
                  <a:pt x="875997" y="246423"/>
                  <a:pt x="890296" y="264281"/>
                </a:cubicBezTo>
                <a:cubicBezTo>
                  <a:pt x="890296" y="264281"/>
                  <a:pt x="890296" y="264281"/>
                  <a:pt x="884934" y="267852"/>
                </a:cubicBezTo>
                <a:cubicBezTo>
                  <a:pt x="884934" y="267852"/>
                  <a:pt x="884934" y="267852"/>
                  <a:pt x="870636" y="251780"/>
                </a:cubicBezTo>
                <a:cubicBezTo>
                  <a:pt x="870636" y="251780"/>
                  <a:pt x="870636" y="251780"/>
                  <a:pt x="875997" y="246423"/>
                </a:cubicBezTo>
                <a:close/>
                <a:moveTo>
                  <a:pt x="282630" y="160708"/>
                </a:moveTo>
                <a:cubicBezTo>
                  <a:pt x="282630" y="160708"/>
                  <a:pt x="282630" y="160708"/>
                  <a:pt x="286205" y="167851"/>
                </a:cubicBezTo>
                <a:cubicBezTo>
                  <a:pt x="286205" y="167851"/>
                  <a:pt x="286205" y="167851"/>
                  <a:pt x="270120" y="180351"/>
                </a:cubicBezTo>
                <a:cubicBezTo>
                  <a:pt x="270120" y="180351"/>
                  <a:pt x="270120" y="180351"/>
                  <a:pt x="264758" y="174994"/>
                </a:cubicBezTo>
                <a:cubicBezTo>
                  <a:pt x="264758" y="174994"/>
                  <a:pt x="264758" y="174994"/>
                  <a:pt x="282630" y="160708"/>
                </a:cubicBezTo>
                <a:close/>
                <a:moveTo>
                  <a:pt x="847401" y="214280"/>
                </a:moveTo>
                <a:cubicBezTo>
                  <a:pt x="847401" y="214280"/>
                  <a:pt x="847401" y="214280"/>
                  <a:pt x="863487" y="230352"/>
                </a:cubicBezTo>
                <a:cubicBezTo>
                  <a:pt x="863487" y="230352"/>
                  <a:pt x="863487" y="230352"/>
                  <a:pt x="858125" y="235709"/>
                </a:cubicBezTo>
                <a:cubicBezTo>
                  <a:pt x="858125" y="235709"/>
                  <a:pt x="858125" y="235709"/>
                  <a:pt x="843827" y="219637"/>
                </a:cubicBezTo>
                <a:cubicBezTo>
                  <a:pt x="843827" y="219637"/>
                  <a:pt x="843827" y="219637"/>
                  <a:pt x="847401" y="214280"/>
                </a:cubicBezTo>
                <a:close/>
                <a:moveTo>
                  <a:pt x="318375" y="137493"/>
                </a:moveTo>
                <a:cubicBezTo>
                  <a:pt x="318375" y="137493"/>
                  <a:pt x="318375" y="137493"/>
                  <a:pt x="321950" y="142851"/>
                </a:cubicBezTo>
                <a:cubicBezTo>
                  <a:pt x="321950" y="142851"/>
                  <a:pt x="321950" y="142851"/>
                  <a:pt x="304077" y="155351"/>
                </a:cubicBezTo>
                <a:cubicBezTo>
                  <a:pt x="304077" y="155351"/>
                  <a:pt x="304077" y="155351"/>
                  <a:pt x="300503" y="148208"/>
                </a:cubicBezTo>
                <a:cubicBezTo>
                  <a:pt x="300503" y="148208"/>
                  <a:pt x="300503" y="148208"/>
                  <a:pt x="318375" y="137493"/>
                </a:cubicBezTo>
                <a:close/>
                <a:moveTo>
                  <a:pt x="817018" y="183923"/>
                </a:moveTo>
                <a:cubicBezTo>
                  <a:pt x="817018" y="183923"/>
                  <a:pt x="817018" y="183923"/>
                  <a:pt x="833104" y="199994"/>
                </a:cubicBezTo>
                <a:cubicBezTo>
                  <a:pt x="833104" y="199994"/>
                  <a:pt x="833104" y="199994"/>
                  <a:pt x="827742" y="205351"/>
                </a:cubicBezTo>
                <a:cubicBezTo>
                  <a:pt x="827742" y="205351"/>
                  <a:pt x="827742" y="205351"/>
                  <a:pt x="811657" y="189280"/>
                </a:cubicBezTo>
                <a:cubicBezTo>
                  <a:pt x="811657" y="189280"/>
                  <a:pt x="811657" y="189280"/>
                  <a:pt x="817018" y="183923"/>
                </a:cubicBezTo>
                <a:close/>
                <a:moveTo>
                  <a:pt x="783060" y="157137"/>
                </a:moveTo>
                <a:cubicBezTo>
                  <a:pt x="783060" y="157137"/>
                  <a:pt x="783060" y="157137"/>
                  <a:pt x="800933" y="171422"/>
                </a:cubicBezTo>
                <a:cubicBezTo>
                  <a:pt x="800933" y="171422"/>
                  <a:pt x="800933" y="171422"/>
                  <a:pt x="795571" y="176779"/>
                </a:cubicBezTo>
                <a:cubicBezTo>
                  <a:pt x="795571" y="176779"/>
                  <a:pt x="795571" y="176779"/>
                  <a:pt x="779486" y="162494"/>
                </a:cubicBezTo>
                <a:cubicBezTo>
                  <a:pt x="779486" y="162494"/>
                  <a:pt x="779486" y="162494"/>
                  <a:pt x="783060" y="157137"/>
                </a:cubicBezTo>
                <a:close/>
                <a:moveTo>
                  <a:pt x="355908" y="116064"/>
                </a:moveTo>
                <a:cubicBezTo>
                  <a:pt x="355908" y="116064"/>
                  <a:pt x="355908" y="116064"/>
                  <a:pt x="359482" y="123207"/>
                </a:cubicBezTo>
                <a:cubicBezTo>
                  <a:pt x="359482" y="123207"/>
                  <a:pt x="359482" y="123207"/>
                  <a:pt x="339822" y="133922"/>
                </a:cubicBezTo>
                <a:cubicBezTo>
                  <a:pt x="339822" y="133922"/>
                  <a:pt x="339822" y="133922"/>
                  <a:pt x="338035" y="126779"/>
                </a:cubicBezTo>
                <a:cubicBezTo>
                  <a:pt x="338035" y="126779"/>
                  <a:pt x="338035" y="126779"/>
                  <a:pt x="355908" y="116064"/>
                </a:cubicBezTo>
                <a:close/>
                <a:moveTo>
                  <a:pt x="747315" y="133922"/>
                </a:moveTo>
                <a:cubicBezTo>
                  <a:pt x="747315" y="133922"/>
                  <a:pt x="747315" y="133922"/>
                  <a:pt x="765188" y="144636"/>
                </a:cubicBezTo>
                <a:cubicBezTo>
                  <a:pt x="765188" y="144636"/>
                  <a:pt x="765188" y="144636"/>
                  <a:pt x="761613" y="151779"/>
                </a:cubicBezTo>
                <a:cubicBezTo>
                  <a:pt x="761613" y="151779"/>
                  <a:pt x="761613" y="151779"/>
                  <a:pt x="743741" y="139279"/>
                </a:cubicBezTo>
                <a:cubicBezTo>
                  <a:pt x="743741" y="139279"/>
                  <a:pt x="743741" y="139279"/>
                  <a:pt x="747315" y="133922"/>
                </a:cubicBezTo>
                <a:close/>
                <a:moveTo>
                  <a:pt x="395227" y="99993"/>
                </a:moveTo>
                <a:cubicBezTo>
                  <a:pt x="395227" y="99993"/>
                  <a:pt x="395227" y="99993"/>
                  <a:pt x="398802" y="105350"/>
                </a:cubicBezTo>
                <a:cubicBezTo>
                  <a:pt x="398802" y="105350"/>
                  <a:pt x="398802" y="105350"/>
                  <a:pt x="379142" y="114279"/>
                </a:cubicBezTo>
                <a:cubicBezTo>
                  <a:pt x="379142" y="114279"/>
                  <a:pt x="379142" y="114279"/>
                  <a:pt x="375567" y="107136"/>
                </a:cubicBezTo>
                <a:cubicBezTo>
                  <a:pt x="375567" y="107136"/>
                  <a:pt x="375567" y="107136"/>
                  <a:pt x="395227" y="99993"/>
                </a:cubicBezTo>
                <a:close/>
                <a:moveTo>
                  <a:pt x="709783" y="112493"/>
                </a:moveTo>
                <a:cubicBezTo>
                  <a:pt x="709783" y="112493"/>
                  <a:pt x="709783" y="112493"/>
                  <a:pt x="729443" y="123207"/>
                </a:cubicBezTo>
                <a:cubicBezTo>
                  <a:pt x="729443" y="123207"/>
                  <a:pt x="729443" y="123207"/>
                  <a:pt x="725869" y="128565"/>
                </a:cubicBezTo>
                <a:cubicBezTo>
                  <a:pt x="725869" y="128565"/>
                  <a:pt x="725869" y="128565"/>
                  <a:pt x="706209" y="117850"/>
                </a:cubicBezTo>
                <a:cubicBezTo>
                  <a:pt x="706209" y="117850"/>
                  <a:pt x="706209" y="117850"/>
                  <a:pt x="709783" y="112493"/>
                </a:cubicBezTo>
                <a:close/>
                <a:moveTo>
                  <a:pt x="436334" y="85707"/>
                </a:moveTo>
                <a:cubicBezTo>
                  <a:pt x="436334" y="85707"/>
                  <a:pt x="436334" y="85707"/>
                  <a:pt x="438121" y="92850"/>
                </a:cubicBezTo>
                <a:cubicBezTo>
                  <a:pt x="438121" y="92850"/>
                  <a:pt x="438121" y="92850"/>
                  <a:pt x="418461" y="98207"/>
                </a:cubicBezTo>
                <a:cubicBezTo>
                  <a:pt x="418461" y="98207"/>
                  <a:pt x="418461" y="98207"/>
                  <a:pt x="416674" y="92850"/>
                </a:cubicBezTo>
                <a:cubicBezTo>
                  <a:pt x="416674" y="92850"/>
                  <a:pt x="416674" y="92850"/>
                  <a:pt x="436334" y="85707"/>
                </a:cubicBezTo>
                <a:close/>
                <a:moveTo>
                  <a:pt x="681187" y="98207"/>
                </a:moveTo>
                <a:cubicBezTo>
                  <a:pt x="681187" y="98207"/>
                  <a:pt x="681187" y="98207"/>
                  <a:pt x="690123" y="103564"/>
                </a:cubicBezTo>
                <a:cubicBezTo>
                  <a:pt x="690123" y="103564"/>
                  <a:pt x="690123" y="103564"/>
                  <a:pt x="688336" y="108921"/>
                </a:cubicBezTo>
                <a:cubicBezTo>
                  <a:pt x="688336" y="108921"/>
                  <a:pt x="688336" y="108921"/>
                  <a:pt x="677613" y="105350"/>
                </a:cubicBezTo>
                <a:lnTo>
                  <a:pt x="677868" y="104840"/>
                </a:lnTo>
                <a:lnTo>
                  <a:pt x="678060" y="104903"/>
                </a:lnTo>
                <a:cubicBezTo>
                  <a:pt x="679400" y="105350"/>
                  <a:pt x="679400" y="105350"/>
                  <a:pt x="679400" y="105350"/>
                </a:cubicBezTo>
                <a:cubicBezTo>
                  <a:pt x="681187" y="98207"/>
                  <a:pt x="681187" y="98207"/>
                  <a:pt x="681187" y="98207"/>
                </a:cubicBezTo>
                <a:close/>
                <a:moveTo>
                  <a:pt x="479228" y="76778"/>
                </a:moveTo>
                <a:cubicBezTo>
                  <a:pt x="479228" y="76778"/>
                  <a:pt x="479228" y="76778"/>
                  <a:pt x="481015" y="83921"/>
                </a:cubicBezTo>
                <a:cubicBezTo>
                  <a:pt x="481015" y="83921"/>
                  <a:pt x="481015" y="83921"/>
                  <a:pt x="459568" y="87493"/>
                </a:cubicBezTo>
                <a:cubicBezTo>
                  <a:pt x="459568" y="87493"/>
                  <a:pt x="459568" y="87493"/>
                  <a:pt x="457781" y="80350"/>
                </a:cubicBezTo>
                <a:cubicBezTo>
                  <a:pt x="457781" y="80350"/>
                  <a:pt x="457781" y="80350"/>
                  <a:pt x="479228" y="76778"/>
                </a:cubicBezTo>
                <a:close/>
                <a:moveTo>
                  <a:pt x="670464" y="94636"/>
                </a:moveTo>
                <a:cubicBezTo>
                  <a:pt x="670464" y="94636"/>
                  <a:pt x="670464" y="94636"/>
                  <a:pt x="681187" y="98207"/>
                </a:cubicBezTo>
                <a:cubicBezTo>
                  <a:pt x="679400" y="101779"/>
                  <a:pt x="678506" y="103564"/>
                  <a:pt x="678059" y="104457"/>
                </a:cubicBezTo>
                <a:lnTo>
                  <a:pt x="677868" y="104840"/>
                </a:lnTo>
                <a:lnTo>
                  <a:pt x="668676" y="101779"/>
                </a:lnTo>
                <a:cubicBezTo>
                  <a:pt x="668676" y="101779"/>
                  <a:pt x="668676" y="101779"/>
                  <a:pt x="670464" y="94636"/>
                </a:cubicBezTo>
                <a:close/>
                <a:moveTo>
                  <a:pt x="629357" y="82136"/>
                </a:moveTo>
                <a:cubicBezTo>
                  <a:pt x="629357" y="82136"/>
                  <a:pt x="629357" y="82136"/>
                  <a:pt x="650804" y="87493"/>
                </a:cubicBezTo>
                <a:cubicBezTo>
                  <a:pt x="650804" y="87493"/>
                  <a:pt x="650804" y="87493"/>
                  <a:pt x="649017" y="94636"/>
                </a:cubicBezTo>
                <a:cubicBezTo>
                  <a:pt x="649017" y="94636"/>
                  <a:pt x="649017" y="94636"/>
                  <a:pt x="627570" y="87493"/>
                </a:cubicBezTo>
                <a:cubicBezTo>
                  <a:pt x="627570" y="87493"/>
                  <a:pt x="627570" y="87493"/>
                  <a:pt x="629357" y="82136"/>
                </a:cubicBezTo>
                <a:close/>
                <a:moveTo>
                  <a:pt x="522122" y="71421"/>
                </a:moveTo>
                <a:cubicBezTo>
                  <a:pt x="522122" y="71421"/>
                  <a:pt x="522122" y="71421"/>
                  <a:pt x="522122" y="78564"/>
                </a:cubicBezTo>
                <a:cubicBezTo>
                  <a:pt x="522122" y="78564"/>
                  <a:pt x="522122" y="78564"/>
                  <a:pt x="500675" y="80350"/>
                </a:cubicBezTo>
                <a:cubicBezTo>
                  <a:pt x="500675" y="80350"/>
                  <a:pt x="500675" y="80350"/>
                  <a:pt x="500675" y="73207"/>
                </a:cubicBezTo>
                <a:cubicBezTo>
                  <a:pt x="500675" y="73207"/>
                  <a:pt x="500675" y="73207"/>
                  <a:pt x="522122" y="71421"/>
                </a:cubicBezTo>
                <a:close/>
                <a:moveTo>
                  <a:pt x="565016" y="71421"/>
                </a:moveTo>
                <a:cubicBezTo>
                  <a:pt x="565016" y="71421"/>
                  <a:pt x="565016" y="71421"/>
                  <a:pt x="565016" y="78564"/>
                </a:cubicBezTo>
                <a:cubicBezTo>
                  <a:pt x="565016" y="78564"/>
                  <a:pt x="565016" y="78564"/>
                  <a:pt x="543569" y="78564"/>
                </a:cubicBezTo>
                <a:cubicBezTo>
                  <a:pt x="543569" y="78564"/>
                  <a:pt x="543569" y="78564"/>
                  <a:pt x="543569" y="71421"/>
                </a:cubicBezTo>
                <a:cubicBezTo>
                  <a:pt x="543569" y="71421"/>
                  <a:pt x="543569" y="71421"/>
                  <a:pt x="565016" y="71421"/>
                </a:cubicBezTo>
                <a:close/>
                <a:moveTo>
                  <a:pt x="586463" y="73207"/>
                </a:moveTo>
                <a:cubicBezTo>
                  <a:pt x="586463" y="73207"/>
                  <a:pt x="586463" y="73207"/>
                  <a:pt x="607910" y="76778"/>
                </a:cubicBezTo>
                <a:cubicBezTo>
                  <a:pt x="607910" y="76778"/>
                  <a:pt x="607910" y="76778"/>
                  <a:pt x="607910" y="83921"/>
                </a:cubicBezTo>
                <a:cubicBezTo>
                  <a:pt x="607910" y="83921"/>
                  <a:pt x="607910" y="83921"/>
                  <a:pt x="586463" y="80350"/>
                </a:cubicBezTo>
                <a:cubicBezTo>
                  <a:pt x="586463" y="80350"/>
                  <a:pt x="586463" y="80350"/>
                  <a:pt x="586463" y="73207"/>
                </a:cubicBezTo>
                <a:close/>
                <a:moveTo>
                  <a:pt x="611089" y="27967"/>
                </a:moveTo>
                <a:cubicBezTo>
                  <a:pt x="527821" y="13160"/>
                  <a:pt x="438020" y="26210"/>
                  <a:pt x="352240" y="66362"/>
                </a:cubicBezTo>
                <a:cubicBezTo>
                  <a:pt x="243227" y="118113"/>
                  <a:pt x="150298" y="207341"/>
                  <a:pt x="98473" y="310844"/>
                </a:cubicBezTo>
                <a:cubicBezTo>
                  <a:pt x="-10540" y="528557"/>
                  <a:pt x="-3392" y="833713"/>
                  <a:pt x="114556" y="1037151"/>
                </a:cubicBezTo>
                <a:cubicBezTo>
                  <a:pt x="173530" y="1138869"/>
                  <a:pt x="287904" y="1262002"/>
                  <a:pt x="498781" y="1272710"/>
                </a:cubicBezTo>
                <a:cubicBezTo>
                  <a:pt x="629239" y="1278063"/>
                  <a:pt x="761484" y="1208466"/>
                  <a:pt x="874070" y="1074626"/>
                </a:cubicBezTo>
                <a:cubicBezTo>
                  <a:pt x="974148" y="955062"/>
                  <a:pt x="1040270" y="801592"/>
                  <a:pt x="1045631" y="673105"/>
                </a:cubicBezTo>
                <a:cubicBezTo>
                  <a:pt x="1059928" y="394717"/>
                  <a:pt x="920535" y="150235"/>
                  <a:pt x="691787" y="52086"/>
                </a:cubicBezTo>
                <a:cubicBezTo>
                  <a:pt x="665874" y="40932"/>
                  <a:pt x="638845" y="32902"/>
                  <a:pt x="611089" y="27967"/>
                </a:cubicBezTo>
                <a:close/>
                <a:moveTo>
                  <a:pt x="609647" y="5531"/>
                </a:moveTo>
                <a:cubicBezTo>
                  <a:pt x="640296" y="10679"/>
                  <a:pt x="670789" y="19518"/>
                  <a:pt x="700722" y="32456"/>
                </a:cubicBezTo>
                <a:cubicBezTo>
                  <a:pt x="938406" y="134174"/>
                  <a:pt x="1081373" y="385794"/>
                  <a:pt x="1067076" y="674889"/>
                </a:cubicBezTo>
                <a:cubicBezTo>
                  <a:pt x="1054567" y="928294"/>
                  <a:pt x="804374" y="1308401"/>
                  <a:pt x="496994" y="1294124"/>
                </a:cubicBezTo>
                <a:cubicBezTo>
                  <a:pt x="323646" y="1285202"/>
                  <a:pt x="184253" y="1199544"/>
                  <a:pt x="96685" y="1047858"/>
                </a:cubicBezTo>
                <a:cubicBezTo>
                  <a:pt x="-26624" y="839067"/>
                  <a:pt x="-31985" y="524988"/>
                  <a:pt x="80602" y="300136"/>
                </a:cubicBezTo>
                <a:cubicBezTo>
                  <a:pt x="172860" y="114321"/>
                  <a:pt x="395102" y="-30505"/>
                  <a:pt x="609647" y="5531"/>
                </a:cubicBezTo>
                <a:close/>
              </a:path>
            </a:pathLst>
          </a:custGeom>
          <a:solidFill>
            <a:srgbClr val="FFC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p>
            <a:pPr algn="ctr">
              <a:lnSpc>
                <a:spcPct val="90000"/>
              </a:lnSpc>
            </a:pPr>
            <a:r>
              <a:rPr lang="en-US" altLang="zh-CN">
                <a:sym typeface="+mn-ea"/>
              </a:rPr>
              <a:t>......</a:t>
            </a:r>
            <a:endParaRPr lang="en-US" altLang="zh-CN" sz="1350" smtClean="0"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9"/>
            </p:custDataLst>
          </p:nvPr>
        </p:nvSpPr>
        <p:spPr>
          <a:xfrm>
            <a:off x="3870325" y="3879215"/>
            <a:ext cx="3649345" cy="8661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 b="1"/>
              <a:t>DID DOCUMENT</a:t>
            </a:r>
            <a:endParaRPr lang="zh-CN" altLang="en-US" sz="1600" b="1"/>
          </a:p>
        </p:txBody>
      </p:sp>
      <p:sp>
        <p:nvSpPr>
          <p:cNvPr id="11" name="任意多边形 10"/>
          <p:cNvSpPr/>
          <p:nvPr>
            <p:custDataLst>
              <p:tags r:id="rId10"/>
            </p:custDataLst>
          </p:nvPr>
        </p:nvSpPr>
        <p:spPr bwMode="auto">
          <a:xfrm rot="21274468">
            <a:off x="7333615" y="5250394"/>
            <a:ext cx="2699385" cy="423545"/>
          </a:xfrm>
          <a:custGeom>
            <a:avLst/>
            <a:gdLst>
              <a:gd name="connsiteX0" fmla="*/ 497100 w 1068056"/>
              <a:gd name="connsiteY0" fmla="*/ 1216079 h 1294514"/>
              <a:gd name="connsiteX1" fmla="*/ 495313 w 1068056"/>
              <a:gd name="connsiteY1" fmla="*/ 1223222 h 1294514"/>
              <a:gd name="connsiteX2" fmla="*/ 473866 w 1068056"/>
              <a:gd name="connsiteY2" fmla="*/ 1221436 h 1294514"/>
              <a:gd name="connsiteX3" fmla="*/ 475653 w 1068056"/>
              <a:gd name="connsiteY3" fmla="*/ 1214293 h 1294514"/>
              <a:gd name="connsiteX4" fmla="*/ 497100 w 1068056"/>
              <a:gd name="connsiteY4" fmla="*/ 1216079 h 1294514"/>
              <a:gd name="connsiteX5" fmla="*/ 432759 w 1068056"/>
              <a:gd name="connsiteY5" fmla="*/ 1207151 h 1294514"/>
              <a:gd name="connsiteX6" fmla="*/ 454206 w 1068056"/>
              <a:gd name="connsiteY6" fmla="*/ 1210722 h 1294514"/>
              <a:gd name="connsiteX7" fmla="*/ 452419 w 1068056"/>
              <a:gd name="connsiteY7" fmla="*/ 1217865 h 1294514"/>
              <a:gd name="connsiteX8" fmla="*/ 432759 w 1068056"/>
              <a:gd name="connsiteY8" fmla="*/ 1214293 h 1294514"/>
              <a:gd name="connsiteX9" fmla="*/ 432759 w 1068056"/>
              <a:gd name="connsiteY9" fmla="*/ 1207151 h 1294514"/>
              <a:gd name="connsiteX10" fmla="*/ 538207 w 1068056"/>
              <a:gd name="connsiteY10" fmla="*/ 1216079 h 1294514"/>
              <a:gd name="connsiteX11" fmla="*/ 539994 w 1068056"/>
              <a:gd name="connsiteY11" fmla="*/ 1223222 h 1294514"/>
              <a:gd name="connsiteX12" fmla="*/ 516760 w 1068056"/>
              <a:gd name="connsiteY12" fmla="*/ 1223222 h 1294514"/>
              <a:gd name="connsiteX13" fmla="*/ 516760 w 1068056"/>
              <a:gd name="connsiteY13" fmla="*/ 1216079 h 1294514"/>
              <a:gd name="connsiteX14" fmla="*/ 538207 w 1068056"/>
              <a:gd name="connsiteY14" fmla="*/ 1216079 h 1294514"/>
              <a:gd name="connsiteX15" fmla="*/ 391653 w 1068056"/>
              <a:gd name="connsiteY15" fmla="*/ 1198222 h 1294514"/>
              <a:gd name="connsiteX16" fmla="*/ 413100 w 1068056"/>
              <a:gd name="connsiteY16" fmla="*/ 1203579 h 1294514"/>
              <a:gd name="connsiteX17" fmla="*/ 411312 w 1068056"/>
              <a:gd name="connsiteY17" fmla="*/ 1210722 h 1294514"/>
              <a:gd name="connsiteX18" fmla="*/ 389865 w 1068056"/>
              <a:gd name="connsiteY18" fmla="*/ 1203579 h 1294514"/>
              <a:gd name="connsiteX19" fmla="*/ 391653 w 1068056"/>
              <a:gd name="connsiteY19" fmla="*/ 1198222 h 1294514"/>
              <a:gd name="connsiteX20" fmla="*/ 581101 w 1068056"/>
              <a:gd name="connsiteY20" fmla="*/ 1208936 h 1294514"/>
              <a:gd name="connsiteX21" fmla="*/ 582888 w 1068056"/>
              <a:gd name="connsiteY21" fmla="*/ 1216079 h 1294514"/>
              <a:gd name="connsiteX22" fmla="*/ 561441 w 1068056"/>
              <a:gd name="connsiteY22" fmla="*/ 1219650 h 1294514"/>
              <a:gd name="connsiteX23" fmla="*/ 559654 w 1068056"/>
              <a:gd name="connsiteY23" fmla="*/ 1214293 h 1294514"/>
              <a:gd name="connsiteX24" fmla="*/ 581101 w 1068056"/>
              <a:gd name="connsiteY24" fmla="*/ 1208936 h 1294514"/>
              <a:gd name="connsiteX25" fmla="*/ 352333 w 1068056"/>
              <a:gd name="connsiteY25" fmla="*/ 1182150 h 1294514"/>
              <a:gd name="connsiteX26" fmla="*/ 371993 w 1068056"/>
              <a:gd name="connsiteY26" fmla="*/ 1191079 h 1294514"/>
              <a:gd name="connsiteX27" fmla="*/ 370206 w 1068056"/>
              <a:gd name="connsiteY27" fmla="*/ 1198222 h 1294514"/>
              <a:gd name="connsiteX28" fmla="*/ 348759 w 1068056"/>
              <a:gd name="connsiteY28" fmla="*/ 1189293 h 1294514"/>
              <a:gd name="connsiteX29" fmla="*/ 352333 w 1068056"/>
              <a:gd name="connsiteY29" fmla="*/ 1182150 h 1294514"/>
              <a:gd name="connsiteX30" fmla="*/ 622208 w 1068056"/>
              <a:gd name="connsiteY30" fmla="*/ 1198222 h 1294514"/>
              <a:gd name="connsiteX31" fmla="*/ 623995 w 1068056"/>
              <a:gd name="connsiteY31" fmla="*/ 1205365 h 1294514"/>
              <a:gd name="connsiteX32" fmla="*/ 602548 w 1068056"/>
              <a:gd name="connsiteY32" fmla="*/ 1212508 h 1294514"/>
              <a:gd name="connsiteX33" fmla="*/ 600761 w 1068056"/>
              <a:gd name="connsiteY33" fmla="*/ 1205365 h 1294514"/>
              <a:gd name="connsiteX34" fmla="*/ 622208 w 1068056"/>
              <a:gd name="connsiteY34" fmla="*/ 1198222 h 1294514"/>
              <a:gd name="connsiteX35" fmla="*/ 314801 w 1068056"/>
              <a:gd name="connsiteY35" fmla="*/ 1164293 h 1294514"/>
              <a:gd name="connsiteX36" fmla="*/ 332673 w 1068056"/>
              <a:gd name="connsiteY36" fmla="*/ 1175007 h 1294514"/>
              <a:gd name="connsiteX37" fmla="*/ 329099 w 1068056"/>
              <a:gd name="connsiteY37" fmla="*/ 1180364 h 1294514"/>
              <a:gd name="connsiteX38" fmla="*/ 311226 w 1068056"/>
              <a:gd name="connsiteY38" fmla="*/ 1171436 h 1294514"/>
              <a:gd name="connsiteX39" fmla="*/ 314801 w 1068056"/>
              <a:gd name="connsiteY39" fmla="*/ 1164293 h 1294514"/>
              <a:gd name="connsiteX40" fmla="*/ 661527 w 1068056"/>
              <a:gd name="connsiteY40" fmla="*/ 1182150 h 1294514"/>
              <a:gd name="connsiteX41" fmla="*/ 663315 w 1068056"/>
              <a:gd name="connsiteY41" fmla="*/ 1189293 h 1294514"/>
              <a:gd name="connsiteX42" fmla="*/ 643655 w 1068056"/>
              <a:gd name="connsiteY42" fmla="*/ 1198222 h 1294514"/>
              <a:gd name="connsiteX43" fmla="*/ 641868 w 1068056"/>
              <a:gd name="connsiteY43" fmla="*/ 1191079 h 1294514"/>
              <a:gd name="connsiteX44" fmla="*/ 661527 w 1068056"/>
              <a:gd name="connsiteY44" fmla="*/ 1182150 h 1294514"/>
              <a:gd name="connsiteX45" fmla="*/ 277269 w 1068056"/>
              <a:gd name="connsiteY45" fmla="*/ 1141078 h 1294514"/>
              <a:gd name="connsiteX46" fmla="*/ 295141 w 1068056"/>
              <a:gd name="connsiteY46" fmla="*/ 1153578 h 1294514"/>
              <a:gd name="connsiteX47" fmla="*/ 291567 w 1068056"/>
              <a:gd name="connsiteY47" fmla="*/ 1158936 h 1294514"/>
              <a:gd name="connsiteX48" fmla="*/ 273694 w 1068056"/>
              <a:gd name="connsiteY48" fmla="*/ 1148221 h 1294514"/>
              <a:gd name="connsiteX49" fmla="*/ 277269 w 1068056"/>
              <a:gd name="connsiteY49" fmla="*/ 1141078 h 1294514"/>
              <a:gd name="connsiteX50" fmla="*/ 699060 w 1068056"/>
              <a:gd name="connsiteY50" fmla="*/ 1162507 h 1294514"/>
              <a:gd name="connsiteX51" fmla="*/ 702634 w 1068056"/>
              <a:gd name="connsiteY51" fmla="*/ 1169650 h 1294514"/>
              <a:gd name="connsiteX52" fmla="*/ 682974 w 1068056"/>
              <a:gd name="connsiteY52" fmla="*/ 1180364 h 1294514"/>
              <a:gd name="connsiteX53" fmla="*/ 679400 w 1068056"/>
              <a:gd name="connsiteY53" fmla="*/ 1173221 h 1294514"/>
              <a:gd name="connsiteX54" fmla="*/ 699060 w 1068056"/>
              <a:gd name="connsiteY54" fmla="*/ 1162507 h 1294514"/>
              <a:gd name="connsiteX55" fmla="*/ 245098 w 1068056"/>
              <a:gd name="connsiteY55" fmla="*/ 1116078 h 1294514"/>
              <a:gd name="connsiteX56" fmla="*/ 261183 w 1068056"/>
              <a:gd name="connsiteY56" fmla="*/ 1128578 h 1294514"/>
              <a:gd name="connsiteX57" fmla="*/ 255822 w 1068056"/>
              <a:gd name="connsiteY57" fmla="*/ 1135721 h 1294514"/>
              <a:gd name="connsiteX58" fmla="*/ 239736 w 1068056"/>
              <a:gd name="connsiteY58" fmla="*/ 1121435 h 1294514"/>
              <a:gd name="connsiteX59" fmla="*/ 245098 w 1068056"/>
              <a:gd name="connsiteY59" fmla="*/ 1116078 h 1294514"/>
              <a:gd name="connsiteX60" fmla="*/ 734805 w 1068056"/>
              <a:gd name="connsiteY60" fmla="*/ 1139293 h 1294514"/>
              <a:gd name="connsiteX61" fmla="*/ 738379 w 1068056"/>
              <a:gd name="connsiteY61" fmla="*/ 1146435 h 1294514"/>
              <a:gd name="connsiteX62" fmla="*/ 720507 w 1068056"/>
              <a:gd name="connsiteY62" fmla="*/ 1157150 h 1294514"/>
              <a:gd name="connsiteX63" fmla="*/ 716932 w 1068056"/>
              <a:gd name="connsiteY63" fmla="*/ 1151793 h 1294514"/>
              <a:gd name="connsiteX64" fmla="*/ 734805 w 1068056"/>
              <a:gd name="connsiteY64" fmla="*/ 1139293 h 1294514"/>
              <a:gd name="connsiteX65" fmla="*/ 214715 w 1068056"/>
              <a:gd name="connsiteY65" fmla="*/ 1085720 h 1294514"/>
              <a:gd name="connsiteX66" fmla="*/ 229013 w 1068056"/>
              <a:gd name="connsiteY66" fmla="*/ 1101792 h 1294514"/>
              <a:gd name="connsiteX67" fmla="*/ 223651 w 1068056"/>
              <a:gd name="connsiteY67" fmla="*/ 1107149 h 1294514"/>
              <a:gd name="connsiteX68" fmla="*/ 209353 w 1068056"/>
              <a:gd name="connsiteY68" fmla="*/ 1091078 h 1294514"/>
              <a:gd name="connsiteX69" fmla="*/ 214715 w 1068056"/>
              <a:gd name="connsiteY69" fmla="*/ 1085720 h 1294514"/>
              <a:gd name="connsiteX70" fmla="*/ 766975 w 1068056"/>
              <a:gd name="connsiteY70" fmla="*/ 1114292 h 1294514"/>
              <a:gd name="connsiteX71" fmla="*/ 772337 w 1068056"/>
              <a:gd name="connsiteY71" fmla="*/ 1119649 h 1294514"/>
              <a:gd name="connsiteX72" fmla="*/ 756252 w 1068056"/>
              <a:gd name="connsiteY72" fmla="*/ 1132149 h 1294514"/>
              <a:gd name="connsiteX73" fmla="*/ 750890 w 1068056"/>
              <a:gd name="connsiteY73" fmla="*/ 1126792 h 1294514"/>
              <a:gd name="connsiteX74" fmla="*/ 766975 w 1068056"/>
              <a:gd name="connsiteY74" fmla="*/ 1114292 h 1294514"/>
              <a:gd name="connsiteX75" fmla="*/ 186119 w 1068056"/>
              <a:gd name="connsiteY75" fmla="*/ 1053577 h 1294514"/>
              <a:gd name="connsiteX76" fmla="*/ 200417 w 1068056"/>
              <a:gd name="connsiteY76" fmla="*/ 1069649 h 1294514"/>
              <a:gd name="connsiteX77" fmla="*/ 195055 w 1068056"/>
              <a:gd name="connsiteY77" fmla="*/ 1075006 h 1294514"/>
              <a:gd name="connsiteX78" fmla="*/ 180757 w 1068056"/>
              <a:gd name="connsiteY78" fmla="*/ 1058934 h 1294514"/>
              <a:gd name="connsiteX79" fmla="*/ 186119 w 1068056"/>
              <a:gd name="connsiteY79" fmla="*/ 1053577 h 1294514"/>
              <a:gd name="connsiteX80" fmla="*/ 799146 w 1068056"/>
              <a:gd name="connsiteY80" fmla="*/ 1085720 h 1294514"/>
              <a:gd name="connsiteX81" fmla="*/ 804507 w 1068056"/>
              <a:gd name="connsiteY81" fmla="*/ 1089292 h 1294514"/>
              <a:gd name="connsiteX82" fmla="*/ 788422 w 1068056"/>
              <a:gd name="connsiteY82" fmla="*/ 1105363 h 1294514"/>
              <a:gd name="connsiteX83" fmla="*/ 783060 w 1068056"/>
              <a:gd name="connsiteY83" fmla="*/ 1100006 h 1294514"/>
              <a:gd name="connsiteX84" fmla="*/ 799146 w 1068056"/>
              <a:gd name="connsiteY84" fmla="*/ 1085720 h 1294514"/>
              <a:gd name="connsiteX85" fmla="*/ 162884 w 1068056"/>
              <a:gd name="connsiteY85" fmla="*/ 1019648 h 1294514"/>
              <a:gd name="connsiteX86" fmla="*/ 173608 w 1068056"/>
              <a:gd name="connsiteY86" fmla="*/ 1037505 h 1294514"/>
              <a:gd name="connsiteX87" fmla="*/ 168246 w 1068056"/>
              <a:gd name="connsiteY87" fmla="*/ 1041077 h 1294514"/>
              <a:gd name="connsiteX88" fmla="*/ 155736 w 1068056"/>
              <a:gd name="connsiteY88" fmla="*/ 1023219 h 1294514"/>
              <a:gd name="connsiteX89" fmla="*/ 162884 w 1068056"/>
              <a:gd name="connsiteY89" fmla="*/ 1019648 h 1294514"/>
              <a:gd name="connsiteX90" fmla="*/ 827742 w 1068056"/>
              <a:gd name="connsiteY90" fmla="*/ 1053577 h 1294514"/>
              <a:gd name="connsiteX91" fmla="*/ 833103 w 1068056"/>
              <a:gd name="connsiteY91" fmla="*/ 1058934 h 1294514"/>
              <a:gd name="connsiteX92" fmla="*/ 818806 w 1068056"/>
              <a:gd name="connsiteY92" fmla="*/ 1075006 h 1294514"/>
              <a:gd name="connsiteX93" fmla="*/ 813444 w 1068056"/>
              <a:gd name="connsiteY93" fmla="*/ 1069649 h 1294514"/>
              <a:gd name="connsiteX94" fmla="*/ 827742 w 1068056"/>
              <a:gd name="connsiteY94" fmla="*/ 1053577 h 1294514"/>
              <a:gd name="connsiteX95" fmla="*/ 141438 w 1068056"/>
              <a:gd name="connsiteY95" fmla="*/ 982147 h 1294514"/>
              <a:gd name="connsiteX96" fmla="*/ 150374 w 1068056"/>
              <a:gd name="connsiteY96" fmla="*/ 1001791 h 1294514"/>
              <a:gd name="connsiteX97" fmla="*/ 145012 w 1068056"/>
              <a:gd name="connsiteY97" fmla="*/ 1003576 h 1294514"/>
              <a:gd name="connsiteX98" fmla="*/ 134289 w 1068056"/>
              <a:gd name="connsiteY98" fmla="*/ 985719 h 1294514"/>
              <a:gd name="connsiteX99" fmla="*/ 141438 w 1068056"/>
              <a:gd name="connsiteY99" fmla="*/ 982147 h 1294514"/>
              <a:gd name="connsiteX100" fmla="*/ 856338 w 1068056"/>
              <a:gd name="connsiteY100" fmla="*/ 1021434 h 1294514"/>
              <a:gd name="connsiteX101" fmla="*/ 861699 w 1068056"/>
              <a:gd name="connsiteY101" fmla="*/ 1026791 h 1294514"/>
              <a:gd name="connsiteX102" fmla="*/ 847401 w 1068056"/>
              <a:gd name="connsiteY102" fmla="*/ 1042862 h 1294514"/>
              <a:gd name="connsiteX103" fmla="*/ 842040 w 1068056"/>
              <a:gd name="connsiteY103" fmla="*/ 1037505 h 1294514"/>
              <a:gd name="connsiteX104" fmla="*/ 856338 w 1068056"/>
              <a:gd name="connsiteY104" fmla="*/ 1021434 h 1294514"/>
              <a:gd name="connsiteX105" fmla="*/ 121778 w 1068056"/>
              <a:gd name="connsiteY105" fmla="*/ 944647 h 1294514"/>
              <a:gd name="connsiteX106" fmla="*/ 130714 w 1068056"/>
              <a:gd name="connsiteY106" fmla="*/ 962504 h 1294514"/>
              <a:gd name="connsiteX107" fmla="*/ 125352 w 1068056"/>
              <a:gd name="connsiteY107" fmla="*/ 966076 h 1294514"/>
              <a:gd name="connsiteX108" fmla="*/ 116416 w 1068056"/>
              <a:gd name="connsiteY108" fmla="*/ 946433 h 1294514"/>
              <a:gd name="connsiteX109" fmla="*/ 121778 w 1068056"/>
              <a:gd name="connsiteY109" fmla="*/ 944647 h 1294514"/>
              <a:gd name="connsiteX110" fmla="*/ 881359 w 1068056"/>
              <a:gd name="connsiteY110" fmla="*/ 987504 h 1294514"/>
              <a:gd name="connsiteX111" fmla="*/ 886721 w 1068056"/>
              <a:gd name="connsiteY111" fmla="*/ 991076 h 1294514"/>
              <a:gd name="connsiteX112" fmla="*/ 874210 w 1068056"/>
              <a:gd name="connsiteY112" fmla="*/ 1008934 h 1294514"/>
              <a:gd name="connsiteX113" fmla="*/ 868848 w 1068056"/>
              <a:gd name="connsiteY113" fmla="*/ 1005362 h 1294514"/>
              <a:gd name="connsiteX114" fmla="*/ 881359 w 1068056"/>
              <a:gd name="connsiteY114" fmla="*/ 987504 h 1294514"/>
              <a:gd name="connsiteX115" fmla="*/ 105693 w 1068056"/>
              <a:gd name="connsiteY115" fmla="*/ 903575 h 1294514"/>
              <a:gd name="connsiteX116" fmla="*/ 114629 w 1068056"/>
              <a:gd name="connsiteY116" fmla="*/ 925004 h 1294514"/>
              <a:gd name="connsiteX117" fmla="*/ 107480 w 1068056"/>
              <a:gd name="connsiteY117" fmla="*/ 926789 h 1294514"/>
              <a:gd name="connsiteX118" fmla="*/ 100331 w 1068056"/>
              <a:gd name="connsiteY118" fmla="*/ 907146 h 1294514"/>
              <a:gd name="connsiteX119" fmla="*/ 105693 w 1068056"/>
              <a:gd name="connsiteY119" fmla="*/ 903575 h 1294514"/>
              <a:gd name="connsiteX120" fmla="*/ 904594 w 1068056"/>
              <a:gd name="connsiteY120" fmla="*/ 951790 h 1294514"/>
              <a:gd name="connsiteX121" fmla="*/ 911742 w 1068056"/>
              <a:gd name="connsiteY121" fmla="*/ 955361 h 1294514"/>
              <a:gd name="connsiteX122" fmla="*/ 899232 w 1068056"/>
              <a:gd name="connsiteY122" fmla="*/ 973219 h 1294514"/>
              <a:gd name="connsiteX123" fmla="*/ 893870 w 1068056"/>
              <a:gd name="connsiteY123" fmla="*/ 969647 h 1294514"/>
              <a:gd name="connsiteX124" fmla="*/ 904594 w 1068056"/>
              <a:gd name="connsiteY124" fmla="*/ 951790 h 1294514"/>
              <a:gd name="connsiteX125" fmla="*/ 93182 w 1068056"/>
              <a:gd name="connsiteY125" fmla="*/ 864289 h 1294514"/>
              <a:gd name="connsiteX126" fmla="*/ 100331 w 1068056"/>
              <a:gd name="connsiteY126" fmla="*/ 883932 h 1294514"/>
              <a:gd name="connsiteX127" fmla="*/ 93182 w 1068056"/>
              <a:gd name="connsiteY127" fmla="*/ 885718 h 1294514"/>
              <a:gd name="connsiteX128" fmla="*/ 86033 w 1068056"/>
              <a:gd name="connsiteY128" fmla="*/ 866074 h 1294514"/>
              <a:gd name="connsiteX129" fmla="*/ 93182 w 1068056"/>
              <a:gd name="connsiteY129" fmla="*/ 864289 h 1294514"/>
              <a:gd name="connsiteX130" fmla="*/ 926040 w 1068056"/>
              <a:gd name="connsiteY130" fmla="*/ 914289 h 1294514"/>
              <a:gd name="connsiteX131" fmla="*/ 933190 w 1068056"/>
              <a:gd name="connsiteY131" fmla="*/ 917861 h 1294514"/>
              <a:gd name="connsiteX132" fmla="*/ 922466 w 1068056"/>
              <a:gd name="connsiteY132" fmla="*/ 937504 h 1294514"/>
              <a:gd name="connsiteX133" fmla="*/ 915317 w 1068056"/>
              <a:gd name="connsiteY133" fmla="*/ 933933 h 1294514"/>
              <a:gd name="connsiteX134" fmla="*/ 926040 w 1068056"/>
              <a:gd name="connsiteY134" fmla="*/ 914289 h 1294514"/>
              <a:gd name="connsiteX135" fmla="*/ 82458 w 1068056"/>
              <a:gd name="connsiteY135" fmla="*/ 821431 h 1294514"/>
              <a:gd name="connsiteX136" fmla="*/ 87820 w 1068056"/>
              <a:gd name="connsiteY136" fmla="*/ 842860 h 1294514"/>
              <a:gd name="connsiteX137" fmla="*/ 80671 w 1068056"/>
              <a:gd name="connsiteY137" fmla="*/ 844646 h 1294514"/>
              <a:gd name="connsiteX138" fmla="*/ 75309 w 1068056"/>
              <a:gd name="connsiteY138" fmla="*/ 823217 h 1294514"/>
              <a:gd name="connsiteX139" fmla="*/ 82458 w 1068056"/>
              <a:gd name="connsiteY139" fmla="*/ 821431 h 1294514"/>
              <a:gd name="connsiteX140" fmla="*/ 945700 w 1068056"/>
              <a:gd name="connsiteY140" fmla="*/ 876789 h 1294514"/>
              <a:gd name="connsiteX141" fmla="*/ 952849 w 1068056"/>
              <a:gd name="connsiteY141" fmla="*/ 880360 h 1294514"/>
              <a:gd name="connsiteX142" fmla="*/ 942126 w 1068056"/>
              <a:gd name="connsiteY142" fmla="*/ 898218 h 1294514"/>
              <a:gd name="connsiteX143" fmla="*/ 936764 w 1068056"/>
              <a:gd name="connsiteY143" fmla="*/ 896432 h 1294514"/>
              <a:gd name="connsiteX144" fmla="*/ 945700 w 1068056"/>
              <a:gd name="connsiteY144" fmla="*/ 876789 h 1294514"/>
              <a:gd name="connsiteX145" fmla="*/ 75309 w 1068056"/>
              <a:gd name="connsiteY145" fmla="*/ 780359 h 1294514"/>
              <a:gd name="connsiteX146" fmla="*/ 78884 w 1068056"/>
              <a:gd name="connsiteY146" fmla="*/ 801788 h 1294514"/>
              <a:gd name="connsiteX147" fmla="*/ 71735 w 1068056"/>
              <a:gd name="connsiteY147" fmla="*/ 801788 h 1294514"/>
              <a:gd name="connsiteX148" fmla="*/ 68160 w 1068056"/>
              <a:gd name="connsiteY148" fmla="*/ 782145 h 1294514"/>
              <a:gd name="connsiteX149" fmla="*/ 75309 w 1068056"/>
              <a:gd name="connsiteY149" fmla="*/ 780359 h 1294514"/>
              <a:gd name="connsiteX150" fmla="*/ 961786 w 1068056"/>
              <a:gd name="connsiteY150" fmla="*/ 837503 h 1294514"/>
              <a:gd name="connsiteX151" fmla="*/ 968935 w 1068056"/>
              <a:gd name="connsiteY151" fmla="*/ 839288 h 1294514"/>
              <a:gd name="connsiteX152" fmla="*/ 959998 w 1068056"/>
              <a:gd name="connsiteY152" fmla="*/ 860717 h 1294514"/>
              <a:gd name="connsiteX153" fmla="*/ 954637 w 1068056"/>
              <a:gd name="connsiteY153" fmla="*/ 857146 h 1294514"/>
              <a:gd name="connsiteX154" fmla="*/ 961786 w 1068056"/>
              <a:gd name="connsiteY154" fmla="*/ 837503 h 1294514"/>
              <a:gd name="connsiteX155" fmla="*/ 69947 w 1068056"/>
              <a:gd name="connsiteY155" fmla="*/ 737501 h 1294514"/>
              <a:gd name="connsiteX156" fmla="*/ 71735 w 1068056"/>
              <a:gd name="connsiteY156" fmla="*/ 758930 h 1294514"/>
              <a:gd name="connsiteX157" fmla="*/ 64586 w 1068056"/>
              <a:gd name="connsiteY157" fmla="*/ 760716 h 1294514"/>
              <a:gd name="connsiteX158" fmla="*/ 62799 w 1068056"/>
              <a:gd name="connsiteY158" fmla="*/ 739287 h 1294514"/>
              <a:gd name="connsiteX159" fmla="*/ 69947 w 1068056"/>
              <a:gd name="connsiteY159" fmla="*/ 737501 h 1294514"/>
              <a:gd name="connsiteX160" fmla="*/ 976084 w 1068056"/>
              <a:gd name="connsiteY160" fmla="*/ 796431 h 1294514"/>
              <a:gd name="connsiteX161" fmla="*/ 983233 w 1068056"/>
              <a:gd name="connsiteY161" fmla="*/ 800002 h 1294514"/>
              <a:gd name="connsiteX162" fmla="*/ 976083 w 1068056"/>
              <a:gd name="connsiteY162" fmla="*/ 819645 h 1294514"/>
              <a:gd name="connsiteX163" fmla="*/ 970722 w 1068056"/>
              <a:gd name="connsiteY163" fmla="*/ 817860 h 1294514"/>
              <a:gd name="connsiteX164" fmla="*/ 976084 w 1068056"/>
              <a:gd name="connsiteY164" fmla="*/ 796431 h 1294514"/>
              <a:gd name="connsiteX165" fmla="*/ 66373 w 1068056"/>
              <a:gd name="connsiteY165" fmla="*/ 694644 h 1294514"/>
              <a:gd name="connsiteX166" fmla="*/ 68160 w 1068056"/>
              <a:gd name="connsiteY166" fmla="*/ 716072 h 1294514"/>
              <a:gd name="connsiteX167" fmla="*/ 61011 w 1068056"/>
              <a:gd name="connsiteY167" fmla="*/ 717858 h 1294514"/>
              <a:gd name="connsiteX168" fmla="*/ 59224 w 1068056"/>
              <a:gd name="connsiteY168" fmla="*/ 696429 h 1294514"/>
              <a:gd name="connsiteX169" fmla="*/ 66373 w 1068056"/>
              <a:gd name="connsiteY169" fmla="*/ 694644 h 1294514"/>
              <a:gd name="connsiteX170" fmla="*/ 988594 w 1068056"/>
              <a:gd name="connsiteY170" fmla="*/ 755359 h 1294514"/>
              <a:gd name="connsiteX171" fmla="*/ 995743 w 1068056"/>
              <a:gd name="connsiteY171" fmla="*/ 757144 h 1294514"/>
              <a:gd name="connsiteX172" fmla="*/ 990382 w 1068056"/>
              <a:gd name="connsiteY172" fmla="*/ 778573 h 1294514"/>
              <a:gd name="connsiteX173" fmla="*/ 983233 w 1068056"/>
              <a:gd name="connsiteY173" fmla="*/ 776788 h 1294514"/>
              <a:gd name="connsiteX174" fmla="*/ 988594 w 1068056"/>
              <a:gd name="connsiteY174" fmla="*/ 755359 h 1294514"/>
              <a:gd name="connsiteX175" fmla="*/ 66373 w 1068056"/>
              <a:gd name="connsiteY175" fmla="*/ 653572 h 1294514"/>
              <a:gd name="connsiteX176" fmla="*/ 66373 w 1068056"/>
              <a:gd name="connsiteY176" fmla="*/ 675000 h 1294514"/>
              <a:gd name="connsiteX177" fmla="*/ 59224 w 1068056"/>
              <a:gd name="connsiteY177" fmla="*/ 675000 h 1294514"/>
              <a:gd name="connsiteX178" fmla="*/ 59224 w 1068056"/>
              <a:gd name="connsiteY178" fmla="*/ 653572 h 1294514"/>
              <a:gd name="connsiteX179" fmla="*/ 66373 w 1068056"/>
              <a:gd name="connsiteY179" fmla="*/ 653572 h 1294514"/>
              <a:gd name="connsiteX180" fmla="*/ 997531 w 1068056"/>
              <a:gd name="connsiteY180" fmla="*/ 714287 h 1294514"/>
              <a:gd name="connsiteX181" fmla="*/ 1002892 w 1068056"/>
              <a:gd name="connsiteY181" fmla="*/ 716072 h 1294514"/>
              <a:gd name="connsiteX182" fmla="*/ 999318 w 1068056"/>
              <a:gd name="connsiteY182" fmla="*/ 735715 h 1294514"/>
              <a:gd name="connsiteX183" fmla="*/ 992169 w 1068056"/>
              <a:gd name="connsiteY183" fmla="*/ 735715 h 1294514"/>
              <a:gd name="connsiteX184" fmla="*/ 997531 w 1068056"/>
              <a:gd name="connsiteY184" fmla="*/ 714287 h 1294514"/>
              <a:gd name="connsiteX185" fmla="*/ 61011 w 1068056"/>
              <a:gd name="connsiteY185" fmla="*/ 608928 h 1294514"/>
              <a:gd name="connsiteX186" fmla="*/ 68160 w 1068056"/>
              <a:gd name="connsiteY186" fmla="*/ 610714 h 1294514"/>
              <a:gd name="connsiteX187" fmla="*/ 66373 w 1068056"/>
              <a:gd name="connsiteY187" fmla="*/ 632143 h 1294514"/>
              <a:gd name="connsiteX188" fmla="*/ 59224 w 1068056"/>
              <a:gd name="connsiteY188" fmla="*/ 630357 h 1294514"/>
              <a:gd name="connsiteX189" fmla="*/ 61011 w 1068056"/>
              <a:gd name="connsiteY189" fmla="*/ 608928 h 1294514"/>
              <a:gd name="connsiteX190" fmla="*/ 1008254 w 1068056"/>
              <a:gd name="connsiteY190" fmla="*/ 671429 h 1294514"/>
              <a:gd name="connsiteX191" fmla="*/ 1006467 w 1068056"/>
              <a:gd name="connsiteY191" fmla="*/ 694644 h 1294514"/>
              <a:gd name="connsiteX192" fmla="*/ 999318 w 1068056"/>
              <a:gd name="connsiteY192" fmla="*/ 692858 h 1294514"/>
              <a:gd name="connsiteX193" fmla="*/ 1001105 w 1068056"/>
              <a:gd name="connsiteY193" fmla="*/ 671429 h 1294514"/>
              <a:gd name="connsiteX194" fmla="*/ 1008254 w 1068056"/>
              <a:gd name="connsiteY194" fmla="*/ 671429 h 1294514"/>
              <a:gd name="connsiteX195" fmla="*/ 64586 w 1068056"/>
              <a:gd name="connsiteY195" fmla="*/ 566070 h 1294514"/>
              <a:gd name="connsiteX196" fmla="*/ 71735 w 1068056"/>
              <a:gd name="connsiteY196" fmla="*/ 567856 h 1294514"/>
              <a:gd name="connsiteX197" fmla="*/ 69948 w 1068056"/>
              <a:gd name="connsiteY197" fmla="*/ 589285 h 1294514"/>
              <a:gd name="connsiteX198" fmla="*/ 62799 w 1068056"/>
              <a:gd name="connsiteY198" fmla="*/ 587499 h 1294514"/>
              <a:gd name="connsiteX199" fmla="*/ 64586 w 1068056"/>
              <a:gd name="connsiteY199" fmla="*/ 566070 h 1294514"/>
              <a:gd name="connsiteX200" fmla="*/ 1008254 w 1068056"/>
              <a:gd name="connsiteY200" fmla="*/ 648214 h 1294514"/>
              <a:gd name="connsiteX201" fmla="*/ 1008254 w 1068056"/>
              <a:gd name="connsiteY201" fmla="*/ 669643 h 1294514"/>
              <a:gd name="connsiteX202" fmla="*/ 1001105 w 1068056"/>
              <a:gd name="connsiteY202" fmla="*/ 669643 h 1294514"/>
              <a:gd name="connsiteX203" fmla="*/ 1001105 w 1068056"/>
              <a:gd name="connsiteY203" fmla="*/ 648214 h 1294514"/>
              <a:gd name="connsiteX204" fmla="*/ 1008254 w 1068056"/>
              <a:gd name="connsiteY204" fmla="*/ 648214 h 1294514"/>
              <a:gd name="connsiteX205" fmla="*/ 77097 w 1068056"/>
              <a:gd name="connsiteY205" fmla="*/ 524999 h 1294514"/>
              <a:gd name="connsiteX206" fmla="*/ 75309 w 1068056"/>
              <a:gd name="connsiteY206" fmla="*/ 546427 h 1294514"/>
              <a:gd name="connsiteX207" fmla="*/ 68160 w 1068056"/>
              <a:gd name="connsiteY207" fmla="*/ 544642 h 1294514"/>
              <a:gd name="connsiteX208" fmla="*/ 71735 w 1068056"/>
              <a:gd name="connsiteY208" fmla="*/ 524998 h 1294514"/>
              <a:gd name="connsiteX209" fmla="*/ 77097 w 1068056"/>
              <a:gd name="connsiteY209" fmla="*/ 524999 h 1294514"/>
              <a:gd name="connsiteX210" fmla="*/ 1008254 w 1068056"/>
              <a:gd name="connsiteY210" fmla="*/ 605357 h 1294514"/>
              <a:gd name="connsiteX211" fmla="*/ 1008254 w 1068056"/>
              <a:gd name="connsiteY211" fmla="*/ 626786 h 1294514"/>
              <a:gd name="connsiteX212" fmla="*/ 1001105 w 1068056"/>
              <a:gd name="connsiteY212" fmla="*/ 626786 h 1294514"/>
              <a:gd name="connsiteX213" fmla="*/ 1001105 w 1068056"/>
              <a:gd name="connsiteY213" fmla="*/ 605357 h 1294514"/>
              <a:gd name="connsiteX214" fmla="*/ 1008254 w 1068056"/>
              <a:gd name="connsiteY214" fmla="*/ 605357 h 1294514"/>
              <a:gd name="connsiteX215" fmla="*/ 78884 w 1068056"/>
              <a:gd name="connsiteY215" fmla="*/ 482141 h 1294514"/>
              <a:gd name="connsiteX216" fmla="*/ 86033 w 1068056"/>
              <a:gd name="connsiteY216" fmla="*/ 483926 h 1294514"/>
              <a:gd name="connsiteX217" fmla="*/ 82458 w 1068056"/>
              <a:gd name="connsiteY217" fmla="*/ 505355 h 1294514"/>
              <a:gd name="connsiteX218" fmla="*/ 75309 w 1068056"/>
              <a:gd name="connsiteY218" fmla="*/ 503570 h 1294514"/>
              <a:gd name="connsiteX219" fmla="*/ 78884 w 1068056"/>
              <a:gd name="connsiteY219" fmla="*/ 482141 h 1294514"/>
              <a:gd name="connsiteX220" fmla="*/ 1004680 w 1068056"/>
              <a:gd name="connsiteY220" fmla="*/ 562499 h 1294514"/>
              <a:gd name="connsiteX221" fmla="*/ 1006467 w 1068056"/>
              <a:gd name="connsiteY221" fmla="*/ 583928 h 1294514"/>
              <a:gd name="connsiteX222" fmla="*/ 999318 w 1068056"/>
              <a:gd name="connsiteY222" fmla="*/ 583928 h 1294514"/>
              <a:gd name="connsiteX223" fmla="*/ 997530 w 1068056"/>
              <a:gd name="connsiteY223" fmla="*/ 562499 h 1294514"/>
              <a:gd name="connsiteX224" fmla="*/ 1004680 w 1068056"/>
              <a:gd name="connsiteY224" fmla="*/ 562499 h 1294514"/>
              <a:gd name="connsiteX225" fmla="*/ 91395 w 1068056"/>
              <a:gd name="connsiteY225" fmla="*/ 441069 h 1294514"/>
              <a:gd name="connsiteX226" fmla="*/ 96756 w 1068056"/>
              <a:gd name="connsiteY226" fmla="*/ 442854 h 1294514"/>
              <a:gd name="connsiteX227" fmla="*/ 91394 w 1068056"/>
              <a:gd name="connsiteY227" fmla="*/ 462498 h 1294514"/>
              <a:gd name="connsiteX228" fmla="*/ 84245 w 1068056"/>
              <a:gd name="connsiteY228" fmla="*/ 460712 h 1294514"/>
              <a:gd name="connsiteX229" fmla="*/ 91395 w 1068056"/>
              <a:gd name="connsiteY229" fmla="*/ 441069 h 1294514"/>
              <a:gd name="connsiteX230" fmla="*/ 999318 w 1068056"/>
              <a:gd name="connsiteY230" fmla="*/ 519641 h 1294514"/>
              <a:gd name="connsiteX231" fmla="*/ 1002892 w 1068056"/>
              <a:gd name="connsiteY231" fmla="*/ 541070 h 1294514"/>
              <a:gd name="connsiteX232" fmla="*/ 995743 w 1068056"/>
              <a:gd name="connsiteY232" fmla="*/ 542856 h 1294514"/>
              <a:gd name="connsiteX233" fmla="*/ 992169 w 1068056"/>
              <a:gd name="connsiteY233" fmla="*/ 521427 h 1294514"/>
              <a:gd name="connsiteX234" fmla="*/ 999318 w 1068056"/>
              <a:gd name="connsiteY234" fmla="*/ 519641 h 1294514"/>
              <a:gd name="connsiteX235" fmla="*/ 103905 w 1068056"/>
              <a:gd name="connsiteY235" fmla="*/ 399997 h 1294514"/>
              <a:gd name="connsiteX236" fmla="*/ 111054 w 1068056"/>
              <a:gd name="connsiteY236" fmla="*/ 401783 h 1294514"/>
              <a:gd name="connsiteX237" fmla="*/ 103905 w 1068056"/>
              <a:gd name="connsiteY237" fmla="*/ 423211 h 1294514"/>
              <a:gd name="connsiteX238" fmla="*/ 96756 w 1068056"/>
              <a:gd name="connsiteY238" fmla="*/ 419640 h 1294514"/>
              <a:gd name="connsiteX239" fmla="*/ 103905 w 1068056"/>
              <a:gd name="connsiteY239" fmla="*/ 399997 h 1294514"/>
              <a:gd name="connsiteX240" fmla="*/ 990382 w 1068056"/>
              <a:gd name="connsiteY240" fmla="*/ 476783 h 1294514"/>
              <a:gd name="connsiteX241" fmla="*/ 993956 w 1068056"/>
              <a:gd name="connsiteY241" fmla="*/ 498212 h 1294514"/>
              <a:gd name="connsiteX242" fmla="*/ 986807 w 1068056"/>
              <a:gd name="connsiteY242" fmla="*/ 499998 h 1294514"/>
              <a:gd name="connsiteX243" fmla="*/ 983233 w 1068056"/>
              <a:gd name="connsiteY243" fmla="*/ 478569 h 1294514"/>
              <a:gd name="connsiteX244" fmla="*/ 990382 w 1068056"/>
              <a:gd name="connsiteY244" fmla="*/ 476783 h 1294514"/>
              <a:gd name="connsiteX245" fmla="*/ 119991 w 1068056"/>
              <a:gd name="connsiteY245" fmla="*/ 360710 h 1294514"/>
              <a:gd name="connsiteX246" fmla="*/ 127140 w 1068056"/>
              <a:gd name="connsiteY246" fmla="*/ 362496 h 1294514"/>
              <a:gd name="connsiteX247" fmla="*/ 118203 w 1068056"/>
              <a:gd name="connsiteY247" fmla="*/ 382140 h 1294514"/>
              <a:gd name="connsiteX248" fmla="*/ 112842 w 1068056"/>
              <a:gd name="connsiteY248" fmla="*/ 380354 h 1294514"/>
              <a:gd name="connsiteX249" fmla="*/ 119991 w 1068056"/>
              <a:gd name="connsiteY249" fmla="*/ 360710 h 1294514"/>
              <a:gd name="connsiteX250" fmla="*/ 977871 w 1068056"/>
              <a:gd name="connsiteY250" fmla="*/ 435712 h 1294514"/>
              <a:gd name="connsiteX251" fmla="*/ 983233 w 1068056"/>
              <a:gd name="connsiteY251" fmla="*/ 457140 h 1294514"/>
              <a:gd name="connsiteX252" fmla="*/ 977871 w 1068056"/>
              <a:gd name="connsiteY252" fmla="*/ 458926 h 1294514"/>
              <a:gd name="connsiteX253" fmla="*/ 970722 w 1068056"/>
              <a:gd name="connsiteY253" fmla="*/ 437497 h 1294514"/>
              <a:gd name="connsiteX254" fmla="*/ 977871 w 1068056"/>
              <a:gd name="connsiteY254" fmla="*/ 435712 h 1294514"/>
              <a:gd name="connsiteX255" fmla="*/ 130714 w 1068056"/>
              <a:gd name="connsiteY255" fmla="*/ 337496 h 1294514"/>
              <a:gd name="connsiteX256" fmla="*/ 137863 w 1068056"/>
              <a:gd name="connsiteY256" fmla="*/ 341067 h 1294514"/>
              <a:gd name="connsiteX257" fmla="*/ 136076 w 1068056"/>
              <a:gd name="connsiteY257" fmla="*/ 342853 h 1294514"/>
              <a:gd name="connsiteX258" fmla="*/ 128927 w 1068056"/>
              <a:gd name="connsiteY258" fmla="*/ 341067 h 1294514"/>
              <a:gd name="connsiteX259" fmla="*/ 130714 w 1068056"/>
              <a:gd name="connsiteY259" fmla="*/ 337496 h 1294514"/>
              <a:gd name="connsiteX260" fmla="*/ 139650 w 1068056"/>
              <a:gd name="connsiteY260" fmla="*/ 321424 h 1294514"/>
              <a:gd name="connsiteX261" fmla="*/ 146799 w 1068056"/>
              <a:gd name="connsiteY261" fmla="*/ 324996 h 1294514"/>
              <a:gd name="connsiteX262" fmla="*/ 137863 w 1068056"/>
              <a:gd name="connsiteY262" fmla="*/ 341067 h 1294514"/>
              <a:gd name="connsiteX263" fmla="*/ 130714 w 1068056"/>
              <a:gd name="connsiteY263" fmla="*/ 337496 h 1294514"/>
              <a:gd name="connsiteX264" fmla="*/ 139650 w 1068056"/>
              <a:gd name="connsiteY264" fmla="*/ 321424 h 1294514"/>
              <a:gd name="connsiteX265" fmla="*/ 963573 w 1068056"/>
              <a:gd name="connsiteY265" fmla="*/ 396425 h 1294514"/>
              <a:gd name="connsiteX266" fmla="*/ 970722 w 1068056"/>
              <a:gd name="connsiteY266" fmla="*/ 416069 h 1294514"/>
              <a:gd name="connsiteX267" fmla="*/ 963573 w 1068056"/>
              <a:gd name="connsiteY267" fmla="*/ 417854 h 1294514"/>
              <a:gd name="connsiteX268" fmla="*/ 956424 w 1068056"/>
              <a:gd name="connsiteY268" fmla="*/ 398211 h 1294514"/>
              <a:gd name="connsiteX269" fmla="*/ 963573 w 1068056"/>
              <a:gd name="connsiteY269" fmla="*/ 396425 h 1294514"/>
              <a:gd name="connsiteX270" fmla="*/ 162885 w 1068056"/>
              <a:gd name="connsiteY270" fmla="*/ 283924 h 1294514"/>
              <a:gd name="connsiteX271" fmla="*/ 168246 w 1068056"/>
              <a:gd name="connsiteY271" fmla="*/ 289281 h 1294514"/>
              <a:gd name="connsiteX272" fmla="*/ 157523 w 1068056"/>
              <a:gd name="connsiteY272" fmla="*/ 307138 h 1294514"/>
              <a:gd name="connsiteX273" fmla="*/ 150374 w 1068056"/>
              <a:gd name="connsiteY273" fmla="*/ 301781 h 1294514"/>
              <a:gd name="connsiteX274" fmla="*/ 162885 w 1068056"/>
              <a:gd name="connsiteY274" fmla="*/ 283924 h 1294514"/>
              <a:gd name="connsiteX275" fmla="*/ 945700 w 1068056"/>
              <a:gd name="connsiteY275" fmla="*/ 355353 h 1294514"/>
              <a:gd name="connsiteX276" fmla="*/ 954637 w 1068056"/>
              <a:gd name="connsiteY276" fmla="*/ 374996 h 1294514"/>
              <a:gd name="connsiteX277" fmla="*/ 949275 w 1068056"/>
              <a:gd name="connsiteY277" fmla="*/ 378568 h 1294514"/>
              <a:gd name="connsiteX278" fmla="*/ 938551 w 1068056"/>
              <a:gd name="connsiteY278" fmla="*/ 358925 h 1294514"/>
              <a:gd name="connsiteX279" fmla="*/ 945700 w 1068056"/>
              <a:gd name="connsiteY279" fmla="*/ 355353 h 1294514"/>
              <a:gd name="connsiteX280" fmla="*/ 187906 w 1068056"/>
              <a:gd name="connsiteY280" fmla="*/ 249995 h 1294514"/>
              <a:gd name="connsiteX281" fmla="*/ 193268 w 1068056"/>
              <a:gd name="connsiteY281" fmla="*/ 255352 h 1294514"/>
              <a:gd name="connsiteX282" fmla="*/ 180757 w 1068056"/>
              <a:gd name="connsiteY282" fmla="*/ 271424 h 1294514"/>
              <a:gd name="connsiteX283" fmla="*/ 175395 w 1068056"/>
              <a:gd name="connsiteY283" fmla="*/ 267852 h 1294514"/>
              <a:gd name="connsiteX284" fmla="*/ 187906 w 1068056"/>
              <a:gd name="connsiteY284" fmla="*/ 249995 h 1294514"/>
              <a:gd name="connsiteX285" fmla="*/ 926040 w 1068056"/>
              <a:gd name="connsiteY285" fmla="*/ 317853 h 1294514"/>
              <a:gd name="connsiteX286" fmla="*/ 936764 w 1068056"/>
              <a:gd name="connsiteY286" fmla="*/ 337496 h 1294514"/>
              <a:gd name="connsiteX287" fmla="*/ 929615 w 1068056"/>
              <a:gd name="connsiteY287" fmla="*/ 341067 h 1294514"/>
              <a:gd name="connsiteX288" fmla="*/ 918892 w 1068056"/>
              <a:gd name="connsiteY288" fmla="*/ 321424 h 1294514"/>
              <a:gd name="connsiteX289" fmla="*/ 926040 w 1068056"/>
              <a:gd name="connsiteY289" fmla="*/ 317853 h 1294514"/>
              <a:gd name="connsiteX290" fmla="*/ 216502 w 1068056"/>
              <a:gd name="connsiteY290" fmla="*/ 217852 h 1294514"/>
              <a:gd name="connsiteX291" fmla="*/ 221864 w 1068056"/>
              <a:gd name="connsiteY291" fmla="*/ 223209 h 1294514"/>
              <a:gd name="connsiteX292" fmla="*/ 207566 w 1068056"/>
              <a:gd name="connsiteY292" fmla="*/ 239280 h 1294514"/>
              <a:gd name="connsiteX293" fmla="*/ 202204 w 1068056"/>
              <a:gd name="connsiteY293" fmla="*/ 233923 h 1294514"/>
              <a:gd name="connsiteX294" fmla="*/ 216502 w 1068056"/>
              <a:gd name="connsiteY294" fmla="*/ 217852 h 1294514"/>
              <a:gd name="connsiteX295" fmla="*/ 902806 w 1068056"/>
              <a:gd name="connsiteY295" fmla="*/ 282138 h 1294514"/>
              <a:gd name="connsiteX296" fmla="*/ 913530 w 1068056"/>
              <a:gd name="connsiteY296" fmla="*/ 299995 h 1294514"/>
              <a:gd name="connsiteX297" fmla="*/ 908168 w 1068056"/>
              <a:gd name="connsiteY297" fmla="*/ 303567 h 1294514"/>
              <a:gd name="connsiteX298" fmla="*/ 897445 w 1068056"/>
              <a:gd name="connsiteY298" fmla="*/ 285710 h 1294514"/>
              <a:gd name="connsiteX299" fmla="*/ 902806 w 1068056"/>
              <a:gd name="connsiteY299" fmla="*/ 282138 h 1294514"/>
              <a:gd name="connsiteX300" fmla="*/ 248673 w 1068056"/>
              <a:gd name="connsiteY300" fmla="*/ 187494 h 1294514"/>
              <a:gd name="connsiteX301" fmla="*/ 254034 w 1068056"/>
              <a:gd name="connsiteY301" fmla="*/ 192851 h 1294514"/>
              <a:gd name="connsiteX302" fmla="*/ 237949 w 1068056"/>
              <a:gd name="connsiteY302" fmla="*/ 208923 h 1294514"/>
              <a:gd name="connsiteX303" fmla="*/ 232587 w 1068056"/>
              <a:gd name="connsiteY303" fmla="*/ 203566 h 1294514"/>
              <a:gd name="connsiteX304" fmla="*/ 248673 w 1068056"/>
              <a:gd name="connsiteY304" fmla="*/ 187494 h 1294514"/>
              <a:gd name="connsiteX305" fmla="*/ 875997 w 1068056"/>
              <a:gd name="connsiteY305" fmla="*/ 246423 h 1294514"/>
              <a:gd name="connsiteX306" fmla="*/ 890296 w 1068056"/>
              <a:gd name="connsiteY306" fmla="*/ 264281 h 1294514"/>
              <a:gd name="connsiteX307" fmla="*/ 884934 w 1068056"/>
              <a:gd name="connsiteY307" fmla="*/ 267852 h 1294514"/>
              <a:gd name="connsiteX308" fmla="*/ 870636 w 1068056"/>
              <a:gd name="connsiteY308" fmla="*/ 251780 h 1294514"/>
              <a:gd name="connsiteX309" fmla="*/ 875997 w 1068056"/>
              <a:gd name="connsiteY309" fmla="*/ 246423 h 1294514"/>
              <a:gd name="connsiteX310" fmla="*/ 282630 w 1068056"/>
              <a:gd name="connsiteY310" fmla="*/ 160708 h 1294514"/>
              <a:gd name="connsiteX311" fmla="*/ 286205 w 1068056"/>
              <a:gd name="connsiteY311" fmla="*/ 167851 h 1294514"/>
              <a:gd name="connsiteX312" fmla="*/ 270120 w 1068056"/>
              <a:gd name="connsiteY312" fmla="*/ 180351 h 1294514"/>
              <a:gd name="connsiteX313" fmla="*/ 264758 w 1068056"/>
              <a:gd name="connsiteY313" fmla="*/ 174994 h 1294514"/>
              <a:gd name="connsiteX314" fmla="*/ 282630 w 1068056"/>
              <a:gd name="connsiteY314" fmla="*/ 160708 h 1294514"/>
              <a:gd name="connsiteX315" fmla="*/ 847401 w 1068056"/>
              <a:gd name="connsiteY315" fmla="*/ 214280 h 1294514"/>
              <a:gd name="connsiteX316" fmla="*/ 863487 w 1068056"/>
              <a:gd name="connsiteY316" fmla="*/ 230352 h 1294514"/>
              <a:gd name="connsiteX317" fmla="*/ 858125 w 1068056"/>
              <a:gd name="connsiteY317" fmla="*/ 235709 h 1294514"/>
              <a:gd name="connsiteX318" fmla="*/ 843827 w 1068056"/>
              <a:gd name="connsiteY318" fmla="*/ 219637 h 1294514"/>
              <a:gd name="connsiteX319" fmla="*/ 847401 w 1068056"/>
              <a:gd name="connsiteY319" fmla="*/ 214280 h 1294514"/>
              <a:gd name="connsiteX320" fmla="*/ 318375 w 1068056"/>
              <a:gd name="connsiteY320" fmla="*/ 137493 h 1294514"/>
              <a:gd name="connsiteX321" fmla="*/ 321950 w 1068056"/>
              <a:gd name="connsiteY321" fmla="*/ 142851 h 1294514"/>
              <a:gd name="connsiteX322" fmla="*/ 304077 w 1068056"/>
              <a:gd name="connsiteY322" fmla="*/ 155351 h 1294514"/>
              <a:gd name="connsiteX323" fmla="*/ 300503 w 1068056"/>
              <a:gd name="connsiteY323" fmla="*/ 148208 h 1294514"/>
              <a:gd name="connsiteX324" fmla="*/ 318375 w 1068056"/>
              <a:gd name="connsiteY324" fmla="*/ 137493 h 1294514"/>
              <a:gd name="connsiteX325" fmla="*/ 817018 w 1068056"/>
              <a:gd name="connsiteY325" fmla="*/ 183923 h 1294514"/>
              <a:gd name="connsiteX326" fmla="*/ 833104 w 1068056"/>
              <a:gd name="connsiteY326" fmla="*/ 199994 h 1294514"/>
              <a:gd name="connsiteX327" fmla="*/ 827742 w 1068056"/>
              <a:gd name="connsiteY327" fmla="*/ 205351 h 1294514"/>
              <a:gd name="connsiteX328" fmla="*/ 811657 w 1068056"/>
              <a:gd name="connsiteY328" fmla="*/ 189280 h 1294514"/>
              <a:gd name="connsiteX329" fmla="*/ 817018 w 1068056"/>
              <a:gd name="connsiteY329" fmla="*/ 183923 h 1294514"/>
              <a:gd name="connsiteX330" fmla="*/ 783060 w 1068056"/>
              <a:gd name="connsiteY330" fmla="*/ 157137 h 1294514"/>
              <a:gd name="connsiteX331" fmla="*/ 800933 w 1068056"/>
              <a:gd name="connsiteY331" fmla="*/ 171422 h 1294514"/>
              <a:gd name="connsiteX332" fmla="*/ 795571 w 1068056"/>
              <a:gd name="connsiteY332" fmla="*/ 176779 h 1294514"/>
              <a:gd name="connsiteX333" fmla="*/ 779486 w 1068056"/>
              <a:gd name="connsiteY333" fmla="*/ 162494 h 1294514"/>
              <a:gd name="connsiteX334" fmla="*/ 783060 w 1068056"/>
              <a:gd name="connsiteY334" fmla="*/ 157137 h 1294514"/>
              <a:gd name="connsiteX335" fmla="*/ 355908 w 1068056"/>
              <a:gd name="connsiteY335" fmla="*/ 116064 h 1294514"/>
              <a:gd name="connsiteX336" fmla="*/ 359482 w 1068056"/>
              <a:gd name="connsiteY336" fmla="*/ 123207 h 1294514"/>
              <a:gd name="connsiteX337" fmla="*/ 339822 w 1068056"/>
              <a:gd name="connsiteY337" fmla="*/ 133922 h 1294514"/>
              <a:gd name="connsiteX338" fmla="*/ 338035 w 1068056"/>
              <a:gd name="connsiteY338" fmla="*/ 126779 h 1294514"/>
              <a:gd name="connsiteX339" fmla="*/ 355908 w 1068056"/>
              <a:gd name="connsiteY339" fmla="*/ 116064 h 1294514"/>
              <a:gd name="connsiteX340" fmla="*/ 747315 w 1068056"/>
              <a:gd name="connsiteY340" fmla="*/ 133922 h 1294514"/>
              <a:gd name="connsiteX341" fmla="*/ 765188 w 1068056"/>
              <a:gd name="connsiteY341" fmla="*/ 144636 h 1294514"/>
              <a:gd name="connsiteX342" fmla="*/ 761613 w 1068056"/>
              <a:gd name="connsiteY342" fmla="*/ 151779 h 1294514"/>
              <a:gd name="connsiteX343" fmla="*/ 743741 w 1068056"/>
              <a:gd name="connsiteY343" fmla="*/ 139279 h 1294514"/>
              <a:gd name="connsiteX344" fmla="*/ 747315 w 1068056"/>
              <a:gd name="connsiteY344" fmla="*/ 133922 h 1294514"/>
              <a:gd name="connsiteX345" fmla="*/ 395227 w 1068056"/>
              <a:gd name="connsiteY345" fmla="*/ 99993 h 1294514"/>
              <a:gd name="connsiteX346" fmla="*/ 398802 w 1068056"/>
              <a:gd name="connsiteY346" fmla="*/ 105350 h 1294514"/>
              <a:gd name="connsiteX347" fmla="*/ 379142 w 1068056"/>
              <a:gd name="connsiteY347" fmla="*/ 114279 h 1294514"/>
              <a:gd name="connsiteX348" fmla="*/ 375567 w 1068056"/>
              <a:gd name="connsiteY348" fmla="*/ 107136 h 1294514"/>
              <a:gd name="connsiteX349" fmla="*/ 395227 w 1068056"/>
              <a:gd name="connsiteY349" fmla="*/ 99993 h 1294514"/>
              <a:gd name="connsiteX350" fmla="*/ 709783 w 1068056"/>
              <a:gd name="connsiteY350" fmla="*/ 112493 h 1294514"/>
              <a:gd name="connsiteX351" fmla="*/ 729443 w 1068056"/>
              <a:gd name="connsiteY351" fmla="*/ 123207 h 1294514"/>
              <a:gd name="connsiteX352" fmla="*/ 725869 w 1068056"/>
              <a:gd name="connsiteY352" fmla="*/ 128565 h 1294514"/>
              <a:gd name="connsiteX353" fmla="*/ 706209 w 1068056"/>
              <a:gd name="connsiteY353" fmla="*/ 117850 h 1294514"/>
              <a:gd name="connsiteX354" fmla="*/ 709783 w 1068056"/>
              <a:gd name="connsiteY354" fmla="*/ 112493 h 1294514"/>
              <a:gd name="connsiteX355" fmla="*/ 436334 w 1068056"/>
              <a:gd name="connsiteY355" fmla="*/ 85707 h 1294514"/>
              <a:gd name="connsiteX356" fmla="*/ 438121 w 1068056"/>
              <a:gd name="connsiteY356" fmla="*/ 92850 h 1294514"/>
              <a:gd name="connsiteX357" fmla="*/ 418461 w 1068056"/>
              <a:gd name="connsiteY357" fmla="*/ 98207 h 1294514"/>
              <a:gd name="connsiteX358" fmla="*/ 416674 w 1068056"/>
              <a:gd name="connsiteY358" fmla="*/ 92850 h 1294514"/>
              <a:gd name="connsiteX359" fmla="*/ 436334 w 1068056"/>
              <a:gd name="connsiteY359" fmla="*/ 85707 h 1294514"/>
              <a:gd name="connsiteX360" fmla="*/ 681187 w 1068056"/>
              <a:gd name="connsiteY360" fmla="*/ 98207 h 1294514"/>
              <a:gd name="connsiteX361" fmla="*/ 690123 w 1068056"/>
              <a:gd name="connsiteY361" fmla="*/ 103564 h 1294514"/>
              <a:gd name="connsiteX362" fmla="*/ 688336 w 1068056"/>
              <a:gd name="connsiteY362" fmla="*/ 108921 h 1294514"/>
              <a:gd name="connsiteX363" fmla="*/ 677613 w 1068056"/>
              <a:gd name="connsiteY363" fmla="*/ 105350 h 1294514"/>
              <a:gd name="connsiteX364" fmla="*/ 677868 w 1068056"/>
              <a:gd name="connsiteY364" fmla="*/ 104840 h 1294514"/>
              <a:gd name="connsiteX365" fmla="*/ 678060 w 1068056"/>
              <a:gd name="connsiteY365" fmla="*/ 104903 h 1294514"/>
              <a:gd name="connsiteX366" fmla="*/ 679400 w 1068056"/>
              <a:gd name="connsiteY366" fmla="*/ 105350 h 1294514"/>
              <a:gd name="connsiteX367" fmla="*/ 681187 w 1068056"/>
              <a:gd name="connsiteY367" fmla="*/ 98207 h 1294514"/>
              <a:gd name="connsiteX368" fmla="*/ 479228 w 1068056"/>
              <a:gd name="connsiteY368" fmla="*/ 76778 h 1294514"/>
              <a:gd name="connsiteX369" fmla="*/ 481015 w 1068056"/>
              <a:gd name="connsiteY369" fmla="*/ 83921 h 1294514"/>
              <a:gd name="connsiteX370" fmla="*/ 459568 w 1068056"/>
              <a:gd name="connsiteY370" fmla="*/ 87493 h 1294514"/>
              <a:gd name="connsiteX371" fmla="*/ 457781 w 1068056"/>
              <a:gd name="connsiteY371" fmla="*/ 80350 h 1294514"/>
              <a:gd name="connsiteX372" fmla="*/ 479228 w 1068056"/>
              <a:gd name="connsiteY372" fmla="*/ 76778 h 1294514"/>
              <a:gd name="connsiteX373" fmla="*/ 670464 w 1068056"/>
              <a:gd name="connsiteY373" fmla="*/ 94636 h 1294514"/>
              <a:gd name="connsiteX374" fmla="*/ 681187 w 1068056"/>
              <a:gd name="connsiteY374" fmla="*/ 98207 h 1294514"/>
              <a:gd name="connsiteX375" fmla="*/ 678059 w 1068056"/>
              <a:gd name="connsiteY375" fmla="*/ 104457 h 1294514"/>
              <a:gd name="connsiteX376" fmla="*/ 677868 w 1068056"/>
              <a:gd name="connsiteY376" fmla="*/ 104840 h 1294514"/>
              <a:gd name="connsiteX377" fmla="*/ 668676 w 1068056"/>
              <a:gd name="connsiteY377" fmla="*/ 101779 h 1294514"/>
              <a:gd name="connsiteX378" fmla="*/ 670464 w 1068056"/>
              <a:gd name="connsiteY378" fmla="*/ 94636 h 1294514"/>
              <a:gd name="connsiteX379" fmla="*/ 629357 w 1068056"/>
              <a:gd name="connsiteY379" fmla="*/ 82136 h 1294514"/>
              <a:gd name="connsiteX380" fmla="*/ 650804 w 1068056"/>
              <a:gd name="connsiteY380" fmla="*/ 87493 h 1294514"/>
              <a:gd name="connsiteX381" fmla="*/ 649017 w 1068056"/>
              <a:gd name="connsiteY381" fmla="*/ 94636 h 1294514"/>
              <a:gd name="connsiteX382" fmla="*/ 627570 w 1068056"/>
              <a:gd name="connsiteY382" fmla="*/ 87493 h 1294514"/>
              <a:gd name="connsiteX383" fmla="*/ 629357 w 1068056"/>
              <a:gd name="connsiteY383" fmla="*/ 82136 h 1294514"/>
              <a:gd name="connsiteX384" fmla="*/ 522122 w 1068056"/>
              <a:gd name="connsiteY384" fmla="*/ 71421 h 1294514"/>
              <a:gd name="connsiteX385" fmla="*/ 522122 w 1068056"/>
              <a:gd name="connsiteY385" fmla="*/ 78564 h 1294514"/>
              <a:gd name="connsiteX386" fmla="*/ 500675 w 1068056"/>
              <a:gd name="connsiteY386" fmla="*/ 80350 h 1294514"/>
              <a:gd name="connsiteX387" fmla="*/ 500675 w 1068056"/>
              <a:gd name="connsiteY387" fmla="*/ 73207 h 1294514"/>
              <a:gd name="connsiteX388" fmla="*/ 522122 w 1068056"/>
              <a:gd name="connsiteY388" fmla="*/ 71421 h 1294514"/>
              <a:gd name="connsiteX389" fmla="*/ 565016 w 1068056"/>
              <a:gd name="connsiteY389" fmla="*/ 71421 h 1294514"/>
              <a:gd name="connsiteX390" fmla="*/ 565016 w 1068056"/>
              <a:gd name="connsiteY390" fmla="*/ 78564 h 1294514"/>
              <a:gd name="connsiteX391" fmla="*/ 543569 w 1068056"/>
              <a:gd name="connsiteY391" fmla="*/ 78564 h 1294514"/>
              <a:gd name="connsiteX392" fmla="*/ 543569 w 1068056"/>
              <a:gd name="connsiteY392" fmla="*/ 71421 h 1294514"/>
              <a:gd name="connsiteX393" fmla="*/ 565016 w 1068056"/>
              <a:gd name="connsiteY393" fmla="*/ 71421 h 1294514"/>
              <a:gd name="connsiteX394" fmla="*/ 586463 w 1068056"/>
              <a:gd name="connsiteY394" fmla="*/ 73207 h 1294514"/>
              <a:gd name="connsiteX395" fmla="*/ 607910 w 1068056"/>
              <a:gd name="connsiteY395" fmla="*/ 76778 h 1294514"/>
              <a:gd name="connsiteX396" fmla="*/ 607910 w 1068056"/>
              <a:gd name="connsiteY396" fmla="*/ 83921 h 1294514"/>
              <a:gd name="connsiteX397" fmla="*/ 586463 w 1068056"/>
              <a:gd name="connsiteY397" fmla="*/ 80350 h 1294514"/>
              <a:gd name="connsiteX398" fmla="*/ 586463 w 1068056"/>
              <a:gd name="connsiteY398" fmla="*/ 73207 h 1294514"/>
              <a:gd name="connsiteX399" fmla="*/ 611089 w 1068056"/>
              <a:gd name="connsiteY399" fmla="*/ 27967 h 1294514"/>
              <a:gd name="connsiteX400" fmla="*/ 352240 w 1068056"/>
              <a:gd name="connsiteY400" fmla="*/ 66362 h 1294514"/>
              <a:gd name="connsiteX401" fmla="*/ 98473 w 1068056"/>
              <a:gd name="connsiteY401" fmla="*/ 310844 h 1294514"/>
              <a:gd name="connsiteX402" fmla="*/ 114556 w 1068056"/>
              <a:gd name="connsiteY402" fmla="*/ 1037151 h 1294514"/>
              <a:gd name="connsiteX403" fmla="*/ 498781 w 1068056"/>
              <a:gd name="connsiteY403" fmla="*/ 1272710 h 1294514"/>
              <a:gd name="connsiteX404" fmla="*/ 874070 w 1068056"/>
              <a:gd name="connsiteY404" fmla="*/ 1074626 h 1294514"/>
              <a:gd name="connsiteX405" fmla="*/ 1045631 w 1068056"/>
              <a:gd name="connsiteY405" fmla="*/ 673105 h 1294514"/>
              <a:gd name="connsiteX406" fmla="*/ 691787 w 1068056"/>
              <a:gd name="connsiteY406" fmla="*/ 52086 h 1294514"/>
              <a:gd name="connsiteX407" fmla="*/ 611089 w 1068056"/>
              <a:gd name="connsiteY407" fmla="*/ 27967 h 1294514"/>
              <a:gd name="connsiteX408" fmla="*/ 609647 w 1068056"/>
              <a:gd name="connsiteY408" fmla="*/ 5531 h 1294514"/>
              <a:gd name="connsiteX409" fmla="*/ 700722 w 1068056"/>
              <a:gd name="connsiteY409" fmla="*/ 32456 h 1294514"/>
              <a:gd name="connsiteX410" fmla="*/ 1067076 w 1068056"/>
              <a:gd name="connsiteY410" fmla="*/ 674889 h 1294514"/>
              <a:gd name="connsiteX411" fmla="*/ 496994 w 1068056"/>
              <a:gd name="connsiteY411" fmla="*/ 1294124 h 1294514"/>
              <a:gd name="connsiteX412" fmla="*/ 96685 w 1068056"/>
              <a:gd name="connsiteY412" fmla="*/ 1047858 h 1294514"/>
              <a:gd name="connsiteX413" fmla="*/ 80602 w 1068056"/>
              <a:gd name="connsiteY413" fmla="*/ 300136 h 1294514"/>
              <a:gd name="connsiteX414" fmla="*/ 609647 w 1068056"/>
              <a:gd name="connsiteY414" fmla="*/ 5531 h 12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1068056" h="1294514">
                <a:moveTo>
                  <a:pt x="497100" y="1216079"/>
                </a:moveTo>
                <a:cubicBezTo>
                  <a:pt x="497100" y="1216079"/>
                  <a:pt x="497100" y="1216079"/>
                  <a:pt x="495313" y="1223222"/>
                </a:cubicBezTo>
                <a:cubicBezTo>
                  <a:pt x="488164" y="1223222"/>
                  <a:pt x="481015" y="1221436"/>
                  <a:pt x="473866" y="1221436"/>
                </a:cubicBezTo>
                <a:cubicBezTo>
                  <a:pt x="473866" y="1221436"/>
                  <a:pt x="473866" y="1221436"/>
                  <a:pt x="475653" y="1214293"/>
                </a:cubicBezTo>
                <a:cubicBezTo>
                  <a:pt x="482802" y="1214293"/>
                  <a:pt x="489951" y="1216079"/>
                  <a:pt x="497100" y="1216079"/>
                </a:cubicBezTo>
                <a:close/>
                <a:moveTo>
                  <a:pt x="432759" y="1207151"/>
                </a:moveTo>
                <a:cubicBezTo>
                  <a:pt x="432759" y="1207151"/>
                  <a:pt x="432759" y="1207151"/>
                  <a:pt x="454206" y="1210722"/>
                </a:cubicBezTo>
                <a:cubicBezTo>
                  <a:pt x="454206" y="1210722"/>
                  <a:pt x="454206" y="1210722"/>
                  <a:pt x="452419" y="1217865"/>
                </a:cubicBezTo>
                <a:cubicBezTo>
                  <a:pt x="452419" y="1217865"/>
                  <a:pt x="452419" y="1217865"/>
                  <a:pt x="432759" y="1214293"/>
                </a:cubicBezTo>
                <a:cubicBezTo>
                  <a:pt x="432759" y="1214293"/>
                  <a:pt x="432759" y="1214293"/>
                  <a:pt x="432759" y="1207151"/>
                </a:cubicBezTo>
                <a:close/>
                <a:moveTo>
                  <a:pt x="538207" y="1216079"/>
                </a:moveTo>
                <a:cubicBezTo>
                  <a:pt x="538207" y="1216079"/>
                  <a:pt x="538207" y="1216079"/>
                  <a:pt x="539994" y="1223222"/>
                </a:cubicBezTo>
                <a:cubicBezTo>
                  <a:pt x="532845" y="1223222"/>
                  <a:pt x="525696" y="1223222"/>
                  <a:pt x="516760" y="1223222"/>
                </a:cubicBezTo>
                <a:cubicBezTo>
                  <a:pt x="516760" y="1223222"/>
                  <a:pt x="516760" y="1223222"/>
                  <a:pt x="516760" y="1216079"/>
                </a:cubicBezTo>
                <a:cubicBezTo>
                  <a:pt x="523909" y="1216079"/>
                  <a:pt x="531058" y="1216079"/>
                  <a:pt x="538207" y="1216079"/>
                </a:cubicBezTo>
                <a:close/>
                <a:moveTo>
                  <a:pt x="391653" y="1198222"/>
                </a:moveTo>
                <a:cubicBezTo>
                  <a:pt x="391653" y="1198222"/>
                  <a:pt x="391653" y="1198222"/>
                  <a:pt x="413100" y="1203579"/>
                </a:cubicBezTo>
                <a:cubicBezTo>
                  <a:pt x="413100" y="1203579"/>
                  <a:pt x="413100" y="1203579"/>
                  <a:pt x="411312" y="1210722"/>
                </a:cubicBezTo>
                <a:cubicBezTo>
                  <a:pt x="411312" y="1210722"/>
                  <a:pt x="411312" y="1210722"/>
                  <a:pt x="389865" y="1203579"/>
                </a:cubicBezTo>
                <a:cubicBezTo>
                  <a:pt x="389865" y="1203579"/>
                  <a:pt x="389865" y="1203579"/>
                  <a:pt x="391653" y="1198222"/>
                </a:cubicBezTo>
                <a:close/>
                <a:moveTo>
                  <a:pt x="581101" y="1208936"/>
                </a:moveTo>
                <a:cubicBezTo>
                  <a:pt x="581101" y="1208936"/>
                  <a:pt x="581101" y="1208936"/>
                  <a:pt x="582888" y="1216079"/>
                </a:cubicBezTo>
                <a:cubicBezTo>
                  <a:pt x="582888" y="1216079"/>
                  <a:pt x="582888" y="1216079"/>
                  <a:pt x="561441" y="1219650"/>
                </a:cubicBezTo>
                <a:cubicBezTo>
                  <a:pt x="561441" y="1219650"/>
                  <a:pt x="561441" y="1219650"/>
                  <a:pt x="559654" y="1214293"/>
                </a:cubicBezTo>
                <a:cubicBezTo>
                  <a:pt x="559654" y="1214293"/>
                  <a:pt x="559654" y="1214293"/>
                  <a:pt x="581101" y="1208936"/>
                </a:cubicBezTo>
                <a:close/>
                <a:moveTo>
                  <a:pt x="352333" y="1182150"/>
                </a:moveTo>
                <a:cubicBezTo>
                  <a:pt x="352333" y="1182150"/>
                  <a:pt x="352333" y="1182150"/>
                  <a:pt x="371993" y="1191079"/>
                </a:cubicBezTo>
                <a:cubicBezTo>
                  <a:pt x="371993" y="1191079"/>
                  <a:pt x="371993" y="1191079"/>
                  <a:pt x="370206" y="1198222"/>
                </a:cubicBezTo>
                <a:cubicBezTo>
                  <a:pt x="370206" y="1198222"/>
                  <a:pt x="370206" y="1198222"/>
                  <a:pt x="348759" y="1189293"/>
                </a:cubicBezTo>
                <a:cubicBezTo>
                  <a:pt x="348759" y="1189293"/>
                  <a:pt x="348759" y="1189293"/>
                  <a:pt x="352333" y="1182150"/>
                </a:cubicBezTo>
                <a:close/>
                <a:moveTo>
                  <a:pt x="622208" y="1198222"/>
                </a:moveTo>
                <a:cubicBezTo>
                  <a:pt x="622208" y="1198222"/>
                  <a:pt x="622208" y="1198222"/>
                  <a:pt x="623995" y="1205365"/>
                </a:cubicBezTo>
                <a:cubicBezTo>
                  <a:pt x="623995" y="1205365"/>
                  <a:pt x="623995" y="1205365"/>
                  <a:pt x="602548" y="1212508"/>
                </a:cubicBezTo>
                <a:cubicBezTo>
                  <a:pt x="602548" y="1212508"/>
                  <a:pt x="602548" y="1212508"/>
                  <a:pt x="600761" y="1205365"/>
                </a:cubicBezTo>
                <a:cubicBezTo>
                  <a:pt x="600761" y="1205365"/>
                  <a:pt x="600761" y="1205365"/>
                  <a:pt x="622208" y="1198222"/>
                </a:cubicBezTo>
                <a:close/>
                <a:moveTo>
                  <a:pt x="314801" y="1164293"/>
                </a:moveTo>
                <a:cubicBezTo>
                  <a:pt x="314801" y="1164293"/>
                  <a:pt x="314801" y="1164293"/>
                  <a:pt x="332673" y="1175007"/>
                </a:cubicBezTo>
                <a:cubicBezTo>
                  <a:pt x="332673" y="1175007"/>
                  <a:pt x="332673" y="1175007"/>
                  <a:pt x="329099" y="1180364"/>
                </a:cubicBezTo>
                <a:cubicBezTo>
                  <a:pt x="329099" y="1180364"/>
                  <a:pt x="329099" y="1180364"/>
                  <a:pt x="311226" y="1171436"/>
                </a:cubicBezTo>
                <a:cubicBezTo>
                  <a:pt x="311226" y="1171436"/>
                  <a:pt x="311226" y="1171436"/>
                  <a:pt x="314801" y="1164293"/>
                </a:cubicBezTo>
                <a:close/>
                <a:moveTo>
                  <a:pt x="661527" y="1182150"/>
                </a:moveTo>
                <a:cubicBezTo>
                  <a:pt x="661527" y="1182150"/>
                  <a:pt x="661527" y="1182150"/>
                  <a:pt x="663315" y="1189293"/>
                </a:cubicBezTo>
                <a:cubicBezTo>
                  <a:pt x="663315" y="1189293"/>
                  <a:pt x="663315" y="1189293"/>
                  <a:pt x="643655" y="1198222"/>
                </a:cubicBezTo>
                <a:cubicBezTo>
                  <a:pt x="643655" y="1198222"/>
                  <a:pt x="643655" y="1198222"/>
                  <a:pt x="641868" y="1191079"/>
                </a:cubicBezTo>
                <a:cubicBezTo>
                  <a:pt x="641868" y="1191079"/>
                  <a:pt x="641868" y="1191079"/>
                  <a:pt x="661527" y="1182150"/>
                </a:cubicBezTo>
                <a:close/>
                <a:moveTo>
                  <a:pt x="277269" y="1141078"/>
                </a:moveTo>
                <a:cubicBezTo>
                  <a:pt x="277269" y="1141078"/>
                  <a:pt x="277269" y="1141078"/>
                  <a:pt x="295141" y="1153578"/>
                </a:cubicBezTo>
                <a:cubicBezTo>
                  <a:pt x="295141" y="1153578"/>
                  <a:pt x="295141" y="1153578"/>
                  <a:pt x="291567" y="1158936"/>
                </a:cubicBezTo>
                <a:cubicBezTo>
                  <a:pt x="291567" y="1158936"/>
                  <a:pt x="291567" y="1158936"/>
                  <a:pt x="273694" y="1148221"/>
                </a:cubicBezTo>
                <a:cubicBezTo>
                  <a:pt x="273694" y="1148221"/>
                  <a:pt x="273694" y="1148221"/>
                  <a:pt x="277269" y="1141078"/>
                </a:cubicBezTo>
                <a:close/>
                <a:moveTo>
                  <a:pt x="699060" y="1162507"/>
                </a:moveTo>
                <a:cubicBezTo>
                  <a:pt x="699060" y="1162507"/>
                  <a:pt x="699060" y="1162507"/>
                  <a:pt x="702634" y="1169650"/>
                </a:cubicBezTo>
                <a:cubicBezTo>
                  <a:pt x="702634" y="1169650"/>
                  <a:pt x="702634" y="1169650"/>
                  <a:pt x="682974" y="1180364"/>
                </a:cubicBezTo>
                <a:cubicBezTo>
                  <a:pt x="682974" y="1180364"/>
                  <a:pt x="682974" y="1180364"/>
                  <a:pt x="679400" y="1173221"/>
                </a:cubicBezTo>
                <a:cubicBezTo>
                  <a:pt x="679400" y="1173221"/>
                  <a:pt x="679400" y="1173221"/>
                  <a:pt x="699060" y="1162507"/>
                </a:cubicBezTo>
                <a:close/>
                <a:moveTo>
                  <a:pt x="245098" y="1116078"/>
                </a:moveTo>
                <a:cubicBezTo>
                  <a:pt x="245098" y="1116078"/>
                  <a:pt x="245098" y="1116078"/>
                  <a:pt x="261183" y="1128578"/>
                </a:cubicBezTo>
                <a:cubicBezTo>
                  <a:pt x="261183" y="1128578"/>
                  <a:pt x="261183" y="1128578"/>
                  <a:pt x="255822" y="1135721"/>
                </a:cubicBezTo>
                <a:cubicBezTo>
                  <a:pt x="255822" y="1135721"/>
                  <a:pt x="255822" y="1135721"/>
                  <a:pt x="239736" y="1121435"/>
                </a:cubicBezTo>
                <a:cubicBezTo>
                  <a:pt x="239736" y="1121435"/>
                  <a:pt x="239736" y="1121435"/>
                  <a:pt x="245098" y="1116078"/>
                </a:cubicBezTo>
                <a:close/>
                <a:moveTo>
                  <a:pt x="734805" y="1139293"/>
                </a:moveTo>
                <a:cubicBezTo>
                  <a:pt x="734805" y="1139293"/>
                  <a:pt x="734805" y="1139293"/>
                  <a:pt x="738379" y="1146435"/>
                </a:cubicBezTo>
                <a:cubicBezTo>
                  <a:pt x="738379" y="1146435"/>
                  <a:pt x="738379" y="1146435"/>
                  <a:pt x="720507" y="1157150"/>
                </a:cubicBezTo>
                <a:cubicBezTo>
                  <a:pt x="720507" y="1157150"/>
                  <a:pt x="720507" y="1157150"/>
                  <a:pt x="716932" y="1151793"/>
                </a:cubicBezTo>
                <a:cubicBezTo>
                  <a:pt x="716932" y="1151793"/>
                  <a:pt x="716932" y="1151793"/>
                  <a:pt x="734805" y="1139293"/>
                </a:cubicBezTo>
                <a:close/>
                <a:moveTo>
                  <a:pt x="214715" y="1085720"/>
                </a:moveTo>
                <a:cubicBezTo>
                  <a:pt x="214715" y="1085720"/>
                  <a:pt x="214715" y="1085720"/>
                  <a:pt x="229013" y="1101792"/>
                </a:cubicBezTo>
                <a:cubicBezTo>
                  <a:pt x="229013" y="1101792"/>
                  <a:pt x="229013" y="1101792"/>
                  <a:pt x="223651" y="1107149"/>
                </a:cubicBezTo>
                <a:cubicBezTo>
                  <a:pt x="223651" y="1107149"/>
                  <a:pt x="223651" y="1107149"/>
                  <a:pt x="209353" y="1091078"/>
                </a:cubicBezTo>
                <a:cubicBezTo>
                  <a:pt x="209353" y="1091078"/>
                  <a:pt x="209353" y="1091078"/>
                  <a:pt x="214715" y="1085720"/>
                </a:cubicBezTo>
                <a:close/>
                <a:moveTo>
                  <a:pt x="766975" y="1114292"/>
                </a:moveTo>
                <a:cubicBezTo>
                  <a:pt x="766975" y="1114292"/>
                  <a:pt x="766975" y="1114292"/>
                  <a:pt x="772337" y="1119649"/>
                </a:cubicBezTo>
                <a:cubicBezTo>
                  <a:pt x="772337" y="1119649"/>
                  <a:pt x="772337" y="1119649"/>
                  <a:pt x="756252" y="1132149"/>
                </a:cubicBezTo>
                <a:cubicBezTo>
                  <a:pt x="756252" y="1132149"/>
                  <a:pt x="756252" y="1132149"/>
                  <a:pt x="750890" y="1126792"/>
                </a:cubicBezTo>
                <a:cubicBezTo>
                  <a:pt x="750890" y="1126792"/>
                  <a:pt x="750890" y="1126792"/>
                  <a:pt x="766975" y="1114292"/>
                </a:cubicBezTo>
                <a:close/>
                <a:moveTo>
                  <a:pt x="186119" y="1053577"/>
                </a:moveTo>
                <a:cubicBezTo>
                  <a:pt x="186119" y="1053577"/>
                  <a:pt x="186119" y="1053577"/>
                  <a:pt x="200417" y="1069649"/>
                </a:cubicBezTo>
                <a:cubicBezTo>
                  <a:pt x="200417" y="1069649"/>
                  <a:pt x="200417" y="1069649"/>
                  <a:pt x="195055" y="1075006"/>
                </a:cubicBezTo>
                <a:cubicBezTo>
                  <a:pt x="195055" y="1075006"/>
                  <a:pt x="195055" y="1075006"/>
                  <a:pt x="180757" y="1058934"/>
                </a:cubicBezTo>
                <a:cubicBezTo>
                  <a:pt x="180757" y="1058934"/>
                  <a:pt x="180757" y="1058934"/>
                  <a:pt x="186119" y="1053577"/>
                </a:cubicBezTo>
                <a:close/>
                <a:moveTo>
                  <a:pt x="799146" y="1085720"/>
                </a:moveTo>
                <a:cubicBezTo>
                  <a:pt x="799146" y="1085720"/>
                  <a:pt x="799146" y="1085720"/>
                  <a:pt x="804507" y="1089292"/>
                </a:cubicBezTo>
                <a:cubicBezTo>
                  <a:pt x="804507" y="1089292"/>
                  <a:pt x="804507" y="1089292"/>
                  <a:pt x="788422" y="1105363"/>
                </a:cubicBezTo>
                <a:cubicBezTo>
                  <a:pt x="788422" y="1105363"/>
                  <a:pt x="788422" y="1105363"/>
                  <a:pt x="783060" y="1100006"/>
                </a:cubicBezTo>
                <a:cubicBezTo>
                  <a:pt x="783060" y="1100006"/>
                  <a:pt x="783060" y="1100006"/>
                  <a:pt x="799146" y="1085720"/>
                </a:cubicBezTo>
                <a:close/>
                <a:moveTo>
                  <a:pt x="162884" y="1019648"/>
                </a:moveTo>
                <a:cubicBezTo>
                  <a:pt x="162884" y="1019648"/>
                  <a:pt x="162884" y="1019648"/>
                  <a:pt x="173608" y="1037505"/>
                </a:cubicBezTo>
                <a:cubicBezTo>
                  <a:pt x="173608" y="1037505"/>
                  <a:pt x="173608" y="1037505"/>
                  <a:pt x="168246" y="1041077"/>
                </a:cubicBezTo>
                <a:cubicBezTo>
                  <a:pt x="168246" y="1041077"/>
                  <a:pt x="168246" y="1041077"/>
                  <a:pt x="155736" y="1023219"/>
                </a:cubicBezTo>
                <a:cubicBezTo>
                  <a:pt x="155736" y="1023219"/>
                  <a:pt x="155736" y="1023219"/>
                  <a:pt x="162884" y="1019648"/>
                </a:cubicBezTo>
                <a:close/>
                <a:moveTo>
                  <a:pt x="827742" y="1053577"/>
                </a:moveTo>
                <a:cubicBezTo>
                  <a:pt x="827742" y="1053577"/>
                  <a:pt x="827742" y="1053577"/>
                  <a:pt x="833103" y="1058934"/>
                </a:cubicBezTo>
                <a:cubicBezTo>
                  <a:pt x="833103" y="1058934"/>
                  <a:pt x="833103" y="1058934"/>
                  <a:pt x="818806" y="1075006"/>
                </a:cubicBezTo>
                <a:cubicBezTo>
                  <a:pt x="818806" y="1075006"/>
                  <a:pt x="818806" y="1075006"/>
                  <a:pt x="813444" y="1069649"/>
                </a:cubicBezTo>
                <a:cubicBezTo>
                  <a:pt x="813444" y="1069649"/>
                  <a:pt x="813444" y="1069649"/>
                  <a:pt x="827742" y="1053577"/>
                </a:cubicBezTo>
                <a:close/>
                <a:moveTo>
                  <a:pt x="141438" y="982147"/>
                </a:moveTo>
                <a:cubicBezTo>
                  <a:pt x="141438" y="982147"/>
                  <a:pt x="141438" y="982147"/>
                  <a:pt x="150374" y="1001791"/>
                </a:cubicBezTo>
                <a:cubicBezTo>
                  <a:pt x="150374" y="1001791"/>
                  <a:pt x="150374" y="1001791"/>
                  <a:pt x="145012" y="1003576"/>
                </a:cubicBezTo>
                <a:cubicBezTo>
                  <a:pt x="145012" y="1003576"/>
                  <a:pt x="145012" y="1003576"/>
                  <a:pt x="134289" y="985719"/>
                </a:cubicBezTo>
                <a:cubicBezTo>
                  <a:pt x="134289" y="985719"/>
                  <a:pt x="134289" y="985719"/>
                  <a:pt x="141438" y="982147"/>
                </a:cubicBezTo>
                <a:close/>
                <a:moveTo>
                  <a:pt x="856338" y="1021434"/>
                </a:moveTo>
                <a:cubicBezTo>
                  <a:pt x="856338" y="1021434"/>
                  <a:pt x="856338" y="1021434"/>
                  <a:pt x="861699" y="1026791"/>
                </a:cubicBezTo>
                <a:cubicBezTo>
                  <a:pt x="861699" y="1026791"/>
                  <a:pt x="861699" y="1026791"/>
                  <a:pt x="847401" y="1042862"/>
                </a:cubicBezTo>
                <a:cubicBezTo>
                  <a:pt x="847401" y="1042862"/>
                  <a:pt x="847401" y="1042862"/>
                  <a:pt x="842040" y="1037505"/>
                </a:cubicBezTo>
                <a:cubicBezTo>
                  <a:pt x="842040" y="1037505"/>
                  <a:pt x="842040" y="1037505"/>
                  <a:pt x="856338" y="1021434"/>
                </a:cubicBezTo>
                <a:close/>
                <a:moveTo>
                  <a:pt x="121778" y="944647"/>
                </a:moveTo>
                <a:cubicBezTo>
                  <a:pt x="121778" y="944647"/>
                  <a:pt x="121778" y="944647"/>
                  <a:pt x="130714" y="962504"/>
                </a:cubicBezTo>
                <a:cubicBezTo>
                  <a:pt x="130714" y="962504"/>
                  <a:pt x="130714" y="962504"/>
                  <a:pt x="125352" y="966076"/>
                </a:cubicBezTo>
                <a:cubicBezTo>
                  <a:pt x="125352" y="966076"/>
                  <a:pt x="125352" y="966076"/>
                  <a:pt x="116416" y="946433"/>
                </a:cubicBezTo>
                <a:cubicBezTo>
                  <a:pt x="116416" y="946433"/>
                  <a:pt x="116416" y="946433"/>
                  <a:pt x="121778" y="944647"/>
                </a:cubicBezTo>
                <a:close/>
                <a:moveTo>
                  <a:pt x="881359" y="987504"/>
                </a:moveTo>
                <a:cubicBezTo>
                  <a:pt x="881359" y="987504"/>
                  <a:pt x="881359" y="987504"/>
                  <a:pt x="886721" y="991076"/>
                </a:cubicBezTo>
                <a:cubicBezTo>
                  <a:pt x="886721" y="991076"/>
                  <a:pt x="886721" y="991076"/>
                  <a:pt x="874210" y="1008934"/>
                </a:cubicBezTo>
                <a:cubicBezTo>
                  <a:pt x="874210" y="1008934"/>
                  <a:pt x="874210" y="1008934"/>
                  <a:pt x="868848" y="1005362"/>
                </a:cubicBezTo>
                <a:cubicBezTo>
                  <a:pt x="868848" y="1005362"/>
                  <a:pt x="868848" y="1005362"/>
                  <a:pt x="881359" y="987504"/>
                </a:cubicBezTo>
                <a:close/>
                <a:moveTo>
                  <a:pt x="105693" y="903575"/>
                </a:moveTo>
                <a:cubicBezTo>
                  <a:pt x="105693" y="903575"/>
                  <a:pt x="105693" y="903575"/>
                  <a:pt x="114629" y="925004"/>
                </a:cubicBezTo>
                <a:cubicBezTo>
                  <a:pt x="114629" y="925004"/>
                  <a:pt x="114629" y="925004"/>
                  <a:pt x="107480" y="926789"/>
                </a:cubicBezTo>
                <a:cubicBezTo>
                  <a:pt x="107480" y="926789"/>
                  <a:pt x="107480" y="926789"/>
                  <a:pt x="100331" y="907146"/>
                </a:cubicBezTo>
                <a:cubicBezTo>
                  <a:pt x="100331" y="907146"/>
                  <a:pt x="100331" y="907146"/>
                  <a:pt x="105693" y="903575"/>
                </a:cubicBezTo>
                <a:close/>
                <a:moveTo>
                  <a:pt x="904594" y="951790"/>
                </a:moveTo>
                <a:cubicBezTo>
                  <a:pt x="904594" y="951790"/>
                  <a:pt x="904594" y="951790"/>
                  <a:pt x="911742" y="955361"/>
                </a:cubicBezTo>
                <a:cubicBezTo>
                  <a:pt x="911742" y="955361"/>
                  <a:pt x="911742" y="955361"/>
                  <a:pt x="899232" y="973219"/>
                </a:cubicBezTo>
                <a:cubicBezTo>
                  <a:pt x="899232" y="973219"/>
                  <a:pt x="899232" y="973219"/>
                  <a:pt x="893870" y="969647"/>
                </a:cubicBezTo>
                <a:cubicBezTo>
                  <a:pt x="893870" y="969647"/>
                  <a:pt x="893870" y="969647"/>
                  <a:pt x="904594" y="951790"/>
                </a:cubicBezTo>
                <a:close/>
                <a:moveTo>
                  <a:pt x="93182" y="864289"/>
                </a:moveTo>
                <a:cubicBezTo>
                  <a:pt x="93182" y="864289"/>
                  <a:pt x="93182" y="864289"/>
                  <a:pt x="100331" y="883932"/>
                </a:cubicBezTo>
                <a:cubicBezTo>
                  <a:pt x="100331" y="883932"/>
                  <a:pt x="100331" y="883932"/>
                  <a:pt x="93182" y="885718"/>
                </a:cubicBezTo>
                <a:cubicBezTo>
                  <a:pt x="93182" y="885718"/>
                  <a:pt x="93182" y="885718"/>
                  <a:pt x="86033" y="866074"/>
                </a:cubicBezTo>
                <a:cubicBezTo>
                  <a:pt x="86033" y="866074"/>
                  <a:pt x="86033" y="866074"/>
                  <a:pt x="93182" y="864289"/>
                </a:cubicBezTo>
                <a:close/>
                <a:moveTo>
                  <a:pt x="926040" y="914289"/>
                </a:moveTo>
                <a:cubicBezTo>
                  <a:pt x="926040" y="914289"/>
                  <a:pt x="926040" y="914289"/>
                  <a:pt x="933190" y="917861"/>
                </a:cubicBezTo>
                <a:cubicBezTo>
                  <a:pt x="933190" y="917861"/>
                  <a:pt x="933190" y="917861"/>
                  <a:pt x="922466" y="937504"/>
                </a:cubicBezTo>
                <a:cubicBezTo>
                  <a:pt x="922466" y="937504"/>
                  <a:pt x="922466" y="937504"/>
                  <a:pt x="915317" y="933933"/>
                </a:cubicBezTo>
                <a:cubicBezTo>
                  <a:pt x="915317" y="933933"/>
                  <a:pt x="915317" y="933933"/>
                  <a:pt x="926040" y="914289"/>
                </a:cubicBezTo>
                <a:close/>
                <a:moveTo>
                  <a:pt x="82458" y="821431"/>
                </a:moveTo>
                <a:cubicBezTo>
                  <a:pt x="82458" y="821431"/>
                  <a:pt x="82458" y="821431"/>
                  <a:pt x="87820" y="842860"/>
                </a:cubicBezTo>
                <a:cubicBezTo>
                  <a:pt x="87820" y="842860"/>
                  <a:pt x="87820" y="842860"/>
                  <a:pt x="80671" y="844646"/>
                </a:cubicBezTo>
                <a:cubicBezTo>
                  <a:pt x="80671" y="844646"/>
                  <a:pt x="80671" y="844646"/>
                  <a:pt x="75309" y="823217"/>
                </a:cubicBezTo>
                <a:cubicBezTo>
                  <a:pt x="75309" y="823217"/>
                  <a:pt x="75309" y="823217"/>
                  <a:pt x="82458" y="821431"/>
                </a:cubicBezTo>
                <a:close/>
                <a:moveTo>
                  <a:pt x="945700" y="876789"/>
                </a:moveTo>
                <a:cubicBezTo>
                  <a:pt x="945700" y="876789"/>
                  <a:pt x="945700" y="876789"/>
                  <a:pt x="952849" y="880360"/>
                </a:cubicBezTo>
                <a:cubicBezTo>
                  <a:pt x="952849" y="880360"/>
                  <a:pt x="952849" y="880360"/>
                  <a:pt x="942126" y="898218"/>
                </a:cubicBezTo>
                <a:cubicBezTo>
                  <a:pt x="942126" y="898218"/>
                  <a:pt x="942126" y="898218"/>
                  <a:pt x="936764" y="896432"/>
                </a:cubicBezTo>
                <a:cubicBezTo>
                  <a:pt x="936764" y="896432"/>
                  <a:pt x="936764" y="896432"/>
                  <a:pt x="945700" y="876789"/>
                </a:cubicBezTo>
                <a:close/>
                <a:moveTo>
                  <a:pt x="75309" y="780359"/>
                </a:moveTo>
                <a:cubicBezTo>
                  <a:pt x="75309" y="780359"/>
                  <a:pt x="75309" y="780359"/>
                  <a:pt x="78884" y="801788"/>
                </a:cubicBezTo>
                <a:cubicBezTo>
                  <a:pt x="78884" y="801788"/>
                  <a:pt x="78884" y="801788"/>
                  <a:pt x="71735" y="801788"/>
                </a:cubicBezTo>
                <a:cubicBezTo>
                  <a:pt x="71735" y="801788"/>
                  <a:pt x="71735" y="801788"/>
                  <a:pt x="68160" y="782145"/>
                </a:cubicBezTo>
                <a:cubicBezTo>
                  <a:pt x="68160" y="782145"/>
                  <a:pt x="68160" y="782145"/>
                  <a:pt x="75309" y="780359"/>
                </a:cubicBezTo>
                <a:close/>
                <a:moveTo>
                  <a:pt x="961786" y="837503"/>
                </a:moveTo>
                <a:cubicBezTo>
                  <a:pt x="961786" y="837503"/>
                  <a:pt x="961786" y="837503"/>
                  <a:pt x="968935" y="839288"/>
                </a:cubicBezTo>
                <a:cubicBezTo>
                  <a:pt x="968935" y="839288"/>
                  <a:pt x="968935" y="839288"/>
                  <a:pt x="959998" y="860717"/>
                </a:cubicBezTo>
                <a:cubicBezTo>
                  <a:pt x="959998" y="860717"/>
                  <a:pt x="959998" y="860717"/>
                  <a:pt x="954637" y="857146"/>
                </a:cubicBezTo>
                <a:cubicBezTo>
                  <a:pt x="954637" y="857146"/>
                  <a:pt x="954637" y="857146"/>
                  <a:pt x="961786" y="837503"/>
                </a:cubicBezTo>
                <a:close/>
                <a:moveTo>
                  <a:pt x="69947" y="737501"/>
                </a:moveTo>
                <a:cubicBezTo>
                  <a:pt x="69947" y="737501"/>
                  <a:pt x="69947" y="737501"/>
                  <a:pt x="71735" y="758930"/>
                </a:cubicBezTo>
                <a:cubicBezTo>
                  <a:pt x="71735" y="758930"/>
                  <a:pt x="71735" y="758930"/>
                  <a:pt x="64586" y="760716"/>
                </a:cubicBezTo>
                <a:cubicBezTo>
                  <a:pt x="64586" y="760716"/>
                  <a:pt x="64586" y="760716"/>
                  <a:pt x="62799" y="739287"/>
                </a:cubicBezTo>
                <a:cubicBezTo>
                  <a:pt x="62799" y="739287"/>
                  <a:pt x="62799" y="739287"/>
                  <a:pt x="69947" y="737501"/>
                </a:cubicBezTo>
                <a:close/>
                <a:moveTo>
                  <a:pt x="976084" y="796431"/>
                </a:moveTo>
                <a:cubicBezTo>
                  <a:pt x="976084" y="796431"/>
                  <a:pt x="976084" y="796431"/>
                  <a:pt x="983233" y="800002"/>
                </a:cubicBezTo>
                <a:cubicBezTo>
                  <a:pt x="983233" y="800002"/>
                  <a:pt x="983233" y="800002"/>
                  <a:pt x="976083" y="819645"/>
                </a:cubicBezTo>
                <a:cubicBezTo>
                  <a:pt x="976083" y="819645"/>
                  <a:pt x="976083" y="819645"/>
                  <a:pt x="970722" y="817860"/>
                </a:cubicBezTo>
                <a:cubicBezTo>
                  <a:pt x="970722" y="817860"/>
                  <a:pt x="970722" y="817860"/>
                  <a:pt x="976084" y="796431"/>
                </a:cubicBezTo>
                <a:close/>
                <a:moveTo>
                  <a:pt x="66373" y="694644"/>
                </a:moveTo>
                <a:cubicBezTo>
                  <a:pt x="66373" y="701786"/>
                  <a:pt x="68160" y="708929"/>
                  <a:pt x="68160" y="716072"/>
                </a:cubicBezTo>
                <a:cubicBezTo>
                  <a:pt x="68160" y="716072"/>
                  <a:pt x="68160" y="716072"/>
                  <a:pt x="61011" y="717858"/>
                </a:cubicBezTo>
                <a:cubicBezTo>
                  <a:pt x="61011" y="710715"/>
                  <a:pt x="59224" y="703572"/>
                  <a:pt x="59224" y="696429"/>
                </a:cubicBezTo>
                <a:cubicBezTo>
                  <a:pt x="59224" y="696429"/>
                  <a:pt x="59224" y="696429"/>
                  <a:pt x="66373" y="694644"/>
                </a:cubicBezTo>
                <a:close/>
                <a:moveTo>
                  <a:pt x="988594" y="755359"/>
                </a:moveTo>
                <a:cubicBezTo>
                  <a:pt x="988594" y="755359"/>
                  <a:pt x="988594" y="755359"/>
                  <a:pt x="995743" y="757144"/>
                </a:cubicBezTo>
                <a:cubicBezTo>
                  <a:pt x="995743" y="757144"/>
                  <a:pt x="995743" y="757144"/>
                  <a:pt x="990382" y="778573"/>
                </a:cubicBezTo>
                <a:cubicBezTo>
                  <a:pt x="990382" y="778573"/>
                  <a:pt x="990382" y="778573"/>
                  <a:pt x="983233" y="776788"/>
                </a:cubicBezTo>
                <a:cubicBezTo>
                  <a:pt x="983233" y="776788"/>
                  <a:pt x="983233" y="776788"/>
                  <a:pt x="988594" y="755359"/>
                </a:cubicBezTo>
                <a:close/>
                <a:moveTo>
                  <a:pt x="66373" y="653572"/>
                </a:moveTo>
                <a:cubicBezTo>
                  <a:pt x="66373" y="653572"/>
                  <a:pt x="66373" y="653572"/>
                  <a:pt x="66373" y="675000"/>
                </a:cubicBezTo>
                <a:cubicBezTo>
                  <a:pt x="66373" y="675000"/>
                  <a:pt x="66373" y="675000"/>
                  <a:pt x="59224" y="675000"/>
                </a:cubicBezTo>
                <a:cubicBezTo>
                  <a:pt x="59224" y="675000"/>
                  <a:pt x="59224" y="675000"/>
                  <a:pt x="59224" y="653572"/>
                </a:cubicBezTo>
                <a:cubicBezTo>
                  <a:pt x="59224" y="653572"/>
                  <a:pt x="59224" y="653572"/>
                  <a:pt x="66373" y="653572"/>
                </a:cubicBezTo>
                <a:close/>
                <a:moveTo>
                  <a:pt x="997531" y="714287"/>
                </a:moveTo>
                <a:cubicBezTo>
                  <a:pt x="997531" y="714287"/>
                  <a:pt x="997531" y="714287"/>
                  <a:pt x="1002892" y="716072"/>
                </a:cubicBezTo>
                <a:cubicBezTo>
                  <a:pt x="1002892" y="716072"/>
                  <a:pt x="1002892" y="716072"/>
                  <a:pt x="999318" y="735715"/>
                </a:cubicBezTo>
                <a:cubicBezTo>
                  <a:pt x="999318" y="735715"/>
                  <a:pt x="999318" y="735715"/>
                  <a:pt x="992169" y="735715"/>
                </a:cubicBezTo>
                <a:cubicBezTo>
                  <a:pt x="992169" y="735715"/>
                  <a:pt x="992169" y="735715"/>
                  <a:pt x="997531" y="714287"/>
                </a:cubicBezTo>
                <a:close/>
                <a:moveTo>
                  <a:pt x="61011" y="608928"/>
                </a:moveTo>
                <a:cubicBezTo>
                  <a:pt x="61011" y="608928"/>
                  <a:pt x="61011" y="608928"/>
                  <a:pt x="68160" y="610714"/>
                </a:cubicBezTo>
                <a:cubicBezTo>
                  <a:pt x="68160" y="610714"/>
                  <a:pt x="68160" y="610714"/>
                  <a:pt x="66373" y="632143"/>
                </a:cubicBezTo>
                <a:cubicBezTo>
                  <a:pt x="66373" y="632143"/>
                  <a:pt x="66373" y="632143"/>
                  <a:pt x="59224" y="630357"/>
                </a:cubicBezTo>
                <a:cubicBezTo>
                  <a:pt x="59224" y="630357"/>
                  <a:pt x="59224" y="630357"/>
                  <a:pt x="61011" y="608928"/>
                </a:cubicBezTo>
                <a:close/>
                <a:moveTo>
                  <a:pt x="1008254" y="671429"/>
                </a:moveTo>
                <a:cubicBezTo>
                  <a:pt x="1008254" y="678572"/>
                  <a:pt x="1006467" y="685715"/>
                  <a:pt x="1006467" y="694644"/>
                </a:cubicBezTo>
                <a:cubicBezTo>
                  <a:pt x="1006467" y="694644"/>
                  <a:pt x="1006467" y="694644"/>
                  <a:pt x="999318" y="692858"/>
                </a:cubicBezTo>
                <a:cubicBezTo>
                  <a:pt x="999318" y="685715"/>
                  <a:pt x="1001105" y="678572"/>
                  <a:pt x="1001105" y="671429"/>
                </a:cubicBezTo>
                <a:cubicBezTo>
                  <a:pt x="1001105" y="671429"/>
                  <a:pt x="1001105" y="671429"/>
                  <a:pt x="1008254" y="671429"/>
                </a:cubicBezTo>
                <a:close/>
                <a:moveTo>
                  <a:pt x="64586" y="566070"/>
                </a:moveTo>
                <a:cubicBezTo>
                  <a:pt x="64586" y="566070"/>
                  <a:pt x="64586" y="566070"/>
                  <a:pt x="71735" y="567856"/>
                </a:cubicBezTo>
                <a:cubicBezTo>
                  <a:pt x="71735" y="567856"/>
                  <a:pt x="71735" y="567856"/>
                  <a:pt x="69948" y="589285"/>
                </a:cubicBezTo>
                <a:cubicBezTo>
                  <a:pt x="69948" y="589285"/>
                  <a:pt x="69948" y="589285"/>
                  <a:pt x="62799" y="587499"/>
                </a:cubicBezTo>
                <a:cubicBezTo>
                  <a:pt x="62799" y="587499"/>
                  <a:pt x="62799" y="587499"/>
                  <a:pt x="64586" y="566070"/>
                </a:cubicBezTo>
                <a:close/>
                <a:moveTo>
                  <a:pt x="1008254" y="648214"/>
                </a:moveTo>
                <a:cubicBezTo>
                  <a:pt x="1008254" y="648214"/>
                  <a:pt x="1008254" y="648214"/>
                  <a:pt x="1008254" y="669643"/>
                </a:cubicBezTo>
                <a:cubicBezTo>
                  <a:pt x="1008254" y="669643"/>
                  <a:pt x="1008254" y="669643"/>
                  <a:pt x="1001105" y="669643"/>
                </a:cubicBezTo>
                <a:cubicBezTo>
                  <a:pt x="1001105" y="669643"/>
                  <a:pt x="1001105" y="669643"/>
                  <a:pt x="1001105" y="648214"/>
                </a:cubicBezTo>
                <a:cubicBezTo>
                  <a:pt x="1001105" y="648214"/>
                  <a:pt x="1001105" y="648214"/>
                  <a:pt x="1008254" y="648214"/>
                </a:cubicBezTo>
                <a:close/>
                <a:moveTo>
                  <a:pt x="77097" y="524999"/>
                </a:moveTo>
                <a:cubicBezTo>
                  <a:pt x="77097" y="524999"/>
                  <a:pt x="77097" y="524999"/>
                  <a:pt x="75309" y="546427"/>
                </a:cubicBezTo>
                <a:cubicBezTo>
                  <a:pt x="75309" y="546427"/>
                  <a:pt x="75309" y="546427"/>
                  <a:pt x="68160" y="544642"/>
                </a:cubicBezTo>
                <a:cubicBezTo>
                  <a:pt x="68160" y="544642"/>
                  <a:pt x="68160" y="544642"/>
                  <a:pt x="71735" y="524998"/>
                </a:cubicBezTo>
                <a:cubicBezTo>
                  <a:pt x="71735" y="524998"/>
                  <a:pt x="71735" y="524998"/>
                  <a:pt x="77097" y="524999"/>
                </a:cubicBezTo>
                <a:close/>
                <a:moveTo>
                  <a:pt x="1008254" y="605357"/>
                </a:moveTo>
                <a:cubicBezTo>
                  <a:pt x="1008254" y="612500"/>
                  <a:pt x="1008254" y="619643"/>
                  <a:pt x="1008254" y="626786"/>
                </a:cubicBezTo>
                <a:cubicBezTo>
                  <a:pt x="1008254" y="626786"/>
                  <a:pt x="1008254" y="626786"/>
                  <a:pt x="1001105" y="626786"/>
                </a:cubicBezTo>
                <a:cubicBezTo>
                  <a:pt x="1001105" y="619643"/>
                  <a:pt x="1001105" y="612500"/>
                  <a:pt x="1001105" y="605357"/>
                </a:cubicBezTo>
                <a:cubicBezTo>
                  <a:pt x="1001105" y="605357"/>
                  <a:pt x="1001105" y="605357"/>
                  <a:pt x="1008254" y="605357"/>
                </a:cubicBezTo>
                <a:close/>
                <a:moveTo>
                  <a:pt x="78884" y="482141"/>
                </a:moveTo>
                <a:cubicBezTo>
                  <a:pt x="78884" y="482141"/>
                  <a:pt x="78884" y="482141"/>
                  <a:pt x="86033" y="483926"/>
                </a:cubicBezTo>
                <a:cubicBezTo>
                  <a:pt x="86033" y="483926"/>
                  <a:pt x="86033" y="483926"/>
                  <a:pt x="82458" y="505355"/>
                </a:cubicBezTo>
                <a:cubicBezTo>
                  <a:pt x="82458" y="505355"/>
                  <a:pt x="82458" y="505355"/>
                  <a:pt x="75309" y="503570"/>
                </a:cubicBezTo>
                <a:cubicBezTo>
                  <a:pt x="75309" y="503570"/>
                  <a:pt x="75309" y="503570"/>
                  <a:pt x="78884" y="482141"/>
                </a:cubicBezTo>
                <a:close/>
                <a:moveTo>
                  <a:pt x="1004680" y="562499"/>
                </a:moveTo>
                <a:cubicBezTo>
                  <a:pt x="1006467" y="569642"/>
                  <a:pt x="1006467" y="576785"/>
                  <a:pt x="1006467" y="583928"/>
                </a:cubicBezTo>
                <a:cubicBezTo>
                  <a:pt x="1006467" y="583928"/>
                  <a:pt x="1006467" y="583928"/>
                  <a:pt x="999318" y="583928"/>
                </a:cubicBezTo>
                <a:cubicBezTo>
                  <a:pt x="999318" y="576785"/>
                  <a:pt x="999318" y="569642"/>
                  <a:pt x="997530" y="562499"/>
                </a:cubicBezTo>
                <a:cubicBezTo>
                  <a:pt x="997530" y="562499"/>
                  <a:pt x="997530" y="562499"/>
                  <a:pt x="1004680" y="562499"/>
                </a:cubicBezTo>
                <a:close/>
                <a:moveTo>
                  <a:pt x="91395" y="441069"/>
                </a:moveTo>
                <a:cubicBezTo>
                  <a:pt x="91395" y="441069"/>
                  <a:pt x="91395" y="441069"/>
                  <a:pt x="96756" y="442854"/>
                </a:cubicBezTo>
                <a:cubicBezTo>
                  <a:pt x="96756" y="442854"/>
                  <a:pt x="96756" y="442854"/>
                  <a:pt x="91394" y="462498"/>
                </a:cubicBezTo>
                <a:cubicBezTo>
                  <a:pt x="91394" y="462498"/>
                  <a:pt x="91394" y="462498"/>
                  <a:pt x="84245" y="460712"/>
                </a:cubicBezTo>
                <a:cubicBezTo>
                  <a:pt x="84245" y="460712"/>
                  <a:pt x="84245" y="460712"/>
                  <a:pt x="91395" y="441069"/>
                </a:cubicBezTo>
                <a:close/>
                <a:moveTo>
                  <a:pt x="999318" y="519641"/>
                </a:moveTo>
                <a:cubicBezTo>
                  <a:pt x="999318" y="519641"/>
                  <a:pt x="999318" y="519641"/>
                  <a:pt x="1002892" y="541070"/>
                </a:cubicBezTo>
                <a:cubicBezTo>
                  <a:pt x="1002892" y="541070"/>
                  <a:pt x="1002892" y="541070"/>
                  <a:pt x="995743" y="542856"/>
                </a:cubicBezTo>
                <a:cubicBezTo>
                  <a:pt x="995743" y="542856"/>
                  <a:pt x="995743" y="542856"/>
                  <a:pt x="992169" y="521427"/>
                </a:cubicBezTo>
                <a:cubicBezTo>
                  <a:pt x="992169" y="521427"/>
                  <a:pt x="992169" y="521427"/>
                  <a:pt x="999318" y="519641"/>
                </a:cubicBezTo>
                <a:close/>
                <a:moveTo>
                  <a:pt x="103905" y="399997"/>
                </a:moveTo>
                <a:cubicBezTo>
                  <a:pt x="103905" y="399997"/>
                  <a:pt x="103905" y="399997"/>
                  <a:pt x="111054" y="401783"/>
                </a:cubicBezTo>
                <a:cubicBezTo>
                  <a:pt x="111054" y="401783"/>
                  <a:pt x="111054" y="401783"/>
                  <a:pt x="103905" y="423211"/>
                </a:cubicBezTo>
                <a:cubicBezTo>
                  <a:pt x="103905" y="423211"/>
                  <a:pt x="103905" y="423211"/>
                  <a:pt x="96756" y="419640"/>
                </a:cubicBezTo>
                <a:cubicBezTo>
                  <a:pt x="96756" y="419640"/>
                  <a:pt x="96756" y="419640"/>
                  <a:pt x="103905" y="399997"/>
                </a:cubicBezTo>
                <a:close/>
                <a:moveTo>
                  <a:pt x="990382" y="476783"/>
                </a:moveTo>
                <a:cubicBezTo>
                  <a:pt x="990382" y="476783"/>
                  <a:pt x="990382" y="476783"/>
                  <a:pt x="993956" y="498212"/>
                </a:cubicBezTo>
                <a:cubicBezTo>
                  <a:pt x="993956" y="498212"/>
                  <a:pt x="993956" y="498212"/>
                  <a:pt x="986807" y="499998"/>
                </a:cubicBezTo>
                <a:cubicBezTo>
                  <a:pt x="986807" y="499998"/>
                  <a:pt x="986807" y="499998"/>
                  <a:pt x="983233" y="478569"/>
                </a:cubicBezTo>
                <a:cubicBezTo>
                  <a:pt x="983233" y="478569"/>
                  <a:pt x="983233" y="478569"/>
                  <a:pt x="990382" y="476783"/>
                </a:cubicBezTo>
                <a:close/>
                <a:moveTo>
                  <a:pt x="119991" y="360710"/>
                </a:moveTo>
                <a:cubicBezTo>
                  <a:pt x="119991" y="360710"/>
                  <a:pt x="119991" y="360710"/>
                  <a:pt x="127140" y="362496"/>
                </a:cubicBezTo>
                <a:cubicBezTo>
                  <a:pt x="127140" y="362496"/>
                  <a:pt x="127140" y="362496"/>
                  <a:pt x="118203" y="382140"/>
                </a:cubicBezTo>
                <a:cubicBezTo>
                  <a:pt x="118203" y="382140"/>
                  <a:pt x="118203" y="382140"/>
                  <a:pt x="112842" y="380354"/>
                </a:cubicBezTo>
                <a:cubicBezTo>
                  <a:pt x="112842" y="380354"/>
                  <a:pt x="112842" y="380354"/>
                  <a:pt x="119991" y="360710"/>
                </a:cubicBezTo>
                <a:close/>
                <a:moveTo>
                  <a:pt x="977871" y="435712"/>
                </a:moveTo>
                <a:cubicBezTo>
                  <a:pt x="977871" y="435712"/>
                  <a:pt x="977871" y="435712"/>
                  <a:pt x="983233" y="457140"/>
                </a:cubicBezTo>
                <a:cubicBezTo>
                  <a:pt x="983233" y="457140"/>
                  <a:pt x="983233" y="457140"/>
                  <a:pt x="977871" y="458926"/>
                </a:cubicBezTo>
                <a:cubicBezTo>
                  <a:pt x="977871" y="458926"/>
                  <a:pt x="977871" y="458926"/>
                  <a:pt x="970722" y="437497"/>
                </a:cubicBezTo>
                <a:cubicBezTo>
                  <a:pt x="970722" y="437497"/>
                  <a:pt x="970722" y="437497"/>
                  <a:pt x="977871" y="435712"/>
                </a:cubicBezTo>
                <a:close/>
                <a:moveTo>
                  <a:pt x="130714" y="337496"/>
                </a:moveTo>
                <a:cubicBezTo>
                  <a:pt x="137863" y="341067"/>
                  <a:pt x="137863" y="341067"/>
                  <a:pt x="137863" y="341067"/>
                </a:cubicBezTo>
                <a:cubicBezTo>
                  <a:pt x="137863" y="341067"/>
                  <a:pt x="137863" y="341067"/>
                  <a:pt x="136076" y="342853"/>
                </a:cubicBezTo>
                <a:cubicBezTo>
                  <a:pt x="136076" y="342853"/>
                  <a:pt x="136076" y="342853"/>
                  <a:pt x="128927" y="341067"/>
                </a:cubicBezTo>
                <a:cubicBezTo>
                  <a:pt x="128927" y="341067"/>
                  <a:pt x="128927" y="341067"/>
                  <a:pt x="130714" y="337496"/>
                </a:cubicBezTo>
                <a:close/>
                <a:moveTo>
                  <a:pt x="139650" y="321424"/>
                </a:moveTo>
                <a:cubicBezTo>
                  <a:pt x="139650" y="321424"/>
                  <a:pt x="139650" y="321424"/>
                  <a:pt x="146799" y="324996"/>
                </a:cubicBezTo>
                <a:cubicBezTo>
                  <a:pt x="146799" y="324996"/>
                  <a:pt x="146799" y="324996"/>
                  <a:pt x="137863" y="341067"/>
                </a:cubicBezTo>
                <a:cubicBezTo>
                  <a:pt x="130714" y="337496"/>
                  <a:pt x="130714" y="337496"/>
                  <a:pt x="130714" y="337496"/>
                </a:cubicBezTo>
                <a:cubicBezTo>
                  <a:pt x="130714" y="337496"/>
                  <a:pt x="130714" y="337496"/>
                  <a:pt x="139650" y="321424"/>
                </a:cubicBezTo>
                <a:close/>
                <a:moveTo>
                  <a:pt x="963573" y="396425"/>
                </a:moveTo>
                <a:cubicBezTo>
                  <a:pt x="963573" y="396425"/>
                  <a:pt x="963573" y="396425"/>
                  <a:pt x="970722" y="416069"/>
                </a:cubicBezTo>
                <a:cubicBezTo>
                  <a:pt x="970722" y="416069"/>
                  <a:pt x="970722" y="416069"/>
                  <a:pt x="963573" y="417854"/>
                </a:cubicBezTo>
                <a:cubicBezTo>
                  <a:pt x="963573" y="417854"/>
                  <a:pt x="963573" y="417854"/>
                  <a:pt x="956424" y="398211"/>
                </a:cubicBezTo>
                <a:cubicBezTo>
                  <a:pt x="956424" y="398211"/>
                  <a:pt x="956424" y="398211"/>
                  <a:pt x="963573" y="396425"/>
                </a:cubicBezTo>
                <a:close/>
                <a:moveTo>
                  <a:pt x="162885" y="283924"/>
                </a:moveTo>
                <a:cubicBezTo>
                  <a:pt x="162885" y="283924"/>
                  <a:pt x="162885" y="283924"/>
                  <a:pt x="168246" y="289281"/>
                </a:cubicBezTo>
                <a:cubicBezTo>
                  <a:pt x="168246" y="289281"/>
                  <a:pt x="168246" y="289281"/>
                  <a:pt x="157523" y="307138"/>
                </a:cubicBezTo>
                <a:cubicBezTo>
                  <a:pt x="157523" y="307138"/>
                  <a:pt x="157523" y="307138"/>
                  <a:pt x="150374" y="301781"/>
                </a:cubicBezTo>
                <a:cubicBezTo>
                  <a:pt x="150374" y="301781"/>
                  <a:pt x="150374" y="301781"/>
                  <a:pt x="162885" y="283924"/>
                </a:cubicBezTo>
                <a:close/>
                <a:moveTo>
                  <a:pt x="945700" y="355353"/>
                </a:moveTo>
                <a:cubicBezTo>
                  <a:pt x="945700" y="355353"/>
                  <a:pt x="945700" y="355353"/>
                  <a:pt x="954637" y="374996"/>
                </a:cubicBezTo>
                <a:cubicBezTo>
                  <a:pt x="954637" y="374996"/>
                  <a:pt x="954637" y="374996"/>
                  <a:pt x="949275" y="378568"/>
                </a:cubicBezTo>
                <a:cubicBezTo>
                  <a:pt x="949275" y="378568"/>
                  <a:pt x="949275" y="378568"/>
                  <a:pt x="938551" y="358925"/>
                </a:cubicBezTo>
                <a:cubicBezTo>
                  <a:pt x="938551" y="358925"/>
                  <a:pt x="938551" y="358925"/>
                  <a:pt x="945700" y="355353"/>
                </a:cubicBezTo>
                <a:close/>
                <a:moveTo>
                  <a:pt x="187906" y="249995"/>
                </a:moveTo>
                <a:cubicBezTo>
                  <a:pt x="187906" y="249995"/>
                  <a:pt x="187906" y="249995"/>
                  <a:pt x="193268" y="255352"/>
                </a:cubicBezTo>
                <a:cubicBezTo>
                  <a:pt x="193268" y="255352"/>
                  <a:pt x="193268" y="255352"/>
                  <a:pt x="180757" y="271424"/>
                </a:cubicBezTo>
                <a:cubicBezTo>
                  <a:pt x="180757" y="271424"/>
                  <a:pt x="180757" y="271424"/>
                  <a:pt x="175395" y="267852"/>
                </a:cubicBezTo>
                <a:cubicBezTo>
                  <a:pt x="175395" y="267852"/>
                  <a:pt x="175395" y="267852"/>
                  <a:pt x="187906" y="249995"/>
                </a:cubicBezTo>
                <a:close/>
                <a:moveTo>
                  <a:pt x="926040" y="317853"/>
                </a:moveTo>
                <a:cubicBezTo>
                  <a:pt x="926040" y="317853"/>
                  <a:pt x="926040" y="317853"/>
                  <a:pt x="936764" y="337496"/>
                </a:cubicBezTo>
                <a:cubicBezTo>
                  <a:pt x="936764" y="337496"/>
                  <a:pt x="936764" y="337496"/>
                  <a:pt x="929615" y="341067"/>
                </a:cubicBezTo>
                <a:cubicBezTo>
                  <a:pt x="929615" y="341067"/>
                  <a:pt x="929615" y="341067"/>
                  <a:pt x="918892" y="321424"/>
                </a:cubicBezTo>
                <a:cubicBezTo>
                  <a:pt x="918892" y="321424"/>
                  <a:pt x="918892" y="321424"/>
                  <a:pt x="926040" y="317853"/>
                </a:cubicBezTo>
                <a:close/>
                <a:moveTo>
                  <a:pt x="216502" y="217852"/>
                </a:moveTo>
                <a:cubicBezTo>
                  <a:pt x="216502" y="217852"/>
                  <a:pt x="216502" y="217852"/>
                  <a:pt x="221864" y="223209"/>
                </a:cubicBezTo>
                <a:cubicBezTo>
                  <a:pt x="221864" y="223209"/>
                  <a:pt x="221864" y="223209"/>
                  <a:pt x="207566" y="239280"/>
                </a:cubicBezTo>
                <a:cubicBezTo>
                  <a:pt x="207566" y="239280"/>
                  <a:pt x="207566" y="239280"/>
                  <a:pt x="202204" y="233923"/>
                </a:cubicBezTo>
                <a:cubicBezTo>
                  <a:pt x="202204" y="233923"/>
                  <a:pt x="202204" y="233923"/>
                  <a:pt x="216502" y="217852"/>
                </a:cubicBezTo>
                <a:close/>
                <a:moveTo>
                  <a:pt x="902806" y="282138"/>
                </a:moveTo>
                <a:cubicBezTo>
                  <a:pt x="902806" y="282138"/>
                  <a:pt x="902806" y="282138"/>
                  <a:pt x="913530" y="299995"/>
                </a:cubicBezTo>
                <a:cubicBezTo>
                  <a:pt x="913530" y="299995"/>
                  <a:pt x="913530" y="299995"/>
                  <a:pt x="908168" y="303567"/>
                </a:cubicBezTo>
                <a:cubicBezTo>
                  <a:pt x="908168" y="303567"/>
                  <a:pt x="908168" y="303567"/>
                  <a:pt x="897445" y="285710"/>
                </a:cubicBezTo>
                <a:cubicBezTo>
                  <a:pt x="897445" y="285710"/>
                  <a:pt x="897445" y="285710"/>
                  <a:pt x="902806" y="282138"/>
                </a:cubicBezTo>
                <a:close/>
                <a:moveTo>
                  <a:pt x="248673" y="187494"/>
                </a:moveTo>
                <a:cubicBezTo>
                  <a:pt x="248673" y="187494"/>
                  <a:pt x="248673" y="187494"/>
                  <a:pt x="254034" y="192851"/>
                </a:cubicBezTo>
                <a:cubicBezTo>
                  <a:pt x="254034" y="192851"/>
                  <a:pt x="254034" y="192851"/>
                  <a:pt x="237949" y="208923"/>
                </a:cubicBezTo>
                <a:cubicBezTo>
                  <a:pt x="237949" y="208923"/>
                  <a:pt x="237949" y="208923"/>
                  <a:pt x="232587" y="203566"/>
                </a:cubicBezTo>
                <a:cubicBezTo>
                  <a:pt x="232587" y="203566"/>
                  <a:pt x="232587" y="203566"/>
                  <a:pt x="248673" y="187494"/>
                </a:cubicBezTo>
                <a:close/>
                <a:moveTo>
                  <a:pt x="875997" y="246423"/>
                </a:moveTo>
                <a:cubicBezTo>
                  <a:pt x="875997" y="246423"/>
                  <a:pt x="875997" y="246423"/>
                  <a:pt x="890296" y="264281"/>
                </a:cubicBezTo>
                <a:cubicBezTo>
                  <a:pt x="890296" y="264281"/>
                  <a:pt x="890296" y="264281"/>
                  <a:pt x="884934" y="267852"/>
                </a:cubicBezTo>
                <a:cubicBezTo>
                  <a:pt x="884934" y="267852"/>
                  <a:pt x="884934" y="267852"/>
                  <a:pt x="870636" y="251780"/>
                </a:cubicBezTo>
                <a:cubicBezTo>
                  <a:pt x="870636" y="251780"/>
                  <a:pt x="870636" y="251780"/>
                  <a:pt x="875997" y="246423"/>
                </a:cubicBezTo>
                <a:close/>
                <a:moveTo>
                  <a:pt x="282630" y="160708"/>
                </a:moveTo>
                <a:cubicBezTo>
                  <a:pt x="282630" y="160708"/>
                  <a:pt x="282630" y="160708"/>
                  <a:pt x="286205" y="167851"/>
                </a:cubicBezTo>
                <a:cubicBezTo>
                  <a:pt x="286205" y="167851"/>
                  <a:pt x="286205" y="167851"/>
                  <a:pt x="270120" y="180351"/>
                </a:cubicBezTo>
                <a:cubicBezTo>
                  <a:pt x="270120" y="180351"/>
                  <a:pt x="270120" y="180351"/>
                  <a:pt x="264758" y="174994"/>
                </a:cubicBezTo>
                <a:cubicBezTo>
                  <a:pt x="264758" y="174994"/>
                  <a:pt x="264758" y="174994"/>
                  <a:pt x="282630" y="160708"/>
                </a:cubicBezTo>
                <a:close/>
                <a:moveTo>
                  <a:pt x="847401" y="214280"/>
                </a:moveTo>
                <a:cubicBezTo>
                  <a:pt x="847401" y="214280"/>
                  <a:pt x="847401" y="214280"/>
                  <a:pt x="863487" y="230352"/>
                </a:cubicBezTo>
                <a:cubicBezTo>
                  <a:pt x="863487" y="230352"/>
                  <a:pt x="863487" y="230352"/>
                  <a:pt x="858125" y="235709"/>
                </a:cubicBezTo>
                <a:cubicBezTo>
                  <a:pt x="858125" y="235709"/>
                  <a:pt x="858125" y="235709"/>
                  <a:pt x="843827" y="219637"/>
                </a:cubicBezTo>
                <a:cubicBezTo>
                  <a:pt x="843827" y="219637"/>
                  <a:pt x="843827" y="219637"/>
                  <a:pt x="847401" y="214280"/>
                </a:cubicBezTo>
                <a:close/>
                <a:moveTo>
                  <a:pt x="318375" y="137493"/>
                </a:moveTo>
                <a:cubicBezTo>
                  <a:pt x="318375" y="137493"/>
                  <a:pt x="318375" y="137493"/>
                  <a:pt x="321950" y="142851"/>
                </a:cubicBezTo>
                <a:cubicBezTo>
                  <a:pt x="321950" y="142851"/>
                  <a:pt x="321950" y="142851"/>
                  <a:pt x="304077" y="155351"/>
                </a:cubicBezTo>
                <a:cubicBezTo>
                  <a:pt x="304077" y="155351"/>
                  <a:pt x="304077" y="155351"/>
                  <a:pt x="300503" y="148208"/>
                </a:cubicBezTo>
                <a:cubicBezTo>
                  <a:pt x="300503" y="148208"/>
                  <a:pt x="300503" y="148208"/>
                  <a:pt x="318375" y="137493"/>
                </a:cubicBezTo>
                <a:close/>
                <a:moveTo>
                  <a:pt x="817018" y="183923"/>
                </a:moveTo>
                <a:cubicBezTo>
                  <a:pt x="817018" y="183923"/>
                  <a:pt x="817018" y="183923"/>
                  <a:pt x="833104" y="199994"/>
                </a:cubicBezTo>
                <a:cubicBezTo>
                  <a:pt x="833104" y="199994"/>
                  <a:pt x="833104" y="199994"/>
                  <a:pt x="827742" y="205351"/>
                </a:cubicBezTo>
                <a:cubicBezTo>
                  <a:pt x="827742" y="205351"/>
                  <a:pt x="827742" y="205351"/>
                  <a:pt x="811657" y="189280"/>
                </a:cubicBezTo>
                <a:cubicBezTo>
                  <a:pt x="811657" y="189280"/>
                  <a:pt x="811657" y="189280"/>
                  <a:pt x="817018" y="183923"/>
                </a:cubicBezTo>
                <a:close/>
                <a:moveTo>
                  <a:pt x="783060" y="157137"/>
                </a:moveTo>
                <a:cubicBezTo>
                  <a:pt x="783060" y="157137"/>
                  <a:pt x="783060" y="157137"/>
                  <a:pt x="800933" y="171422"/>
                </a:cubicBezTo>
                <a:cubicBezTo>
                  <a:pt x="800933" y="171422"/>
                  <a:pt x="800933" y="171422"/>
                  <a:pt x="795571" y="176779"/>
                </a:cubicBezTo>
                <a:cubicBezTo>
                  <a:pt x="795571" y="176779"/>
                  <a:pt x="795571" y="176779"/>
                  <a:pt x="779486" y="162494"/>
                </a:cubicBezTo>
                <a:cubicBezTo>
                  <a:pt x="779486" y="162494"/>
                  <a:pt x="779486" y="162494"/>
                  <a:pt x="783060" y="157137"/>
                </a:cubicBezTo>
                <a:close/>
                <a:moveTo>
                  <a:pt x="355908" y="116064"/>
                </a:moveTo>
                <a:cubicBezTo>
                  <a:pt x="355908" y="116064"/>
                  <a:pt x="355908" y="116064"/>
                  <a:pt x="359482" y="123207"/>
                </a:cubicBezTo>
                <a:cubicBezTo>
                  <a:pt x="359482" y="123207"/>
                  <a:pt x="359482" y="123207"/>
                  <a:pt x="339822" y="133922"/>
                </a:cubicBezTo>
                <a:cubicBezTo>
                  <a:pt x="339822" y="133922"/>
                  <a:pt x="339822" y="133922"/>
                  <a:pt x="338035" y="126779"/>
                </a:cubicBezTo>
                <a:cubicBezTo>
                  <a:pt x="338035" y="126779"/>
                  <a:pt x="338035" y="126779"/>
                  <a:pt x="355908" y="116064"/>
                </a:cubicBezTo>
                <a:close/>
                <a:moveTo>
                  <a:pt x="747315" y="133922"/>
                </a:moveTo>
                <a:cubicBezTo>
                  <a:pt x="747315" y="133922"/>
                  <a:pt x="747315" y="133922"/>
                  <a:pt x="765188" y="144636"/>
                </a:cubicBezTo>
                <a:cubicBezTo>
                  <a:pt x="765188" y="144636"/>
                  <a:pt x="765188" y="144636"/>
                  <a:pt x="761613" y="151779"/>
                </a:cubicBezTo>
                <a:cubicBezTo>
                  <a:pt x="761613" y="151779"/>
                  <a:pt x="761613" y="151779"/>
                  <a:pt x="743741" y="139279"/>
                </a:cubicBezTo>
                <a:cubicBezTo>
                  <a:pt x="743741" y="139279"/>
                  <a:pt x="743741" y="139279"/>
                  <a:pt x="747315" y="133922"/>
                </a:cubicBezTo>
                <a:close/>
                <a:moveTo>
                  <a:pt x="395227" y="99993"/>
                </a:moveTo>
                <a:cubicBezTo>
                  <a:pt x="395227" y="99993"/>
                  <a:pt x="395227" y="99993"/>
                  <a:pt x="398802" y="105350"/>
                </a:cubicBezTo>
                <a:cubicBezTo>
                  <a:pt x="398802" y="105350"/>
                  <a:pt x="398802" y="105350"/>
                  <a:pt x="379142" y="114279"/>
                </a:cubicBezTo>
                <a:cubicBezTo>
                  <a:pt x="379142" y="114279"/>
                  <a:pt x="379142" y="114279"/>
                  <a:pt x="375567" y="107136"/>
                </a:cubicBezTo>
                <a:cubicBezTo>
                  <a:pt x="375567" y="107136"/>
                  <a:pt x="375567" y="107136"/>
                  <a:pt x="395227" y="99993"/>
                </a:cubicBezTo>
                <a:close/>
                <a:moveTo>
                  <a:pt x="709783" y="112493"/>
                </a:moveTo>
                <a:cubicBezTo>
                  <a:pt x="709783" y="112493"/>
                  <a:pt x="709783" y="112493"/>
                  <a:pt x="729443" y="123207"/>
                </a:cubicBezTo>
                <a:cubicBezTo>
                  <a:pt x="729443" y="123207"/>
                  <a:pt x="729443" y="123207"/>
                  <a:pt x="725869" y="128565"/>
                </a:cubicBezTo>
                <a:cubicBezTo>
                  <a:pt x="725869" y="128565"/>
                  <a:pt x="725869" y="128565"/>
                  <a:pt x="706209" y="117850"/>
                </a:cubicBezTo>
                <a:cubicBezTo>
                  <a:pt x="706209" y="117850"/>
                  <a:pt x="706209" y="117850"/>
                  <a:pt x="709783" y="112493"/>
                </a:cubicBezTo>
                <a:close/>
                <a:moveTo>
                  <a:pt x="436334" y="85707"/>
                </a:moveTo>
                <a:cubicBezTo>
                  <a:pt x="436334" y="85707"/>
                  <a:pt x="436334" y="85707"/>
                  <a:pt x="438121" y="92850"/>
                </a:cubicBezTo>
                <a:cubicBezTo>
                  <a:pt x="438121" y="92850"/>
                  <a:pt x="438121" y="92850"/>
                  <a:pt x="418461" y="98207"/>
                </a:cubicBezTo>
                <a:cubicBezTo>
                  <a:pt x="418461" y="98207"/>
                  <a:pt x="418461" y="98207"/>
                  <a:pt x="416674" y="92850"/>
                </a:cubicBezTo>
                <a:cubicBezTo>
                  <a:pt x="416674" y="92850"/>
                  <a:pt x="416674" y="92850"/>
                  <a:pt x="436334" y="85707"/>
                </a:cubicBezTo>
                <a:close/>
                <a:moveTo>
                  <a:pt x="681187" y="98207"/>
                </a:moveTo>
                <a:cubicBezTo>
                  <a:pt x="681187" y="98207"/>
                  <a:pt x="681187" y="98207"/>
                  <a:pt x="690123" y="103564"/>
                </a:cubicBezTo>
                <a:cubicBezTo>
                  <a:pt x="690123" y="103564"/>
                  <a:pt x="690123" y="103564"/>
                  <a:pt x="688336" y="108921"/>
                </a:cubicBezTo>
                <a:cubicBezTo>
                  <a:pt x="688336" y="108921"/>
                  <a:pt x="688336" y="108921"/>
                  <a:pt x="677613" y="105350"/>
                </a:cubicBezTo>
                <a:lnTo>
                  <a:pt x="677868" y="104840"/>
                </a:lnTo>
                <a:lnTo>
                  <a:pt x="678060" y="104903"/>
                </a:lnTo>
                <a:cubicBezTo>
                  <a:pt x="679400" y="105350"/>
                  <a:pt x="679400" y="105350"/>
                  <a:pt x="679400" y="105350"/>
                </a:cubicBezTo>
                <a:cubicBezTo>
                  <a:pt x="681187" y="98207"/>
                  <a:pt x="681187" y="98207"/>
                  <a:pt x="681187" y="98207"/>
                </a:cubicBezTo>
                <a:close/>
                <a:moveTo>
                  <a:pt x="479228" y="76778"/>
                </a:moveTo>
                <a:cubicBezTo>
                  <a:pt x="479228" y="76778"/>
                  <a:pt x="479228" y="76778"/>
                  <a:pt x="481015" y="83921"/>
                </a:cubicBezTo>
                <a:cubicBezTo>
                  <a:pt x="481015" y="83921"/>
                  <a:pt x="481015" y="83921"/>
                  <a:pt x="459568" y="87493"/>
                </a:cubicBezTo>
                <a:cubicBezTo>
                  <a:pt x="459568" y="87493"/>
                  <a:pt x="459568" y="87493"/>
                  <a:pt x="457781" y="80350"/>
                </a:cubicBezTo>
                <a:cubicBezTo>
                  <a:pt x="457781" y="80350"/>
                  <a:pt x="457781" y="80350"/>
                  <a:pt x="479228" y="76778"/>
                </a:cubicBezTo>
                <a:close/>
                <a:moveTo>
                  <a:pt x="670464" y="94636"/>
                </a:moveTo>
                <a:cubicBezTo>
                  <a:pt x="670464" y="94636"/>
                  <a:pt x="670464" y="94636"/>
                  <a:pt x="681187" y="98207"/>
                </a:cubicBezTo>
                <a:cubicBezTo>
                  <a:pt x="679400" y="101779"/>
                  <a:pt x="678506" y="103564"/>
                  <a:pt x="678059" y="104457"/>
                </a:cubicBezTo>
                <a:lnTo>
                  <a:pt x="677868" y="104840"/>
                </a:lnTo>
                <a:lnTo>
                  <a:pt x="668676" y="101779"/>
                </a:lnTo>
                <a:cubicBezTo>
                  <a:pt x="668676" y="101779"/>
                  <a:pt x="668676" y="101779"/>
                  <a:pt x="670464" y="94636"/>
                </a:cubicBezTo>
                <a:close/>
                <a:moveTo>
                  <a:pt x="629357" y="82136"/>
                </a:moveTo>
                <a:cubicBezTo>
                  <a:pt x="629357" y="82136"/>
                  <a:pt x="629357" y="82136"/>
                  <a:pt x="650804" y="87493"/>
                </a:cubicBezTo>
                <a:cubicBezTo>
                  <a:pt x="650804" y="87493"/>
                  <a:pt x="650804" y="87493"/>
                  <a:pt x="649017" y="94636"/>
                </a:cubicBezTo>
                <a:cubicBezTo>
                  <a:pt x="649017" y="94636"/>
                  <a:pt x="649017" y="94636"/>
                  <a:pt x="627570" y="87493"/>
                </a:cubicBezTo>
                <a:cubicBezTo>
                  <a:pt x="627570" y="87493"/>
                  <a:pt x="627570" y="87493"/>
                  <a:pt x="629357" y="82136"/>
                </a:cubicBezTo>
                <a:close/>
                <a:moveTo>
                  <a:pt x="522122" y="71421"/>
                </a:moveTo>
                <a:cubicBezTo>
                  <a:pt x="522122" y="71421"/>
                  <a:pt x="522122" y="71421"/>
                  <a:pt x="522122" y="78564"/>
                </a:cubicBezTo>
                <a:cubicBezTo>
                  <a:pt x="522122" y="78564"/>
                  <a:pt x="522122" y="78564"/>
                  <a:pt x="500675" y="80350"/>
                </a:cubicBezTo>
                <a:cubicBezTo>
                  <a:pt x="500675" y="80350"/>
                  <a:pt x="500675" y="80350"/>
                  <a:pt x="500675" y="73207"/>
                </a:cubicBezTo>
                <a:cubicBezTo>
                  <a:pt x="500675" y="73207"/>
                  <a:pt x="500675" y="73207"/>
                  <a:pt x="522122" y="71421"/>
                </a:cubicBezTo>
                <a:close/>
                <a:moveTo>
                  <a:pt x="565016" y="71421"/>
                </a:moveTo>
                <a:cubicBezTo>
                  <a:pt x="565016" y="71421"/>
                  <a:pt x="565016" y="71421"/>
                  <a:pt x="565016" y="78564"/>
                </a:cubicBezTo>
                <a:cubicBezTo>
                  <a:pt x="565016" y="78564"/>
                  <a:pt x="565016" y="78564"/>
                  <a:pt x="543569" y="78564"/>
                </a:cubicBezTo>
                <a:cubicBezTo>
                  <a:pt x="543569" y="78564"/>
                  <a:pt x="543569" y="78564"/>
                  <a:pt x="543569" y="71421"/>
                </a:cubicBezTo>
                <a:cubicBezTo>
                  <a:pt x="543569" y="71421"/>
                  <a:pt x="543569" y="71421"/>
                  <a:pt x="565016" y="71421"/>
                </a:cubicBezTo>
                <a:close/>
                <a:moveTo>
                  <a:pt x="586463" y="73207"/>
                </a:moveTo>
                <a:cubicBezTo>
                  <a:pt x="586463" y="73207"/>
                  <a:pt x="586463" y="73207"/>
                  <a:pt x="607910" y="76778"/>
                </a:cubicBezTo>
                <a:cubicBezTo>
                  <a:pt x="607910" y="76778"/>
                  <a:pt x="607910" y="76778"/>
                  <a:pt x="607910" y="83921"/>
                </a:cubicBezTo>
                <a:cubicBezTo>
                  <a:pt x="607910" y="83921"/>
                  <a:pt x="607910" y="83921"/>
                  <a:pt x="586463" y="80350"/>
                </a:cubicBezTo>
                <a:cubicBezTo>
                  <a:pt x="586463" y="80350"/>
                  <a:pt x="586463" y="80350"/>
                  <a:pt x="586463" y="73207"/>
                </a:cubicBezTo>
                <a:close/>
                <a:moveTo>
                  <a:pt x="611089" y="27967"/>
                </a:moveTo>
                <a:cubicBezTo>
                  <a:pt x="527821" y="13160"/>
                  <a:pt x="438020" y="26210"/>
                  <a:pt x="352240" y="66362"/>
                </a:cubicBezTo>
                <a:cubicBezTo>
                  <a:pt x="243227" y="118113"/>
                  <a:pt x="150298" y="207341"/>
                  <a:pt x="98473" y="310844"/>
                </a:cubicBezTo>
                <a:cubicBezTo>
                  <a:pt x="-10540" y="528557"/>
                  <a:pt x="-3392" y="833713"/>
                  <a:pt x="114556" y="1037151"/>
                </a:cubicBezTo>
                <a:cubicBezTo>
                  <a:pt x="173530" y="1138869"/>
                  <a:pt x="287904" y="1262002"/>
                  <a:pt x="498781" y="1272710"/>
                </a:cubicBezTo>
                <a:cubicBezTo>
                  <a:pt x="629239" y="1278063"/>
                  <a:pt x="761484" y="1208466"/>
                  <a:pt x="874070" y="1074626"/>
                </a:cubicBezTo>
                <a:cubicBezTo>
                  <a:pt x="974148" y="955062"/>
                  <a:pt x="1040270" y="801592"/>
                  <a:pt x="1045631" y="673105"/>
                </a:cubicBezTo>
                <a:cubicBezTo>
                  <a:pt x="1059928" y="394717"/>
                  <a:pt x="920535" y="150235"/>
                  <a:pt x="691787" y="52086"/>
                </a:cubicBezTo>
                <a:cubicBezTo>
                  <a:pt x="665874" y="40932"/>
                  <a:pt x="638845" y="32902"/>
                  <a:pt x="611089" y="27967"/>
                </a:cubicBezTo>
                <a:close/>
                <a:moveTo>
                  <a:pt x="609647" y="5531"/>
                </a:moveTo>
                <a:cubicBezTo>
                  <a:pt x="640296" y="10679"/>
                  <a:pt x="670789" y="19518"/>
                  <a:pt x="700722" y="32456"/>
                </a:cubicBezTo>
                <a:cubicBezTo>
                  <a:pt x="938406" y="134174"/>
                  <a:pt x="1081373" y="385794"/>
                  <a:pt x="1067076" y="674889"/>
                </a:cubicBezTo>
                <a:cubicBezTo>
                  <a:pt x="1054567" y="928294"/>
                  <a:pt x="804374" y="1308401"/>
                  <a:pt x="496994" y="1294124"/>
                </a:cubicBezTo>
                <a:cubicBezTo>
                  <a:pt x="323646" y="1285202"/>
                  <a:pt x="184253" y="1199544"/>
                  <a:pt x="96685" y="1047858"/>
                </a:cubicBezTo>
                <a:cubicBezTo>
                  <a:pt x="-26624" y="839067"/>
                  <a:pt x="-31985" y="524988"/>
                  <a:pt x="80602" y="300136"/>
                </a:cubicBezTo>
                <a:cubicBezTo>
                  <a:pt x="172860" y="114321"/>
                  <a:pt x="395102" y="-30505"/>
                  <a:pt x="609647" y="553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p>
            <a:pPr algn="ctr">
              <a:lnSpc>
                <a:spcPct val="90000"/>
              </a:lnSpc>
            </a:pPr>
            <a:r>
              <a:rPr lang="en-US" altLang="zh-CN">
                <a:sym typeface="+mn-ea"/>
              </a:rPr>
              <a:t> AO.space Server 3</a:t>
            </a:r>
            <a:endParaRPr lang="en-US" altLang="zh-CN">
              <a:sym typeface="+mn-ea"/>
            </a:endParaRPr>
          </a:p>
        </p:txBody>
      </p:sp>
      <p:sp>
        <p:nvSpPr>
          <p:cNvPr id="12" name="任意多边形 11"/>
          <p:cNvSpPr/>
          <p:nvPr>
            <p:custDataLst>
              <p:tags r:id="rId11"/>
            </p:custDataLst>
          </p:nvPr>
        </p:nvSpPr>
        <p:spPr bwMode="auto">
          <a:xfrm rot="21274468">
            <a:off x="4356100" y="5277064"/>
            <a:ext cx="2699385" cy="370205"/>
          </a:xfrm>
          <a:custGeom>
            <a:avLst/>
            <a:gdLst>
              <a:gd name="connsiteX0" fmla="*/ 497100 w 1068056"/>
              <a:gd name="connsiteY0" fmla="*/ 1216079 h 1294514"/>
              <a:gd name="connsiteX1" fmla="*/ 495313 w 1068056"/>
              <a:gd name="connsiteY1" fmla="*/ 1223222 h 1294514"/>
              <a:gd name="connsiteX2" fmla="*/ 473866 w 1068056"/>
              <a:gd name="connsiteY2" fmla="*/ 1221436 h 1294514"/>
              <a:gd name="connsiteX3" fmla="*/ 475653 w 1068056"/>
              <a:gd name="connsiteY3" fmla="*/ 1214293 h 1294514"/>
              <a:gd name="connsiteX4" fmla="*/ 497100 w 1068056"/>
              <a:gd name="connsiteY4" fmla="*/ 1216079 h 1294514"/>
              <a:gd name="connsiteX5" fmla="*/ 432759 w 1068056"/>
              <a:gd name="connsiteY5" fmla="*/ 1207151 h 1294514"/>
              <a:gd name="connsiteX6" fmla="*/ 454206 w 1068056"/>
              <a:gd name="connsiteY6" fmla="*/ 1210722 h 1294514"/>
              <a:gd name="connsiteX7" fmla="*/ 452419 w 1068056"/>
              <a:gd name="connsiteY7" fmla="*/ 1217865 h 1294514"/>
              <a:gd name="connsiteX8" fmla="*/ 432759 w 1068056"/>
              <a:gd name="connsiteY8" fmla="*/ 1214293 h 1294514"/>
              <a:gd name="connsiteX9" fmla="*/ 432759 w 1068056"/>
              <a:gd name="connsiteY9" fmla="*/ 1207151 h 1294514"/>
              <a:gd name="connsiteX10" fmla="*/ 538207 w 1068056"/>
              <a:gd name="connsiteY10" fmla="*/ 1216079 h 1294514"/>
              <a:gd name="connsiteX11" fmla="*/ 539994 w 1068056"/>
              <a:gd name="connsiteY11" fmla="*/ 1223222 h 1294514"/>
              <a:gd name="connsiteX12" fmla="*/ 516760 w 1068056"/>
              <a:gd name="connsiteY12" fmla="*/ 1223222 h 1294514"/>
              <a:gd name="connsiteX13" fmla="*/ 516760 w 1068056"/>
              <a:gd name="connsiteY13" fmla="*/ 1216079 h 1294514"/>
              <a:gd name="connsiteX14" fmla="*/ 538207 w 1068056"/>
              <a:gd name="connsiteY14" fmla="*/ 1216079 h 1294514"/>
              <a:gd name="connsiteX15" fmla="*/ 391653 w 1068056"/>
              <a:gd name="connsiteY15" fmla="*/ 1198222 h 1294514"/>
              <a:gd name="connsiteX16" fmla="*/ 413100 w 1068056"/>
              <a:gd name="connsiteY16" fmla="*/ 1203579 h 1294514"/>
              <a:gd name="connsiteX17" fmla="*/ 411312 w 1068056"/>
              <a:gd name="connsiteY17" fmla="*/ 1210722 h 1294514"/>
              <a:gd name="connsiteX18" fmla="*/ 389865 w 1068056"/>
              <a:gd name="connsiteY18" fmla="*/ 1203579 h 1294514"/>
              <a:gd name="connsiteX19" fmla="*/ 391653 w 1068056"/>
              <a:gd name="connsiteY19" fmla="*/ 1198222 h 1294514"/>
              <a:gd name="connsiteX20" fmla="*/ 581101 w 1068056"/>
              <a:gd name="connsiteY20" fmla="*/ 1208936 h 1294514"/>
              <a:gd name="connsiteX21" fmla="*/ 582888 w 1068056"/>
              <a:gd name="connsiteY21" fmla="*/ 1216079 h 1294514"/>
              <a:gd name="connsiteX22" fmla="*/ 561441 w 1068056"/>
              <a:gd name="connsiteY22" fmla="*/ 1219650 h 1294514"/>
              <a:gd name="connsiteX23" fmla="*/ 559654 w 1068056"/>
              <a:gd name="connsiteY23" fmla="*/ 1214293 h 1294514"/>
              <a:gd name="connsiteX24" fmla="*/ 581101 w 1068056"/>
              <a:gd name="connsiteY24" fmla="*/ 1208936 h 1294514"/>
              <a:gd name="connsiteX25" fmla="*/ 352333 w 1068056"/>
              <a:gd name="connsiteY25" fmla="*/ 1182150 h 1294514"/>
              <a:gd name="connsiteX26" fmla="*/ 371993 w 1068056"/>
              <a:gd name="connsiteY26" fmla="*/ 1191079 h 1294514"/>
              <a:gd name="connsiteX27" fmla="*/ 370206 w 1068056"/>
              <a:gd name="connsiteY27" fmla="*/ 1198222 h 1294514"/>
              <a:gd name="connsiteX28" fmla="*/ 348759 w 1068056"/>
              <a:gd name="connsiteY28" fmla="*/ 1189293 h 1294514"/>
              <a:gd name="connsiteX29" fmla="*/ 352333 w 1068056"/>
              <a:gd name="connsiteY29" fmla="*/ 1182150 h 1294514"/>
              <a:gd name="connsiteX30" fmla="*/ 622208 w 1068056"/>
              <a:gd name="connsiteY30" fmla="*/ 1198222 h 1294514"/>
              <a:gd name="connsiteX31" fmla="*/ 623995 w 1068056"/>
              <a:gd name="connsiteY31" fmla="*/ 1205365 h 1294514"/>
              <a:gd name="connsiteX32" fmla="*/ 602548 w 1068056"/>
              <a:gd name="connsiteY32" fmla="*/ 1212508 h 1294514"/>
              <a:gd name="connsiteX33" fmla="*/ 600761 w 1068056"/>
              <a:gd name="connsiteY33" fmla="*/ 1205365 h 1294514"/>
              <a:gd name="connsiteX34" fmla="*/ 622208 w 1068056"/>
              <a:gd name="connsiteY34" fmla="*/ 1198222 h 1294514"/>
              <a:gd name="connsiteX35" fmla="*/ 314801 w 1068056"/>
              <a:gd name="connsiteY35" fmla="*/ 1164293 h 1294514"/>
              <a:gd name="connsiteX36" fmla="*/ 332673 w 1068056"/>
              <a:gd name="connsiteY36" fmla="*/ 1175007 h 1294514"/>
              <a:gd name="connsiteX37" fmla="*/ 329099 w 1068056"/>
              <a:gd name="connsiteY37" fmla="*/ 1180364 h 1294514"/>
              <a:gd name="connsiteX38" fmla="*/ 311226 w 1068056"/>
              <a:gd name="connsiteY38" fmla="*/ 1171436 h 1294514"/>
              <a:gd name="connsiteX39" fmla="*/ 314801 w 1068056"/>
              <a:gd name="connsiteY39" fmla="*/ 1164293 h 1294514"/>
              <a:gd name="connsiteX40" fmla="*/ 661527 w 1068056"/>
              <a:gd name="connsiteY40" fmla="*/ 1182150 h 1294514"/>
              <a:gd name="connsiteX41" fmla="*/ 663315 w 1068056"/>
              <a:gd name="connsiteY41" fmla="*/ 1189293 h 1294514"/>
              <a:gd name="connsiteX42" fmla="*/ 643655 w 1068056"/>
              <a:gd name="connsiteY42" fmla="*/ 1198222 h 1294514"/>
              <a:gd name="connsiteX43" fmla="*/ 641868 w 1068056"/>
              <a:gd name="connsiteY43" fmla="*/ 1191079 h 1294514"/>
              <a:gd name="connsiteX44" fmla="*/ 661527 w 1068056"/>
              <a:gd name="connsiteY44" fmla="*/ 1182150 h 1294514"/>
              <a:gd name="connsiteX45" fmla="*/ 277269 w 1068056"/>
              <a:gd name="connsiteY45" fmla="*/ 1141078 h 1294514"/>
              <a:gd name="connsiteX46" fmla="*/ 295141 w 1068056"/>
              <a:gd name="connsiteY46" fmla="*/ 1153578 h 1294514"/>
              <a:gd name="connsiteX47" fmla="*/ 291567 w 1068056"/>
              <a:gd name="connsiteY47" fmla="*/ 1158936 h 1294514"/>
              <a:gd name="connsiteX48" fmla="*/ 273694 w 1068056"/>
              <a:gd name="connsiteY48" fmla="*/ 1148221 h 1294514"/>
              <a:gd name="connsiteX49" fmla="*/ 277269 w 1068056"/>
              <a:gd name="connsiteY49" fmla="*/ 1141078 h 1294514"/>
              <a:gd name="connsiteX50" fmla="*/ 699060 w 1068056"/>
              <a:gd name="connsiteY50" fmla="*/ 1162507 h 1294514"/>
              <a:gd name="connsiteX51" fmla="*/ 702634 w 1068056"/>
              <a:gd name="connsiteY51" fmla="*/ 1169650 h 1294514"/>
              <a:gd name="connsiteX52" fmla="*/ 682974 w 1068056"/>
              <a:gd name="connsiteY52" fmla="*/ 1180364 h 1294514"/>
              <a:gd name="connsiteX53" fmla="*/ 679400 w 1068056"/>
              <a:gd name="connsiteY53" fmla="*/ 1173221 h 1294514"/>
              <a:gd name="connsiteX54" fmla="*/ 699060 w 1068056"/>
              <a:gd name="connsiteY54" fmla="*/ 1162507 h 1294514"/>
              <a:gd name="connsiteX55" fmla="*/ 245098 w 1068056"/>
              <a:gd name="connsiteY55" fmla="*/ 1116078 h 1294514"/>
              <a:gd name="connsiteX56" fmla="*/ 261183 w 1068056"/>
              <a:gd name="connsiteY56" fmla="*/ 1128578 h 1294514"/>
              <a:gd name="connsiteX57" fmla="*/ 255822 w 1068056"/>
              <a:gd name="connsiteY57" fmla="*/ 1135721 h 1294514"/>
              <a:gd name="connsiteX58" fmla="*/ 239736 w 1068056"/>
              <a:gd name="connsiteY58" fmla="*/ 1121435 h 1294514"/>
              <a:gd name="connsiteX59" fmla="*/ 245098 w 1068056"/>
              <a:gd name="connsiteY59" fmla="*/ 1116078 h 1294514"/>
              <a:gd name="connsiteX60" fmla="*/ 734805 w 1068056"/>
              <a:gd name="connsiteY60" fmla="*/ 1139293 h 1294514"/>
              <a:gd name="connsiteX61" fmla="*/ 738379 w 1068056"/>
              <a:gd name="connsiteY61" fmla="*/ 1146435 h 1294514"/>
              <a:gd name="connsiteX62" fmla="*/ 720507 w 1068056"/>
              <a:gd name="connsiteY62" fmla="*/ 1157150 h 1294514"/>
              <a:gd name="connsiteX63" fmla="*/ 716932 w 1068056"/>
              <a:gd name="connsiteY63" fmla="*/ 1151793 h 1294514"/>
              <a:gd name="connsiteX64" fmla="*/ 734805 w 1068056"/>
              <a:gd name="connsiteY64" fmla="*/ 1139293 h 1294514"/>
              <a:gd name="connsiteX65" fmla="*/ 214715 w 1068056"/>
              <a:gd name="connsiteY65" fmla="*/ 1085720 h 1294514"/>
              <a:gd name="connsiteX66" fmla="*/ 229013 w 1068056"/>
              <a:gd name="connsiteY66" fmla="*/ 1101792 h 1294514"/>
              <a:gd name="connsiteX67" fmla="*/ 223651 w 1068056"/>
              <a:gd name="connsiteY67" fmla="*/ 1107149 h 1294514"/>
              <a:gd name="connsiteX68" fmla="*/ 209353 w 1068056"/>
              <a:gd name="connsiteY68" fmla="*/ 1091078 h 1294514"/>
              <a:gd name="connsiteX69" fmla="*/ 214715 w 1068056"/>
              <a:gd name="connsiteY69" fmla="*/ 1085720 h 1294514"/>
              <a:gd name="connsiteX70" fmla="*/ 766975 w 1068056"/>
              <a:gd name="connsiteY70" fmla="*/ 1114292 h 1294514"/>
              <a:gd name="connsiteX71" fmla="*/ 772337 w 1068056"/>
              <a:gd name="connsiteY71" fmla="*/ 1119649 h 1294514"/>
              <a:gd name="connsiteX72" fmla="*/ 756252 w 1068056"/>
              <a:gd name="connsiteY72" fmla="*/ 1132149 h 1294514"/>
              <a:gd name="connsiteX73" fmla="*/ 750890 w 1068056"/>
              <a:gd name="connsiteY73" fmla="*/ 1126792 h 1294514"/>
              <a:gd name="connsiteX74" fmla="*/ 766975 w 1068056"/>
              <a:gd name="connsiteY74" fmla="*/ 1114292 h 1294514"/>
              <a:gd name="connsiteX75" fmla="*/ 186119 w 1068056"/>
              <a:gd name="connsiteY75" fmla="*/ 1053577 h 1294514"/>
              <a:gd name="connsiteX76" fmla="*/ 200417 w 1068056"/>
              <a:gd name="connsiteY76" fmla="*/ 1069649 h 1294514"/>
              <a:gd name="connsiteX77" fmla="*/ 195055 w 1068056"/>
              <a:gd name="connsiteY77" fmla="*/ 1075006 h 1294514"/>
              <a:gd name="connsiteX78" fmla="*/ 180757 w 1068056"/>
              <a:gd name="connsiteY78" fmla="*/ 1058934 h 1294514"/>
              <a:gd name="connsiteX79" fmla="*/ 186119 w 1068056"/>
              <a:gd name="connsiteY79" fmla="*/ 1053577 h 1294514"/>
              <a:gd name="connsiteX80" fmla="*/ 799146 w 1068056"/>
              <a:gd name="connsiteY80" fmla="*/ 1085720 h 1294514"/>
              <a:gd name="connsiteX81" fmla="*/ 804507 w 1068056"/>
              <a:gd name="connsiteY81" fmla="*/ 1089292 h 1294514"/>
              <a:gd name="connsiteX82" fmla="*/ 788422 w 1068056"/>
              <a:gd name="connsiteY82" fmla="*/ 1105363 h 1294514"/>
              <a:gd name="connsiteX83" fmla="*/ 783060 w 1068056"/>
              <a:gd name="connsiteY83" fmla="*/ 1100006 h 1294514"/>
              <a:gd name="connsiteX84" fmla="*/ 799146 w 1068056"/>
              <a:gd name="connsiteY84" fmla="*/ 1085720 h 1294514"/>
              <a:gd name="connsiteX85" fmla="*/ 162884 w 1068056"/>
              <a:gd name="connsiteY85" fmla="*/ 1019648 h 1294514"/>
              <a:gd name="connsiteX86" fmla="*/ 173608 w 1068056"/>
              <a:gd name="connsiteY86" fmla="*/ 1037505 h 1294514"/>
              <a:gd name="connsiteX87" fmla="*/ 168246 w 1068056"/>
              <a:gd name="connsiteY87" fmla="*/ 1041077 h 1294514"/>
              <a:gd name="connsiteX88" fmla="*/ 155736 w 1068056"/>
              <a:gd name="connsiteY88" fmla="*/ 1023219 h 1294514"/>
              <a:gd name="connsiteX89" fmla="*/ 162884 w 1068056"/>
              <a:gd name="connsiteY89" fmla="*/ 1019648 h 1294514"/>
              <a:gd name="connsiteX90" fmla="*/ 827742 w 1068056"/>
              <a:gd name="connsiteY90" fmla="*/ 1053577 h 1294514"/>
              <a:gd name="connsiteX91" fmla="*/ 833103 w 1068056"/>
              <a:gd name="connsiteY91" fmla="*/ 1058934 h 1294514"/>
              <a:gd name="connsiteX92" fmla="*/ 818806 w 1068056"/>
              <a:gd name="connsiteY92" fmla="*/ 1075006 h 1294514"/>
              <a:gd name="connsiteX93" fmla="*/ 813444 w 1068056"/>
              <a:gd name="connsiteY93" fmla="*/ 1069649 h 1294514"/>
              <a:gd name="connsiteX94" fmla="*/ 827742 w 1068056"/>
              <a:gd name="connsiteY94" fmla="*/ 1053577 h 1294514"/>
              <a:gd name="connsiteX95" fmla="*/ 141438 w 1068056"/>
              <a:gd name="connsiteY95" fmla="*/ 982147 h 1294514"/>
              <a:gd name="connsiteX96" fmla="*/ 150374 w 1068056"/>
              <a:gd name="connsiteY96" fmla="*/ 1001791 h 1294514"/>
              <a:gd name="connsiteX97" fmla="*/ 145012 w 1068056"/>
              <a:gd name="connsiteY97" fmla="*/ 1003576 h 1294514"/>
              <a:gd name="connsiteX98" fmla="*/ 134289 w 1068056"/>
              <a:gd name="connsiteY98" fmla="*/ 985719 h 1294514"/>
              <a:gd name="connsiteX99" fmla="*/ 141438 w 1068056"/>
              <a:gd name="connsiteY99" fmla="*/ 982147 h 1294514"/>
              <a:gd name="connsiteX100" fmla="*/ 856338 w 1068056"/>
              <a:gd name="connsiteY100" fmla="*/ 1021434 h 1294514"/>
              <a:gd name="connsiteX101" fmla="*/ 861699 w 1068056"/>
              <a:gd name="connsiteY101" fmla="*/ 1026791 h 1294514"/>
              <a:gd name="connsiteX102" fmla="*/ 847401 w 1068056"/>
              <a:gd name="connsiteY102" fmla="*/ 1042862 h 1294514"/>
              <a:gd name="connsiteX103" fmla="*/ 842040 w 1068056"/>
              <a:gd name="connsiteY103" fmla="*/ 1037505 h 1294514"/>
              <a:gd name="connsiteX104" fmla="*/ 856338 w 1068056"/>
              <a:gd name="connsiteY104" fmla="*/ 1021434 h 1294514"/>
              <a:gd name="connsiteX105" fmla="*/ 121778 w 1068056"/>
              <a:gd name="connsiteY105" fmla="*/ 944647 h 1294514"/>
              <a:gd name="connsiteX106" fmla="*/ 130714 w 1068056"/>
              <a:gd name="connsiteY106" fmla="*/ 962504 h 1294514"/>
              <a:gd name="connsiteX107" fmla="*/ 125352 w 1068056"/>
              <a:gd name="connsiteY107" fmla="*/ 966076 h 1294514"/>
              <a:gd name="connsiteX108" fmla="*/ 116416 w 1068056"/>
              <a:gd name="connsiteY108" fmla="*/ 946433 h 1294514"/>
              <a:gd name="connsiteX109" fmla="*/ 121778 w 1068056"/>
              <a:gd name="connsiteY109" fmla="*/ 944647 h 1294514"/>
              <a:gd name="connsiteX110" fmla="*/ 881359 w 1068056"/>
              <a:gd name="connsiteY110" fmla="*/ 987504 h 1294514"/>
              <a:gd name="connsiteX111" fmla="*/ 886721 w 1068056"/>
              <a:gd name="connsiteY111" fmla="*/ 991076 h 1294514"/>
              <a:gd name="connsiteX112" fmla="*/ 874210 w 1068056"/>
              <a:gd name="connsiteY112" fmla="*/ 1008934 h 1294514"/>
              <a:gd name="connsiteX113" fmla="*/ 868848 w 1068056"/>
              <a:gd name="connsiteY113" fmla="*/ 1005362 h 1294514"/>
              <a:gd name="connsiteX114" fmla="*/ 881359 w 1068056"/>
              <a:gd name="connsiteY114" fmla="*/ 987504 h 1294514"/>
              <a:gd name="connsiteX115" fmla="*/ 105693 w 1068056"/>
              <a:gd name="connsiteY115" fmla="*/ 903575 h 1294514"/>
              <a:gd name="connsiteX116" fmla="*/ 114629 w 1068056"/>
              <a:gd name="connsiteY116" fmla="*/ 925004 h 1294514"/>
              <a:gd name="connsiteX117" fmla="*/ 107480 w 1068056"/>
              <a:gd name="connsiteY117" fmla="*/ 926789 h 1294514"/>
              <a:gd name="connsiteX118" fmla="*/ 100331 w 1068056"/>
              <a:gd name="connsiteY118" fmla="*/ 907146 h 1294514"/>
              <a:gd name="connsiteX119" fmla="*/ 105693 w 1068056"/>
              <a:gd name="connsiteY119" fmla="*/ 903575 h 1294514"/>
              <a:gd name="connsiteX120" fmla="*/ 904594 w 1068056"/>
              <a:gd name="connsiteY120" fmla="*/ 951790 h 1294514"/>
              <a:gd name="connsiteX121" fmla="*/ 911742 w 1068056"/>
              <a:gd name="connsiteY121" fmla="*/ 955361 h 1294514"/>
              <a:gd name="connsiteX122" fmla="*/ 899232 w 1068056"/>
              <a:gd name="connsiteY122" fmla="*/ 973219 h 1294514"/>
              <a:gd name="connsiteX123" fmla="*/ 893870 w 1068056"/>
              <a:gd name="connsiteY123" fmla="*/ 969647 h 1294514"/>
              <a:gd name="connsiteX124" fmla="*/ 904594 w 1068056"/>
              <a:gd name="connsiteY124" fmla="*/ 951790 h 1294514"/>
              <a:gd name="connsiteX125" fmla="*/ 93182 w 1068056"/>
              <a:gd name="connsiteY125" fmla="*/ 864289 h 1294514"/>
              <a:gd name="connsiteX126" fmla="*/ 100331 w 1068056"/>
              <a:gd name="connsiteY126" fmla="*/ 883932 h 1294514"/>
              <a:gd name="connsiteX127" fmla="*/ 93182 w 1068056"/>
              <a:gd name="connsiteY127" fmla="*/ 885718 h 1294514"/>
              <a:gd name="connsiteX128" fmla="*/ 86033 w 1068056"/>
              <a:gd name="connsiteY128" fmla="*/ 866074 h 1294514"/>
              <a:gd name="connsiteX129" fmla="*/ 93182 w 1068056"/>
              <a:gd name="connsiteY129" fmla="*/ 864289 h 1294514"/>
              <a:gd name="connsiteX130" fmla="*/ 926040 w 1068056"/>
              <a:gd name="connsiteY130" fmla="*/ 914289 h 1294514"/>
              <a:gd name="connsiteX131" fmla="*/ 933190 w 1068056"/>
              <a:gd name="connsiteY131" fmla="*/ 917861 h 1294514"/>
              <a:gd name="connsiteX132" fmla="*/ 922466 w 1068056"/>
              <a:gd name="connsiteY132" fmla="*/ 937504 h 1294514"/>
              <a:gd name="connsiteX133" fmla="*/ 915317 w 1068056"/>
              <a:gd name="connsiteY133" fmla="*/ 933933 h 1294514"/>
              <a:gd name="connsiteX134" fmla="*/ 926040 w 1068056"/>
              <a:gd name="connsiteY134" fmla="*/ 914289 h 1294514"/>
              <a:gd name="connsiteX135" fmla="*/ 82458 w 1068056"/>
              <a:gd name="connsiteY135" fmla="*/ 821431 h 1294514"/>
              <a:gd name="connsiteX136" fmla="*/ 87820 w 1068056"/>
              <a:gd name="connsiteY136" fmla="*/ 842860 h 1294514"/>
              <a:gd name="connsiteX137" fmla="*/ 80671 w 1068056"/>
              <a:gd name="connsiteY137" fmla="*/ 844646 h 1294514"/>
              <a:gd name="connsiteX138" fmla="*/ 75309 w 1068056"/>
              <a:gd name="connsiteY138" fmla="*/ 823217 h 1294514"/>
              <a:gd name="connsiteX139" fmla="*/ 82458 w 1068056"/>
              <a:gd name="connsiteY139" fmla="*/ 821431 h 1294514"/>
              <a:gd name="connsiteX140" fmla="*/ 945700 w 1068056"/>
              <a:gd name="connsiteY140" fmla="*/ 876789 h 1294514"/>
              <a:gd name="connsiteX141" fmla="*/ 952849 w 1068056"/>
              <a:gd name="connsiteY141" fmla="*/ 880360 h 1294514"/>
              <a:gd name="connsiteX142" fmla="*/ 942126 w 1068056"/>
              <a:gd name="connsiteY142" fmla="*/ 898218 h 1294514"/>
              <a:gd name="connsiteX143" fmla="*/ 936764 w 1068056"/>
              <a:gd name="connsiteY143" fmla="*/ 896432 h 1294514"/>
              <a:gd name="connsiteX144" fmla="*/ 945700 w 1068056"/>
              <a:gd name="connsiteY144" fmla="*/ 876789 h 1294514"/>
              <a:gd name="connsiteX145" fmla="*/ 75309 w 1068056"/>
              <a:gd name="connsiteY145" fmla="*/ 780359 h 1294514"/>
              <a:gd name="connsiteX146" fmla="*/ 78884 w 1068056"/>
              <a:gd name="connsiteY146" fmla="*/ 801788 h 1294514"/>
              <a:gd name="connsiteX147" fmla="*/ 71735 w 1068056"/>
              <a:gd name="connsiteY147" fmla="*/ 801788 h 1294514"/>
              <a:gd name="connsiteX148" fmla="*/ 68160 w 1068056"/>
              <a:gd name="connsiteY148" fmla="*/ 782145 h 1294514"/>
              <a:gd name="connsiteX149" fmla="*/ 75309 w 1068056"/>
              <a:gd name="connsiteY149" fmla="*/ 780359 h 1294514"/>
              <a:gd name="connsiteX150" fmla="*/ 961786 w 1068056"/>
              <a:gd name="connsiteY150" fmla="*/ 837503 h 1294514"/>
              <a:gd name="connsiteX151" fmla="*/ 968935 w 1068056"/>
              <a:gd name="connsiteY151" fmla="*/ 839288 h 1294514"/>
              <a:gd name="connsiteX152" fmla="*/ 959998 w 1068056"/>
              <a:gd name="connsiteY152" fmla="*/ 860717 h 1294514"/>
              <a:gd name="connsiteX153" fmla="*/ 954637 w 1068056"/>
              <a:gd name="connsiteY153" fmla="*/ 857146 h 1294514"/>
              <a:gd name="connsiteX154" fmla="*/ 961786 w 1068056"/>
              <a:gd name="connsiteY154" fmla="*/ 837503 h 1294514"/>
              <a:gd name="connsiteX155" fmla="*/ 69947 w 1068056"/>
              <a:gd name="connsiteY155" fmla="*/ 737501 h 1294514"/>
              <a:gd name="connsiteX156" fmla="*/ 71735 w 1068056"/>
              <a:gd name="connsiteY156" fmla="*/ 758930 h 1294514"/>
              <a:gd name="connsiteX157" fmla="*/ 64586 w 1068056"/>
              <a:gd name="connsiteY157" fmla="*/ 760716 h 1294514"/>
              <a:gd name="connsiteX158" fmla="*/ 62799 w 1068056"/>
              <a:gd name="connsiteY158" fmla="*/ 739287 h 1294514"/>
              <a:gd name="connsiteX159" fmla="*/ 69947 w 1068056"/>
              <a:gd name="connsiteY159" fmla="*/ 737501 h 1294514"/>
              <a:gd name="connsiteX160" fmla="*/ 976084 w 1068056"/>
              <a:gd name="connsiteY160" fmla="*/ 796431 h 1294514"/>
              <a:gd name="connsiteX161" fmla="*/ 983233 w 1068056"/>
              <a:gd name="connsiteY161" fmla="*/ 800002 h 1294514"/>
              <a:gd name="connsiteX162" fmla="*/ 976083 w 1068056"/>
              <a:gd name="connsiteY162" fmla="*/ 819645 h 1294514"/>
              <a:gd name="connsiteX163" fmla="*/ 970722 w 1068056"/>
              <a:gd name="connsiteY163" fmla="*/ 817860 h 1294514"/>
              <a:gd name="connsiteX164" fmla="*/ 976084 w 1068056"/>
              <a:gd name="connsiteY164" fmla="*/ 796431 h 1294514"/>
              <a:gd name="connsiteX165" fmla="*/ 66373 w 1068056"/>
              <a:gd name="connsiteY165" fmla="*/ 694644 h 1294514"/>
              <a:gd name="connsiteX166" fmla="*/ 68160 w 1068056"/>
              <a:gd name="connsiteY166" fmla="*/ 716072 h 1294514"/>
              <a:gd name="connsiteX167" fmla="*/ 61011 w 1068056"/>
              <a:gd name="connsiteY167" fmla="*/ 717858 h 1294514"/>
              <a:gd name="connsiteX168" fmla="*/ 59224 w 1068056"/>
              <a:gd name="connsiteY168" fmla="*/ 696429 h 1294514"/>
              <a:gd name="connsiteX169" fmla="*/ 66373 w 1068056"/>
              <a:gd name="connsiteY169" fmla="*/ 694644 h 1294514"/>
              <a:gd name="connsiteX170" fmla="*/ 988594 w 1068056"/>
              <a:gd name="connsiteY170" fmla="*/ 755359 h 1294514"/>
              <a:gd name="connsiteX171" fmla="*/ 995743 w 1068056"/>
              <a:gd name="connsiteY171" fmla="*/ 757144 h 1294514"/>
              <a:gd name="connsiteX172" fmla="*/ 990382 w 1068056"/>
              <a:gd name="connsiteY172" fmla="*/ 778573 h 1294514"/>
              <a:gd name="connsiteX173" fmla="*/ 983233 w 1068056"/>
              <a:gd name="connsiteY173" fmla="*/ 776788 h 1294514"/>
              <a:gd name="connsiteX174" fmla="*/ 988594 w 1068056"/>
              <a:gd name="connsiteY174" fmla="*/ 755359 h 1294514"/>
              <a:gd name="connsiteX175" fmla="*/ 66373 w 1068056"/>
              <a:gd name="connsiteY175" fmla="*/ 653572 h 1294514"/>
              <a:gd name="connsiteX176" fmla="*/ 66373 w 1068056"/>
              <a:gd name="connsiteY176" fmla="*/ 675000 h 1294514"/>
              <a:gd name="connsiteX177" fmla="*/ 59224 w 1068056"/>
              <a:gd name="connsiteY177" fmla="*/ 675000 h 1294514"/>
              <a:gd name="connsiteX178" fmla="*/ 59224 w 1068056"/>
              <a:gd name="connsiteY178" fmla="*/ 653572 h 1294514"/>
              <a:gd name="connsiteX179" fmla="*/ 66373 w 1068056"/>
              <a:gd name="connsiteY179" fmla="*/ 653572 h 1294514"/>
              <a:gd name="connsiteX180" fmla="*/ 997531 w 1068056"/>
              <a:gd name="connsiteY180" fmla="*/ 714287 h 1294514"/>
              <a:gd name="connsiteX181" fmla="*/ 1002892 w 1068056"/>
              <a:gd name="connsiteY181" fmla="*/ 716072 h 1294514"/>
              <a:gd name="connsiteX182" fmla="*/ 999318 w 1068056"/>
              <a:gd name="connsiteY182" fmla="*/ 735715 h 1294514"/>
              <a:gd name="connsiteX183" fmla="*/ 992169 w 1068056"/>
              <a:gd name="connsiteY183" fmla="*/ 735715 h 1294514"/>
              <a:gd name="connsiteX184" fmla="*/ 997531 w 1068056"/>
              <a:gd name="connsiteY184" fmla="*/ 714287 h 1294514"/>
              <a:gd name="connsiteX185" fmla="*/ 61011 w 1068056"/>
              <a:gd name="connsiteY185" fmla="*/ 608928 h 1294514"/>
              <a:gd name="connsiteX186" fmla="*/ 68160 w 1068056"/>
              <a:gd name="connsiteY186" fmla="*/ 610714 h 1294514"/>
              <a:gd name="connsiteX187" fmla="*/ 66373 w 1068056"/>
              <a:gd name="connsiteY187" fmla="*/ 632143 h 1294514"/>
              <a:gd name="connsiteX188" fmla="*/ 59224 w 1068056"/>
              <a:gd name="connsiteY188" fmla="*/ 630357 h 1294514"/>
              <a:gd name="connsiteX189" fmla="*/ 61011 w 1068056"/>
              <a:gd name="connsiteY189" fmla="*/ 608928 h 1294514"/>
              <a:gd name="connsiteX190" fmla="*/ 1008254 w 1068056"/>
              <a:gd name="connsiteY190" fmla="*/ 671429 h 1294514"/>
              <a:gd name="connsiteX191" fmla="*/ 1006467 w 1068056"/>
              <a:gd name="connsiteY191" fmla="*/ 694644 h 1294514"/>
              <a:gd name="connsiteX192" fmla="*/ 999318 w 1068056"/>
              <a:gd name="connsiteY192" fmla="*/ 692858 h 1294514"/>
              <a:gd name="connsiteX193" fmla="*/ 1001105 w 1068056"/>
              <a:gd name="connsiteY193" fmla="*/ 671429 h 1294514"/>
              <a:gd name="connsiteX194" fmla="*/ 1008254 w 1068056"/>
              <a:gd name="connsiteY194" fmla="*/ 671429 h 1294514"/>
              <a:gd name="connsiteX195" fmla="*/ 64586 w 1068056"/>
              <a:gd name="connsiteY195" fmla="*/ 566070 h 1294514"/>
              <a:gd name="connsiteX196" fmla="*/ 71735 w 1068056"/>
              <a:gd name="connsiteY196" fmla="*/ 567856 h 1294514"/>
              <a:gd name="connsiteX197" fmla="*/ 69948 w 1068056"/>
              <a:gd name="connsiteY197" fmla="*/ 589285 h 1294514"/>
              <a:gd name="connsiteX198" fmla="*/ 62799 w 1068056"/>
              <a:gd name="connsiteY198" fmla="*/ 587499 h 1294514"/>
              <a:gd name="connsiteX199" fmla="*/ 64586 w 1068056"/>
              <a:gd name="connsiteY199" fmla="*/ 566070 h 1294514"/>
              <a:gd name="connsiteX200" fmla="*/ 1008254 w 1068056"/>
              <a:gd name="connsiteY200" fmla="*/ 648214 h 1294514"/>
              <a:gd name="connsiteX201" fmla="*/ 1008254 w 1068056"/>
              <a:gd name="connsiteY201" fmla="*/ 669643 h 1294514"/>
              <a:gd name="connsiteX202" fmla="*/ 1001105 w 1068056"/>
              <a:gd name="connsiteY202" fmla="*/ 669643 h 1294514"/>
              <a:gd name="connsiteX203" fmla="*/ 1001105 w 1068056"/>
              <a:gd name="connsiteY203" fmla="*/ 648214 h 1294514"/>
              <a:gd name="connsiteX204" fmla="*/ 1008254 w 1068056"/>
              <a:gd name="connsiteY204" fmla="*/ 648214 h 1294514"/>
              <a:gd name="connsiteX205" fmla="*/ 77097 w 1068056"/>
              <a:gd name="connsiteY205" fmla="*/ 524999 h 1294514"/>
              <a:gd name="connsiteX206" fmla="*/ 75309 w 1068056"/>
              <a:gd name="connsiteY206" fmla="*/ 546427 h 1294514"/>
              <a:gd name="connsiteX207" fmla="*/ 68160 w 1068056"/>
              <a:gd name="connsiteY207" fmla="*/ 544642 h 1294514"/>
              <a:gd name="connsiteX208" fmla="*/ 71735 w 1068056"/>
              <a:gd name="connsiteY208" fmla="*/ 524998 h 1294514"/>
              <a:gd name="connsiteX209" fmla="*/ 77097 w 1068056"/>
              <a:gd name="connsiteY209" fmla="*/ 524999 h 1294514"/>
              <a:gd name="connsiteX210" fmla="*/ 1008254 w 1068056"/>
              <a:gd name="connsiteY210" fmla="*/ 605357 h 1294514"/>
              <a:gd name="connsiteX211" fmla="*/ 1008254 w 1068056"/>
              <a:gd name="connsiteY211" fmla="*/ 626786 h 1294514"/>
              <a:gd name="connsiteX212" fmla="*/ 1001105 w 1068056"/>
              <a:gd name="connsiteY212" fmla="*/ 626786 h 1294514"/>
              <a:gd name="connsiteX213" fmla="*/ 1001105 w 1068056"/>
              <a:gd name="connsiteY213" fmla="*/ 605357 h 1294514"/>
              <a:gd name="connsiteX214" fmla="*/ 1008254 w 1068056"/>
              <a:gd name="connsiteY214" fmla="*/ 605357 h 1294514"/>
              <a:gd name="connsiteX215" fmla="*/ 78884 w 1068056"/>
              <a:gd name="connsiteY215" fmla="*/ 482141 h 1294514"/>
              <a:gd name="connsiteX216" fmla="*/ 86033 w 1068056"/>
              <a:gd name="connsiteY216" fmla="*/ 483926 h 1294514"/>
              <a:gd name="connsiteX217" fmla="*/ 82458 w 1068056"/>
              <a:gd name="connsiteY217" fmla="*/ 505355 h 1294514"/>
              <a:gd name="connsiteX218" fmla="*/ 75309 w 1068056"/>
              <a:gd name="connsiteY218" fmla="*/ 503570 h 1294514"/>
              <a:gd name="connsiteX219" fmla="*/ 78884 w 1068056"/>
              <a:gd name="connsiteY219" fmla="*/ 482141 h 1294514"/>
              <a:gd name="connsiteX220" fmla="*/ 1004680 w 1068056"/>
              <a:gd name="connsiteY220" fmla="*/ 562499 h 1294514"/>
              <a:gd name="connsiteX221" fmla="*/ 1006467 w 1068056"/>
              <a:gd name="connsiteY221" fmla="*/ 583928 h 1294514"/>
              <a:gd name="connsiteX222" fmla="*/ 999318 w 1068056"/>
              <a:gd name="connsiteY222" fmla="*/ 583928 h 1294514"/>
              <a:gd name="connsiteX223" fmla="*/ 997530 w 1068056"/>
              <a:gd name="connsiteY223" fmla="*/ 562499 h 1294514"/>
              <a:gd name="connsiteX224" fmla="*/ 1004680 w 1068056"/>
              <a:gd name="connsiteY224" fmla="*/ 562499 h 1294514"/>
              <a:gd name="connsiteX225" fmla="*/ 91395 w 1068056"/>
              <a:gd name="connsiteY225" fmla="*/ 441069 h 1294514"/>
              <a:gd name="connsiteX226" fmla="*/ 96756 w 1068056"/>
              <a:gd name="connsiteY226" fmla="*/ 442854 h 1294514"/>
              <a:gd name="connsiteX227" fmla="*/ 91394 w 1068056"/>
              <a:gd name="connsiteY227" fmla="*/ 462498 h 1294514"/>
              <a:gd name="connsiteX228" fmla="*/ 84245 w 1068056"/>
              <a:gd name="connsiteY228" fmla="*/ 460712 h 1294514"/>
              <a:gd name="connsiteX229" fmla="*/ 91395 w 1068056"/>
              <a:gd name="connsiteY229" fmla="*/ 441069 h 1294514"/>
              <a:gd name="connsiteX230" fmla="*/ 999318 w 1068056"/>
              <a:gd name="connsiteY230" fmla="*/ 519641 h 1294514"/>
              <a:gd name="connsiteX231" fmla="*/ 1002892 w 1068056"/>
              <a:gd name="connsiteY231" fmla="*/ 541070 h 1294514"/>
              <a:gd name="connsiteX232" fmla="*/ 995743 w 1068056"/>
              <a:gd name="connsiteY232" fmla="*/ 542856 h 1294514"/>
              <a:gd name="connsiteX233" fmla="*/ 992169 w 1068056"/>
              <a:gd name="connsiteY233" fmla="*/ 521427 h 1294514"/>
              <a:gd name="connsiteX234" fmla="*/ 999318 w 1068056"/>
              <a:gd name="connsiteY234" fmla="*/ 519641 h 1294514"/>
              <a:gd name="connsiteX235" fmla="*/ 103905 w 1068056"/>
              <a:gd name="connsiteY235" fmla="*/ 399997 h 1294514"/>
              <a:gd name="connsiteX236" fmla="*/ 111054 w 1068056"/>
              <a:gd name="connsiteY236" fmla="*/ 401783 h 1294514"/>
              <a:gd name="connsiteX237" fmla="*/ 103905 w 1068056"/>
              <a:gd name="connsiteY237" fmla="*/ 423211 h 1294514"/>
              <a:gd name="connsiteX238" fmla="*/ 96756 w 1068056"/>
              <a:gd name="connsiteY238" fmla="*/ 419640 h 1294514"/>
              <a:gd name="connsiteX239" fmla="*/ 103905 w 1068056"/>
              <a:gd name="connsiteY239" fmla="*/ 399997 h 1294514"/>
              <a:gd name="connsiteX240" fmla="*/ 990382 w 1068056"/>
              <a:gd name="connsiteY240" fmla="*/ 476783 h 1294514"/>
              <a:gd name="connsiteX241" fmla="*/ 993956 w 1068056"/>
              <a:gd name="connsiteY241" fmla="*/ 498212 h 1294514"/>
              <a:gd name="connsiteX242" fmla="*/ 986807 w 1068056"/>
              <a:gd name="connsiteY242" fmla="*/ 499998 h 1294514"/>
              <a:gd name="connsiteX243" fmla="*/ 983233 w 1068056"/>
              <a:gd name="connsiteY243" fmla="*/ 478569 h 1294514"/>
              <a:gd name="connsiteX244" fmla="*/ 990382 w 1068056"/>
              <a:gd name="connsiteY244" fmla="*/ 476783 h 1294514"/>
              <a:gd name="connsiteX245" fmla="*/ 119991 w 1068056"/>
              <a:gd name="connsiteY245" fmla="*/ 360710 h 1294514"/>
              <a:gd name="connsiteX246" fmla="*/ 127140 w 1068056"/>
              <a:gd name="connsiteY246" fmla="*/ 362496 h 1294514"/>
              <a:gd name="connsiteX247" fmla="*/ 118203 w 1068056"/>
              <a:gd name="connsiteY247" fmla="*/ 382140 h 1294514"/>
              <a:gd name="connsiteX248" fmla="*/ 112842 w 1068056"/>
              <a:gd name="connsiteY248" fmla="*/ 380354 h 1294514"/>
              <a:gd name="connsiteX249" fmla="*/ 119991 w 1068056"/>
              <a:gd name="connsiteY249" fmla="*/ 360710 h 1294514"/>
              <a:gd name="connsiteX250" fmla="*/ 977871 w 1068056"/>
              <a:gd name="connsiteY250" fmla="*/ 435712 h 1294514"/>
              <a:gd name="connsiteX251" fmla="*/ 983233 w 1068056"/>
              <a:gd name="connsiteY251" fmla="*/ 457140 h 1294514"/>
              <a:gd name="connsiteX252" fmla="*/ 977871 w 1068056"/>
              <a:gd name="connsiteY252" fmla="*/ 458926 h 1294514"/>
              <a:gd name="connsiteX253" fmla="*/ 970722 w 1068056"/>
              <a:gd name="connsiteY253" fmla="*/ 437497 h 1294514"/>
              <a:gd name="connsiteX254" fmla="*/ 977871 w 1068056"/>
              <a:gd name="connsiteY254" fmla="*/ 435712 h 1294514"/>
              <a:gd name="connsiteX255" fmla="*/ 130714 w 1068056"/>
              <a:gd name="connsiteY255" fmla="*/ 337496 h 1294514"/>
              <a:gd name="connsiteX256" fmla="*/ 137863 w 1068056"/>
              <a:gd name="connsiteY256" fmla="*/ 341067 h 1294514"/>
              <a:gd name="connsiteX257" fmla="*/ 136076 w 1068056"/>
              <a:gd name="connsiteY257" fmla="*/ 342853 h 1294514"/>
              <a:gd name="connsiteX258" fmla="*/ 128927 w 1068056"/>
              <a:gd name="connsiteY258" fmla="*/ 341067 h 1294514"/>
              <a:gd name="connsiteX259" fmla="*/ 130714 w 1068056"/>
              <a:gd name="connsiteY259" fmla="*/ 337496 h 1294514"/>
              <a:gd name="connsiteX260" fmla="*/ 139650 w 1068056"/>
              <a:gd name="connsiteY260" fmla="*/ 321424 h 1294514"/>
              <a:gd name="connsiteX261" fmla="*/ 146799 w 1068056"/>
              <a:gd name="connsiteY261" fmla="*/ 324996 h 1294514"/>
              <a:gd name="connsiteX262" fmla="*/ 137863 w 1068056"/>
              <a:gd name="connsiteY262" fmla="*/ 341067 h 1294514"/>
              <a:gd name="connsiteX263" fmla="*/ 130714 w 1068056"/>
              <a:gd name="connsiteY263" fmla="*/ 337496 h 1294514"/>
              <a:gd name="connsiteX264" fmla="*/ 139650 w 1068056"/>
              <a:gd name="connsiteY264" fmla="*/ 321424 h 1294514"/>
              <a:gd name="connsiteX265" fmla="*/ 963573 w 1068056"/>
              <a:gd name="connsiteY265" fmla="*/ 396425 h 1294514"/>
              <a:gd name="connsiteX266" fmla="*/ 970722 w 1068056"/>
              <a:gd name="connsiteY266" fmla="*/ 416069 h 1294514"/>
              <a:gd name="connsiteX267" fmla="*/ 963573 w 1068056"/>
              <a:gd name="connsiteY267" fmla="*/ 417854 h 1294514"/>
              <a:gd name="connsiteX268" fmla="*/ 956424 w 1068056"/>
              <a:gd name="connsiteY268" fmla="*/ 398211 h 1294514"/>
              <a:gd name="connsiteX269" fmla="*/ 963573 w 1068056"/>
              <a:gd name="connsiteY269" fmla="*/ 396425 h 1294514"/>
              <a:gd name="connsiteX270" fmla="*/ 162885 w 1068056"/>
              <a:gd name="connsiteY270" fmla="*/ 283924 h 1294514"/>
              <a:gd name="connsiteX271" fmla="*/ 168246 w 1068056"/>
              <a:gd name="connsiteY271" fmla="*/ 289281 h 1294514"/>
              <a:gd name="connsiteX272" fmla="*/ 157523 w 1068056"/>
              <a:gd name="connsiteY272" fmla="*/ 307138 h 1294514"/>
              <a:gd name="connsiteX273" fmla="*/ 150374 w 1068056"/>
              <a:gd name="connsiteY273" fmla="*/ 301781 h 1294514"/>
              <a:gd name="connsiteX274" fmla="*/ 162885 w 1068056"/>
              <a:gd name="connsiteY274" fmla="*/ 283924 h 1294514"/>
              <a:gd name="connsiteX275" fmla="*/ 945700 w 1068056"/>
              <a:gd name="connsiteY275" fmla="*/ 355353 h 1294514"/>
              <a:gd name="connsiteX276" fmla="*/ 954637 w 1068056"/>
              <a:gd name="connsiteY276" fmla="*/ 374996 h 1294514"/>
              <a:gd name="connsiteX277" fmla="*/ 949275 w 1068056"/>
              <a:gd name="connsiteY277" fmla="*/ 378568 h 1294514"/>
              <a:gd name="connsiteX278" fmla="*/ 938551 w 1068056"/>
              <a:gd name="connsiteY278" fmla="*/ 358925 h 1294514"/>
              <a:gd name="connsiteX279" fmla="*/ 945700 w 1068056"/>
              <a:gd name="connsiteY279" fmla="*/ 355353 h 1294514"/>
              <a:gd name="connsiteX280" fmla="*/ 187906 w 1068056"/>
              <a:gd name="connsiteY280" fmla="*/ 249995 h 1294514"/>
              <a:gd name="connsiteX281" fmla="*/ 193268 w 1068056"/>
              <a:gd name="connsiteY281" fmla="*/ 255352 h 1294514"/>
              <a:gd name="connsiteX282" fmla="*/ 180757 w 1068056"/>
              <a:gd name="connsiteY282" fmla="*/ 271424 h 1294514"/>
              <a:gd name="connsiteX283" fmla="*/ 175395 w 1068056"/>
              <a:gd name="connsiteY283" fmla="*/ 267852 h 1294514"/>
              <a:gd name="connsiteX284" fmla="*/ 187906 w 1068056"/>
              <a:gd name="connsiteY284" fmla="*/ 249995 h 1294514"/>
              <a:gd name="connsiteX285" fmla="*/ 926040 w 1068056"/>
              <a:gd name="connsiteY285" fmla="*/ 317853 h 1294514"/>
              <a:gd name="connsiteX286" fmla="*/ 936764 w 1068056"/>
              <a:gd name="connsiteY286" fmla="*/ 337496 h 1294514"/>
              <a:gd name="connsiteX287" fmla="*/ 929615 w 1068056"/>
              <a:gd name="connsiteY287" fmla="*/ 341067 h 1294514"/>
              <a:gd name="connsiteX288" fmla="*/ 918892 w 1068056"/>
              <a:gd name="connsiteY288" fmla="*/ 321424 h 1294514"/>
              <a:gd name="connsiteX289" fmla="*/ 926040 w 1068056"/>
              <a:gd name="connsiteY289" fmla="*/ 317853 h 1294514"/>
              <a:gd name="connsiteX290" fmla="*/ 216502 w 1068056"/>
              <a:gd name="connsiteY290" fmla="*/ 217852 h 1294514"/>
              <a:gd name="connsiteX291" fmla="*/ 221864 w 1068056"/>
              <a:gd name="connsiteY291" fmla="*/ 223209 h 1294514"/>
              <a:gd name="connsiteX292" fmla="*/ 207566 w 1068056"/>
              <a:gd name="connsiteY292" fmla="*/ 239280 h 1294514"/>
              <a:gd name="connsiteX293" fmla="*/ 202204 w 1068056"/>
              <a:gd name="connsiteY293" fmla="*/ 233923 h 1294514"/>
              <a:gd name="connsiteX294" fmla="*/ 216502 w 1068056"/>
              <a:gd name="connsiteY294" fmla="*/ 217852 h 1294514"/>
              <a:gd name="connsiteX295" fmla="*/ 902806 w 1068056"/>
              <a:gd name="connsiteY295" fmla="*/ 282138 h 1294514"/>
              <a:gd name="connsiteX296" fmla="*/ 913530 w 1068056"/>
              <a:gd name="connsiteY296" fmla="*/ 299995 h 1294514"/>
              <a:gd name="connsiteX297" fmla="*/ 908168 w 1068056"/>
              <a:gd name="connsiteY297" fmla="*/ 303567 h 1294514"/>
              <a:gd name="connsiteX298" fmla="*/ 897445 w 1068056"/>
              <a:gd name="connsiteY298" fmla="*/ 285710 h 1294514"/>
              <a:gd name="connsiteX299" fmla="*/ 902806 w 1068056"/>
              <a:gd name="connsiteY299" fmla="*/ 282138 h 1294514"/>
              <a:gd name="connsiteX300" fmla="*/ 248673 w 1068056"/>
              <a:gd name="connsiteY300" fmla="*/ 187494 h 1294514"/>
              <a:gd name="connsiteX301" fmla="*/ 254034 w 1068056"/>
              <a:gd name="connsiteY301" fmla="*/ 192851 h 1294514"/>
              <a:gd name="connsiteX302" fmla="*/ 237949 w 1068056"/>
              <a:gd name="connsiteY302" fmla="*/ 208923 h 1294514"/>
              <a:gd name="connsiteX303" fmla="*/ 232587 w 1068056"/>
              <a:gd name="connsiteY303" fmla="*/ 203566 h 1294514"/>
              <a:gd name="connsiteX304" fmla="*/ 248673 w 1068056"/>
              <a:gd name="connsiteY304" fmla="*/ 187494 h 1294514"/>
              <a:gd name="connsiteX305" fmla="*/ 875997 w 1068056"/>
              <a:gd name="connsiteY305" fmla="*/ 246423 h 1294514"/>
              <a:gd name="connsiteX306" fmla="*/ 890296 w 1068056"/>
              <a:gd name="connsiteY306" fmla="*/ 264281 h 1294514"/>
              <a:gd name="connsiteX307" fmla="*/ 884934 w 1068056"/>
              <a:gd name="connsiteY307" fmla="*/ 267852 h 1294514"/>
              <a:gd name="connsiteX308" fmla="*/ 870636 w 1068056"/>
              <a:gd name="connsiteY308" fmla="*/ 251780 h 1294514"/>
              <a:gd name="connsiteX309" fmla="*/ 875997 w 1068056"/>
              <a:gd name="connsiteY309" fmla="*/ 246423 h 1294514"/>
              <a:gd name="connsiteX310" fmla="*/ 282630 w 1068056"/>
              <a:gd name="connsiteY310" fmla="*/ 160708 h 1294514"/>
              <a:gd name="connsiteX311" fmla="*/ 286205 w 1068056"/>
              <a:gd name="connsiteY311" fmla="*/ 167851 h 1294514"/>
              <a:gd name="connsiteX312" fmla="*/ 270120 w 1068056"/>
              <a:gd name="connsiteY312" fmla="*/ 180351 h 1294514"/>
              <a:gd name="connsiteX313" fmla="*/ 264758 w 1068056"/>
              <a:gd name="connsiteY313" fmla="*/ 174994 h 1294514"/>
              <a:gd name="connsiteX314" fmla="*/ 282630 w 1068056"/>
              <a:gd name="connsiteY314" fmla="*/ 160708 h 1294514"/>
              <a:gd name="connsiteX315" fmla="*/ 847401 w 1068056"/>
              <a:gd name="connsiteY315" fmla="*/ 214280 h 1294514"/>
              <a:gd name="connsiteX316" fmla="*/ 863487 w 1068056"/>
              <a:gd name="connsiteY316" fmla="*/ 230352 h 1294514"/>
              <a:gd name="connsiteX317" fmla="*/ 858125 w 1068056"/>
              <a:gd name="connsiteY317" fmla="*/ 235709 h 1294514"/>
              <a:gd name="connsiteX318" fmla="*/ 843827 w 1068056"/>
              <a:gd name="connsiteY318" fmla="*/ 219637 h 1294514"/>
              <a:gd name="connsiteX319" fmla="*/ 847401 w 1068056"/>
              <a:gd name="connsiteY319" fmla="*/ 214280 h 1294514"/>
              <a:gd name="connsiteX320" fmla="*/ 318375 w 1068056"/>
              <a:gd name="connsiteY320" fmla="*/ 137493 h 1294514"/>
              <a:gd name="connsiteX321" fmla="*/ 321950 w 1068056"/>
              <a:gd name="connsiteY321" fmla="*/ 142851 h 1294514"/>
              <a:gd name="connsiteX322" fmla="*/ 304077 w 1068056"/>
              <a:gd name="connsiteY322" fmla="*/ 155351 h 1294514"/>
              <a:gd name="connsiteX323" fmla="*/ 300503 w 1068056"/>
              <a:gd name="connsiteY323" fmla="*/ 148208 h 1294514"/>
              <a:gd name="connsiteX324" fmla="*/ 318375 w 1068056"/>
              <a:gd name="connsiteY324" fmla="*/ 137493 h 1294514"/>
              <a:gd name="connsiteX325" fmla="*/ 817018 w 1068056"/>
              <a:gd name="connsiteY325" fmla="*/ 183923 h 1294514"/>
              <a:gd name="connsiteX326" fmla="*/ 833104 w 1068056"/>
              <a:gd name="connsiteY326" fmla="*/ 199994 h 1294514"/>
              <a:gd name="connsiteX327" fmla="*/ 827742 w 1068056"/>
              <a:gd name="connsiteY327" fmla="*/ 205351 h 1294514"/>
              <a:gd name="connsiteX328" fmla="*/ 811657 w 1068056"/>
              <a:gd name="connsiteY328" fmla="*/ 189280 h 1294514"/>
              <a:gd name="connsiteX329" fmla="*/ 817018 w 1068056"/>
              <a:gd name="connsiteY329" fmla="*/ 183923 h 1294514"/>
              <a:gd name="connsiteX330" fmla="*/ 783060 w 1068056"/>
              <a:gd name="connsiteY330" fmla="*/ 157137 h 1294514"/>
              <a:gd name="connsiteX331" fmla="*/ 800933 w 1068056"/>
              <a:gd name="connsiteY331" fmla="*/ 171422 h 1294514"/>
              <a:gd name="connsiteX332" fmla="*/ 795571 w 1068056"/>
              <a:gd name="connsiteY332" fmla="*/ 176779 h 1294514"/>
              <a:gd name="connsiteX333" fmla="*/ 779486 w 1068056"/>
              <a:gd name="connsiteY333" fmla="*/ 162494 h 1294514"/>
              <a:gd name="connsiteX334" fmla="*/ 783060 w 1068056"/>
              <a:gd name="connsiteY334" fmla="*/ 157137 h 1294514"/>
              <a:gd name="connsiteX335" fmla="*/ 355908 w 1068056"/>
              <a:gd name="connsiteY335" fmla="*/ 116064 h 1294514"/>
              <a:gd name="connsiteX336" fmla="*/ 359482 w 1068056"/>
              <a:gd name="connsiteY336" fmla="*/ 123207 h 1294514"/>
              <a:gd name="connsiteX337" fmla="*/ 339822 w 1068056"/>
              <a:gd name="connsiteY337" fmla="*/ 133922 h 1294514"/>
              <a:gd name="connsiteX338" fmla="*/ 338035 w 1068056"/>
              <a:gd name="connsiteY338" fmla="*/ 126779 h 1294514"/>
              <a:gd name="connsiteX339" fmla="*/ 355908 w 1068056"/>
              <a:gd name="connsiteY339" fmla="*/ 116064 h 1294514"/>
              <a:gd name="connsiteX340" fmla="*/ 747315 w 1068056"/>
              <a:gd name="connsiteY340" fmla="*/ 133922 h 1294514"/>
              <a:gd name="connsiteX341" fmla="*/ 765188 w 1068056"/>
              <a:gd name="connsiteY341" fmla="*/ 144636 h 1294514"/>
              <a:gd name="connsiteX342" fmla="*/ 761613 w 1068056"/>
              <a:gd name="connsiteY342" fmla="*/ 151779 h 1294514"/>
              <a:gd name="connsiteX343" fmla="*/ 743741 w 1068056"/>
              <a:gd name="connsiteY343" fmla="*/ 139279 h 1294514"/>
              <a:gd name="connsiteX344" fmla="*/ 747315 w 1068056"/>
              <a:gd name="connsiteY344" fmla="*/ 133922 h 1294514"/>
              <a:gd name="connsiteX345" fmla="*/ 395227 w 1068056"/>
              <a:gd name="connsiteY345" fmla="*/ 99993 h 1294514"/>
              <a:gd name="connsiteX346" fmla="*/ 398802 w 1068056"/>
              <a:gd name="connsiteY346" fmla="*/ 105350 h 1294514"/>
              <a:gd name="connsiteX347" fmla="*/ 379142 w 1068056"/>
              <a:gd name="connsiteY347" fmla="*/ 114279 h 1294514"/>
              <a:gd name="connsiteX348" fmla="*/ 375567 w 1068056"/>
              <a:gd name="connsiteY348" fmla="*/ 107136 h 1294514"/>
              <a:gd name="connsiteX349" fmla="*/ 395227 w 1068056"/>
              <a:gd name="connsiteY349" fmla="*/ 99993 h 1294514"/>
              <a:gd name="connsiteX350" fmla="*/ 709783 w 1068056"/>
              <a:gd name="connsiteY350" fmla="*/ 112493 h 1294514"/>
              <a:gd name="connsiteX351" fmla="*/ 729443 w 1068056"/>
              <a:gd name="connsiteY351" fmla="*/ 123207 h 1294514"/>
              <a:gd name="connsiteX352" fmla="*/ 725869 w 1068056"/>
              <a:gd name="connsiteY352" fmla="*/ 128565 h 1294514"/>
              <a:gd name="connsiteX353" fmla="*/ 706209 w 1068056"/>
              <a:gd name="connsiteY353" fmla="*/ 117850 h 1294514"/>
              <a:gd name="connsiteX354" fmla="*/ 709783 w 1068056"/>
              <a:gd name="connsiteY354" fmla="*/ 112493 h 1294514"/>
              <a:gd name="connsiteX355" fmla="*/ 436334 w 1068056"/>
              <a:gd name="connsiteY355" fmla="*/ 85707 h 1294514"/>
              <a:gd name="connsiteX356" fmla="*/ 438121 w 1068056"/>
              <a:gd name="connsiteY356" fmla="*/ 92850 h 1294514"/>
              <a:gd name="connsiteX357" fmla="*/ 418461 w 1068056"/>
              <a:gd name="connsiteY357" fmla="*/ 98207 h 1294514"/>
              <a:gd name="connsiteX358" fmla="*/ 416674 w 1068056"/>
              <a:gd name="connsiteY358" fmla="*/ 92850 h 1294514"/>
              <a:gd name="connsiteX359" fmla="*/ 436334 w 1068056"/>
              <a:gd name="connsiteY359" fmla="*/ 85707 h 1294514"/>
              <a:gd name="connsiteX360" fmla="*/ 681187 w 1068056"/>
              <a:gd name="connsiteY360" fmla="*/ 98207 h 1294514"/>
              <a:gd name="connsiteX361" fmla="*/ 690123 w 1068056"/>
              <a:gd name="connsiteY361" fmla="*/ 103564 h 1294514"/>
              <a:gd name="connsiteX362" fmla="*/ 688336 w 1068056"/>
              <a:gd name="connsiteY362" fmla="*/ 108921 h 1294514"/>
              <a:gd name="connsiteX363" fmla="*/ 677613 w 1068056"/>
              <a:gd name="connsiteY363" fmla="*/ 105350 h 1294514"/>
              <a:gd name="connsiteX364" fmla="*/ 677868 w 1068056"/>
              <a:gd name="connsiteY364" fmla="*/ 104840 h 1294514"/>
              <a:gd name="connsiteX365" fmla="*/ 678060 w 1068056"/>
              <a:gd name="connsiteY365" fmla="*/ 104903 h 1294514"/>
              <a:gd name="connsiteX366" fmla="*/ 679400 w 1068056"/>
              <a:gd name="connsiteY366" fmla="*/ 105350 h 1294514"/>
              <a:gd name="connsiteX367" fmla="*/ 681187 w 1068056"/>
              <a:gd name="connsiteY367" fmla="*/ 98207 h 1294514"/>
              <a:gd name="connsiteX368" fmla="*/ 479228 w 1068056"/>
              <a:gd name="connsiteY368" fmla="*/ 76778 h 1294514"/>
              <a:gd name="connsiteX369" fmla="*/ 481015 w 1068056"/>
              <a:gd name="connsiteY369" fmla="*/ 83921 h 1294514"/>
              <a:gd name="connsiteX370" fmla="*/ 459568 w 1068056"/>
              <a:gd name="connsiteY370" fmla="*/ 87493 h 1294514"/>
              <a:gd name="connsiteX371" fmla="*/ 457781 w 1068056"/>
              <a:gd name="connsiteY371" fmla="*/ 80350 h 1294514"/>
              <a:gd name="connsiteX372" fmla="*/ 479228 w 1068056"/>
              <a:gd name="connsiteY372" fmla="*/ 76778 h 1294514"/>
              <a:gd name="connsiteX373" fmla="*/ 670464 w 1068056"/>
              <a:gd name="connsiteY373" fmla="*/ 94636 h 1294514"/>
              <a:gd name="connsiteX374" fmla="*/ 681187 w 1068056"/>
              <a:gd name="connsiteY374" fmla="*/ 98207 h 1294514"/>
              <a:gd name="connsiteX375" fmla="*/ 678059 w 1068056"/>
              <a:gd name="connsiteY375" fmla="*/ 104457 h 1294514"/>
              <a:gd name="connsiteX376" fmla="*/ 677868 w 1068056"/>
              <a:gd name="connsiteY376" fmla="*/ 104840 h 1294514"/>
              <a:gd name="connsiteX377" fmla="*/ 668676 w 1068056"/>
              <a:gd name="connsiteY377" fmla="*/ 101779 h 1294514"/>
              <a:gd name="connsiteX378" fmla="*/ 670464 w 1068056"/>
              <a:gd name="connsiteY378" fmla="*/ 94636 h 1294514"/>
              <a:gd name="connsiteX379" fmla="*/ 629357 w 1068056"/>
              <a:gd name="connsiteY379" fmla="*/ 82136 h 1294514"/>
              <a:gd name="connsiteX380" fmla="*/ 650804 w 1068056"/>
              <a:gd name="connsiteY380" fmla="*/ 87493 h 1294514"/>
              <a:gd name="connsiteX381" fmla="*/ 649017 w 1068056"/>
              <a:gd name="connsiteY381" fmla="*/ 94636 h 1294514"/>
              <a:gd name="connsiteX382" fmla="*/ 627570 w 1068056"/>
              <a:gd name="connsiteY382" fmla="*/ 87493 h 1294514"/>
              <a:gd name="connsiteX383" fmla="*/ 629357 w 1068056"/>
              <a:gd name="connsiteY383" fmla="*/ 82136 h 1294514"/>
              <a:gd name="connsiteX384" fmla="*/ 522122 w 1068056"/>
              <a:gd name="connsiteY384" fmla="*/ 71421 h 1294514"/>
              <a:gd name="connsiteX385" fmla="*/ 522122 w 1068056"/>
              <a:gd name="connsiteY385" fmla="*/ 78564 h 1294514"/>
              <a:gd name="connsiteX386" fmla="*/ 500675 w 1068056"/>
              <a:gd name="connsiteY386" fmla="*/ 80350 h 1294514"/>
              <a:gd name="connsiteX387" fmla="*/ 500675 w 1068056"/>
              <a:gd name="connsiteY387" fmla="*/ 73207 h 1294514"/>
              <a:gd name="connsiteX388" fmla="*/ 522122 w 1068056"/>
              <a:gd name="connsiteY388" fmla="*/ 71421 h 1294514"/>
              <a:gd name="connsiteX389" fmla="*/ 565016 w 1068056"/>
              <a:gd name="connsiteY389" fmla="*/ 71421 h 1294514"/>
              <a:gd name="connsiteX390" fmla="*/ 565016 w 1068056"/>
              <a:gd name="connsiteY390" fmla="*/ 78564 h 1294514"/>
              <a:gd name="connsiteX391" fmla="*/ 543569 w 1068056"/>
              <a:gd name="connsiteY391" fmla="*/ 78564 h 1294514"/>
              <a:gd name="connsiteX392" fmla="*/ 543569 w 1068056"/>
              <a:gd name="connsiteY392" fmla="*/ 71421 h 1294514"/>
              <a:gd name="connsiteX393" fmla="*/ 565016 w 1068056"/>
              <a:gd name="connsiteY393" fmla="*/ 71421 h 1294514"/>
              <a:gd name="connsiteX394" fmla="*/ 586463 w 1068056"/>
              <a:gd name="connsiteY394" fmla="*/ 73207 h 1294514"/>
              <a:gd name="connsiteX395" fmla="*/ 607910 w 1068056"/>
              <a:gd name="connsiteY395" fmla="*/ 76778 h 1294514"/>
              <a:gd name="connsiteX396" fmla="*/ 607910 w 1068056"/>
              <a:gd name="connsiteY396" fmla="*/ 83921 h 1294514"/>
              <a:gd name="connsiteX397" fmla="*/ 586463 w 1068056"/>
              <a:gd name="connsiteY397" fmla="*/ 80350 h 1294514"/>
              <a:gd name="connsiteX398" fmla="*/ 586463 w 1068056"/>
              <a:gd name="connsiteY398" fmla="*/ 73207 h 1294514"/>
              <a:gd name="connsiteX399" fmla="*/ 611089 w 1068056"/>
              <a:gd name="connsiteY399" fmla="*/ 27967 h 1294514"/>
              <a:gd name="connsiteX400" fmla="*/ 352240 w 1068056"/>
              <a:gd name="connsiteY400" fmla="*/ 66362 h 1294514"/>
              <a:gd name="connsiteX401" fmla="*/ 98473 w 1068056"/>
              <a:gd name="connsiteY401" fmla="*/ 310844 h 1294514"/>
              <a:gd name="connsiteX402" fmla="*/ 114556 w 1068056"/>
              <a:gd name="connsiteY402" fmla="*/ 1037151 h 1294514"/>
              <a:gd name="connsiteX403" fmla="*/ 498781 w 1068056"/>
              <a:gd name="connsiteY403" fmla="*/ 1272710 h 1294514"/>
              <a:gd name="connsiteX404" fmla="*/ 874070 w 1068056"/>
              <a:gd name="connsiteY404" fmla="*/ 1074626 h 1294514"/>
              <a:gd name="connsiteX405" fmla="*/ 1045631 w 1068056"/>
              <a:gd name="connsiteY405" fmla="*/ 673105 h 1294514"/>
              <a:gd name="connsiteX406" fmla="*/ 691787 w 1068056"/>
              <a:gd name="connsiteY406" fmla="*/ 52086 h 1294514"/>
              <a:gd name="connsiteX407" fmla="*/ 611089 w 1068056"/>
              <a:gd name="connsiteY407" fmla="*/ 27967 h 1294514"/>
              <a:gd name="connsiteX408" fmla="*/ 609647 w 1068056"/>
              <a:gd name="connsiteY408" fmla="*/ 5531 h 1294514"/>
              <a:gd name="connsiteX409" fmla="*/ 700722 w 1068056"/>
              <a:gd name="connsiteY409" fmla="*/ 32456 h 1294514"/>
              <a:gd name="connsiteX410" fmla="*/ 1067076 w 1068056"/>
              <a:gd name="connsiteY410" fmla="*/ 674889 h 1294514"/>
              <a:gd name="connsiteX411" fmla="*/ 496994 w 1068056"/>
              <a:gd name="connsiteY411" fmla="*/ 1294124 h 1294514"/>
              <a:gd name="connsiteX412" fmla="*/ 96685 w 1068056"/>
              <a:gd name="connsiteY412" fmla="*/ 1047858 h 1294514"/>
              <a:gd name="connsiteX413" fmla="*/ 80602 w 1068056"/>
              <a:gd name="connsiteY413" fmla="*/ 300136 h 1294514"/>
              <a:gd name="connsiteX414" fmla="*/ 609647 w 1068056"/>
              <a:gd name="connsiteY414" fmla="*/ 5531 h 12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1068056" h="1294514">
                <a:moveTo>
                  <a:pt x="497100" y="1216079"/>
                </a:moveTo>
                <a:cubicBezTo>
                  <a:pt x="497100" y="1216079"/>
                  <a:pt x="497100" y="1216079"/>
                  <a:pt x="495313" y="1223222"/>
                </a:cubicBezTo>
                <a:cubicBezTo>
                  <a:pt x="488164" y="1223222"/>
                  <a:pt x="481015" y="1221436"/>
                  <a:pt x="473866" y="1221436"/>
                </a:cubicBezTo>
                <a:cubicBezTo>
                  <a:pt x="473866" y="1221436"/>
                  <a:pt x="473866" y="1221436"/>
                  <a:pt x="475653" y="1214293"/>
                </a:cubicBezTo>
                <a:cubicBezTo>
                  <a:pt x="482802" y="1214293"/>
                  <a:pt x="489951" y="1216079"/>
                  <a:pt x="497100" y="1216079"/>
                </a:cubicBezTo>
                <a:close/>
                <a:moveTo>
                  <a:pt x="432759" y="1207151"/>
                </a:moveTo>
                <a:cubicBezTo>
                  <a:pt x="432759" y="1207151"/>
                  <a:pt x="432759" y="1207151"/>
                  <a:pt x="454206" y="1210722"/>
                </a:cubicBezTo>
                <a:cubicBezTo>
                  <a:pt x="454206" y="1210722"/>
                  <a:pt x="454206" y="1210722"/>
                  <a:pt x="452419" y="1217865"/>
                </a:cubicBezTo>
                <a:cubicBezTo>
                  <a:pt x="452419" y="1217865"/>
                  <a:pt x="452419" y="1217865"/>
                  <a:pt x="432759" y="1214293"/>
                </a:cubicBezTo>
                <a:cubicBezTo>
                  <a:pt x="432759" y="1214293"/>
                  <a:pt x="432759" y="1214293"/>
                  <a:pt x="432759" y="1207151"/>
                </a:cubicBezTo>
                <a:close/>
                <a:moveTo>
                  <a:pt x="538207" y="1216079"/>
                </a:moveTo>
                <a:cubicBezTo>
                  <a:pt x="538207" y="1216079"/>
                  <a:pt x="538207" y="1216079"/>
                  <a:pt x="539994" y="1223222"/>
                </a:cubicBezTo>
                <a:cubicBezTo>
                  <a:pt x="532845" y="1223222"/>
                  <a:pt x="525696" y="1223222"/>
                  <a:pt x="516760" y="1223222"/>
                </a:cubicBezTo>
                <a:cubicBezTo>
                  <a:pt x="516760" y="1223222"/>
                  <a:pt x="516760" y="1223222"/>
                  <a:pt x="516760" y="1216079"/>
                </a:cubicBezTo>
                <a:cubicBezTo>
                  <a:pt x="523909" y="1216079"/>
                  <a:pt x="531058" y="1216079"/>
                  <a:pt x="538207" y="1216079"/>
                </a:cubicBezTo>
                <a:close/>
                <a:moveTo>
                  <a:pt x="391653" y="1198222"/>
                </a:moveTo>
                <a:cubicBezTo>
                  <a:pt x="391653" y="1198222"/>
                  <a:pt x="391653" y="1198222"/>
                  <a:pt x="413100" y="1203579"/>
                </a:cubicBezTo>
                <a:cubicBezTo>
                  <a:pt x="413100" y="1203579"/>
                  <a:pt x="413100" y="1203579"/>
                  <a:pt x="411312" y="1210722"/>
                </a:cubicBezTo>
                <a:cubicBezTo>
                  <a:pt x="411312" y="1210722"/>
                  <a:pt x="411312" y="1210722"/>
                  <a:pt x="389865" y="1203579"/>
                </a:cubicBezTo>
                <a:cubicBezTo>
                  <a:pt x="389865" y="1203579"/>
                  <a:pt x="389865" y="1203579"/>
                  <a:pt x="391653" y="1198222"/>
                </a:cubicBezTo>
                <a:close/>
                <a:moveTo>
                  <a:pt x="581101" y="1208936"/>
                </a:moveTo>
                <a:cubicBezTo>
                  <a:pt x="581101" y="1208936"/>
                  <a:pt x="581101" y="1208936"/>
                  <a:pt x="582888" y="1216079"/>
                </a:cubicBezTo>
                <a:cubicBezTo>
                  <a:pt x="582888" y="1216079"/>
                  <a:pt x="582888" y="1216079"/>
                  <a:pt x="561441" y="1219650"/>
                </a:cubicBezTo>
                <a:cubicBezTo>
                  <a:pt x="561441" y="1219650"/>
                  <a:pt x="561441" y="1219650"/>
                  <a:pt x="559654" y="1214293"/>
                </a:cubicBezTo>
                <a:cubicBezTo>
                  <a:pt x="559654" y="1214293"/>
                  <a:pt x="559654" y="1214293"/>
                  <a:pt x="581101" y="1208936"/>
                </a:cubicBezTo>
                <a:close/>
                <a:moveTo>
                  <a:pt x="352333" y="1182150"/>
                </a:moveTo>
                <a:cubicBezTo>
                  <a:pt x="352333" y="1182150"/>
                  <a:pt x="352333" y="1182150"/>
                  <a:pt x="371993" y="1191079"/>
                </a:cubicBezTo>
                <a:cubicBezTo>
                  <a:pt x="371993" y="1191079"/>
                  <a:pt x="371993" y="1191079"/>
                  <a:pt x="370206" y="1198222"/>
                </a:cubicBezTo>
                <a:cubicBezTo>
                  <a:pt x="370206" y="1198222"/>
                  <a:pt x="370206" y="1198222"/>
                  <a:pt x="348759" y="1189293"/>
                </a:cubicBezTo>
                <a:cubicBezTo>
                  <a:pt x="348759" y="1189293"/>
                  <a:pt x="348759" y="1189293"/>
                  <a:pt x="352333" y="1182150"/>
                </a:cubicBezTo>
                <a:close/>
                <a:moveTo>
                  <a:pt x="622208" y="1198222"/>
                </a:moveTo>
                <a:cubicBezTo>
                  <a:pt x="622208" y="1198222"/>
                  <a:pt x="622208" y="1198222"/>
                  <a:pt x="623995" y="1205365"/>
                </a:cubicBezTo>
                <a:cubicBezTo>
                  <a:pt x="623995" y="1205365"/>
                  <a:pt x="623995" y="1205365"/>
                  <a:pt x="602548" y="1212508"/>
                </a:cubicBezTo>
                <a:cubicBezTo>
                  <a:pt x="602548" y="1212508"/>
                  <a:pt x="602548" y="1212508"/>
                  <a:pt x="600761" y="1205365"/>
                </a:cubicBezTo>
                <a:cubicBezTo>
                  <a:pt x="600761" y="1205365"/>
                  <a:pt x="600761" y="1205365"/>
                  <a:pt x="622208" y="1198222"/>
                </a:cubicBezTo>
                <a:close/>
                <a:moveTo>
                  <a:pt x="314801" y="1164293"/>
                </a:moveTo>
                <a:cubicBezTo>
                  <a:pt x="314801" y="1164293"/>
                  <a:pt x="314801" y="1164293"/>
                  <a:pt x="332673" y="1175007"/>
                </a:cubicBezTo>
                <a:cubicBezTo>
                  <a:pt x="332673" y="1175007"/>
                  <a:pt x="332673" y="1175007"/>
                  <a:pt x="329099" y="1180364"/>
                </a:cubicBezTo>
                <a:cubicBezTo>
                  <a:pt x="329099" y="1180364"/>
                  <a:pt x="329099" y="1180364"/>
                  <a:pt x="311226" y="1171436"/>
                </a:cubicBezTo>
                <a:cubicBezTo>
                  <a:pt x="311226" y="1171436"/>
                  <a:pt x="311226" y="1171436"/>
                  <a:pt x="314801" y="1164293"/>
                </a:cubicBezTo>
                <a:close/>
                <a:moveTo>
                  <a:pt x="661527" y="1182150"/>
                </a:moveTo>
                <a:cubicBezTo>
                  <a:pt x="661527" y="1182150"/>
                  <a:pt x="661527" y="1182150"/>
                  <a:pt x="663315" y="1189293"/>
                </a:cubicBezTo>
                <a:cubicBezTo>
                  <a:pt x="663315" y="1189293"/>
                  <a:pt x="663315" y="1189293"/>
                  <a:pt x="643655" y="1198222"/>
                </a:cubicBezTo>
                <a:cubicBezTo>
                  <a:pt x="643655" y="1198222"/>
                  <a:pt x="643655" y="1198222"/>
                  <a:pt x="641868" y="1191079"/>
                </a:cubicBezTo>
                <a:cubicBezTo>
                  <a:pt x="641868" y="1191079"/>
                  <a:pt x="641868" y="1191079"/>
                  <a:pt x="661527" y="1182150"/>
                </a:cubicBezTo>
                <a:close/>
                <a:moveTo>
                  <a:pt x="277269" y="1141078"/>
                </a:moveTo>
                <a:cubicBezTo>
                  <a:pt x="277269" y="1141078"/>
                  <a:pt x="277269" y="1141078"/>
                  <a:pt x="295141" y="1153578"/>
                </a:cubicBezTo>
                <a:cubicBezTo>
                  <a:pt x="295141" y="1153578"/>
                  <a:pt x="295141" y="1153578"/>
                  <a:pt x="291567" y="1158936"/>
                </a:cubicBezTo>
                <a:cubicBezTo>
                  <a:pt x="291567" y="1158936"/>
                  <a:pt x="291567" y="1158936"/>
                  <a:pt x="273694" y="1148221"/>
                </a:cubicBezTo>
                <a:cubicBezTo>
                  <a:pt x="273694" y="1148221"/>
                  <a:pt x="273694" y="1148221"/>
                  <a:pt x="277269" y="1141078"/>
                </a:cubicBezTo>
                <a:close/>
                <a:moveTo>
                  <a:pt x="699060" y="1162507"/>
                </a:moveTo>
                <a:cubicBezTo>
                  <a:pt x="699060" y="1162507"/>
                  <a:pt x="699060" y="1162507"/>
                  <a:pt x="702634" y="1169650"/>
                </a:cubicBezTo>
                <a:cubicBezTo>
                  <a:pt x="702634" y="1169650"/>
                  <a:pt x="702634" y="1169650"/>
                  <a:pt x="682974" y="1180364"/>
                </a:cubicBezTo>
                <a:cubicBezTo>
                  <a:pt x="682974" y="1180364"/>
                  <a:pt x="682974" y="1180364"/>
                  <a:pt x="679400" y="1173221"/>
                </a:cubicBezTo>
                <a:cubicBezTo>
                  <a:pt x="679400" y="1173221"/>
                  <a:pt x="679400" y="1173221"/>
                  <a:pt x="699060" y="1162507"/>
                </a:cubicBezTo>
                <a:close/>
                <a:moveTo>
                  <a:pt x="245098" y="1116078"/>
                </a:moveTo>
                <a:cubicBezTo>
                  <a:pt x="245098" y="1116078"/>
                  <a:pt x="245098" y="1116078"/>
                  <a:pt x="261183" y="1128578"/>
                </a:cubicBezTo>
                <a:cubicBezTo>
                  <a:pt x="261183" y="1128578"/>
                  <a:pt x="261183" y="1128578"/>
                  <a:pt x="255822" y="1135721"/>
                </a:cubicBezTo>
                <a:cubicBezTo>
                  <a:pt x="255822" y="1135721"/>
                  <a:pt x="255822" y="1135721"/>
                  <a:pt x="239736" y="1121435"/>
                </a:cubicBezTo>
                <a:cubicBezTo>
                  <a:pt x="239736" y="1121435"/>
                  <a:pt x="239736" y="1121435"/>
                  <a:pt x="245098" y="1116078"/>
                </a:cubicBezTo>
                <a:close/>
                <a:moveTo>
                  <a:pt x="734805" y="1139293"/>
                </a:moveTo>
                <a:cubicBezTo>
                  <a:pt x="734805" y="1139293"/>
                  <a:pt x="734805" y="1139293"/>
                  <a:pt x="738379" y="1146435"/>
                </a:cubicBezTo>
                <a:cubicBezTo>
                  <a:pt x="738379" y="1146435"/>
                  <a:pt x="738379" y="1146435"/>
                  <a:pt x="720507" y="1157150"/>
                </a:cubicBezTo>
                <a:cubicBezTo>
                  <a:pt x="720507" y="1157150"/>
                  <a:pt x="720507" y="1157150"/>
                  <a:pt x="716932" y="1151793"/>
                </a:cubicBezTo>
                <a:cubicBezTo>
                  <a:pt x="716932" y="1151793"/>
                  <a:pt x="716932" y="1151793"/>
                  <a:pt x="734805" y="1139293"/>
                </a:cubicBezTo>
                <a:close/>
                <a:moveTo>
                  <a:pt x="214715" y="1085720"/>
                </a:moveTo>
                <a:cubicBezTo>
                  <a:pt x="214715" y="1085720"/>
                  <a:pt x="214715" y="1085720"/>
                  <a:pt x="229013" y="1101792"/>
                </a:cubicBezTo>
                <a:cubicBezTo>
                  <a:pt x="229013" y="1101792"/>
                  <a:pt x="229013" y="1101792"/>
                  <a:pt x="223651" y="1107149"/>
                </a:cubicBezTo>
                <a:cubicBezTo>
                  <a:pt x="223651" y="1107149"/>
                  <a:pt x="223651" y="1107149"/>
                  <a:pt x="209353" y="1091078"/>
                </a:cubicBezTo>
                <a:cubicBezTo>
                  <a:pt x="209353" y="1091078"/>
                  <a:pt x="209353" y="1091078"/>
                  <a:pt x="214715" y="1085720"/>
                </a:cubicBezTo>
                <a:close/>
                <a:moveTo>
                  <a:pt x="766975" y="1114292"/>
                </a:moveTo>
                <a:cubicBezTo>
                  <a:pt x="766975" y="1114292"/>
                  <a:pt x="766975" y="1114292"/>
                  <a:pt x="772337" y="1119649"/>
                </a:cubicBezTo>
                <a:cubicBezTo>
                  <a:pt x="772337" y="1119649"/>
                  <a:pt x="772337" y="1119649"/>
                  <a:pt x="756252" y="1132149"/>
                </a:cubicBezTo>
                <a:cubicBezTo>
                  <a:pt x="756252" y="1132149"/>
                  <a:pt x="756252" y="1132149"/>
                  <a:pt x="750890" y="1126792"/>
                </a:cubicBezTo>
                <a:cubicBezTo>
                  <a:pt x="750890" y="1126792"/>
                  <a:pt x="750890" y="1126792"/>
                  <a:pt x="766975" y="1114292"/>
                </a:cubicBezTo>
                <a:close/>
                <a:moveTo>
                  <a:pt x="186119" y="1053577"/>
                </a:moveTo>
                <a:cubicBezTo>
                  <a:pt x="186119" y="1053577"/>
                  <a:pt x="186119" y="1053577"/>
                  <a:pt x="200417" y="1069649"/>
                </a:cubicBezTo>
                <a:cubicBezTo>
                  <a:pt x="200417" y="1069649"/>
                  <a:pt x="200417" y="1069649"/>
                  <a:pt x="195055" y="1075006"/>
                </a:cubicBezTo>
                <a:cubicBezTo>
                  <a:pt x="195055" y="1075006"/>
                  <a:pt x="195055" y="1075006"/>
                  <a:pt x="180757" y="1058934"/>
                </a:cubicBezTo>
                <a:cubicBezTo>
                  <a:pt x="180757" y="1058934"/>
                  <a:pt x="180757" y="1058934"/>
                  <a:pt x="186119" y="1053577"/>
                </a:cubicBezTo>
                <a:close/>
                <a:moveTo>
                  <a:pt x="799146" y="1085720"/>
                </a:moveTo>
                <a:cubicBezTo>
                  <a:pt x="799146" y="1085720"/>
                  <a:pt x="799146" y="1085720"/>
                  <a:pt x="804507" y="1089292"/>
                </a:cubicBezTo>
                <a:cubicBezTo>
                  <a:pt x="804507" y="1089292"/>
                  <a:pt x="804507" y="1089292"/>
                  <a:pt x="788422" y="1105363"/>
                </a:cubicBezTo>
                <a:cubicBezTo>
                  <a:pt x="788422" y="1105363"/>
                  <a:pt x="788422" y="1105363"/>
                  <a:pt x="783060" y="1100006"/>
                </a:cubicBezTo>
                <a:cubicBezTo>
                  <a:pt x="783060" y="1100006"/>
                  <a:pt x="783060" y="1100006"/>
                  <a:pt x="799146" y="1085720"/>
                </a:cubicBezTo>
                <a:close/>
                <a:moveTo>
                  <a:pt x="162884" y="1019648"/>
                </a:moveTo>
                <a:cubicBezTo>
                  <a:pt x="162884" y="1019648"/>
                  <a:pt x="162884" y="1019648"/>
                  <a:pt x="173608" y="1037505"/>
                </a:cubicBezTo>
                <a:cubicBezTo>
                  <a:pt x="173608" y="1037505"/>
                  <a:pt x="173608" y="1037505"/>
                  <a:pt x="168246" y="1041077"/>
                </a:cubicBezTo>
                <a:cubicBezTo>
                  <a:pt x="168246" y="1041077"/>
                  <a:pt x="168246" y="1041077"/>
                  <a:pt x="155736" y="1023219"/>
                </a:cubicBezTo>
                <a:cubicBezTo>
                  <a:pt x="155736" y="1023219"/>
                  <a:pt x="155736" y="1023219"/>
                  <a:pt x="162884" y="1019648"/>
                </a:cubicBezTo>
                <a:close/>
                <a:moveTo>
                  <a:pt x="827742" y="1053577"/>
                </a:moveTo>
                <a:cubicBezTo>
                  <a:pt x="827742" y="1053577"/>
                  <a:pt x="827742" y="1053577"/>
                  <a:pt x="833103" y="1058934"/>
                </a:cubicBezTo>
                <a:cubicBezTo>
                  <a:pt x="833103" y="1058934"/>
                  <a:pt x="833103" y="1058934"/>
                  <a:pt x="818806" y="1075006"/>
                </a:cubicBezTo>
                <a:cubicBezTo>
                  <a:pt x="818806" y="1075006"/>
                  <a:pt x="818806" y="1075006"/>
                  <a:pt x="813444" y="1069649"/>
                </a:cubicBezTo>
                <a:cubicBezTo>
                  <a:pt x="813444" y="1069649"/>
                  <a:pt x="813444" y="1069649"/>
                  <a:pt x="827742" y="1053577"/>
                </a:cubicBezTo>
                <a:close/>
                <a:moveTo>
                  <a:pt x="141438" y="982147"/>
                </a:moveTo>
                <a:cubicBezTo>
                  <a:pt x="141438" y="982147"/>
                  <a:pt x="141438" y="982147"/>
                  <a:pt x="150374" y="1001791"/>
                </a:cubicBezTo>
                <a:cubicBezTo>
                  <a:pt x="150374" y="1001791"/>
                  <a:pt x="150374" y="1001791"/>
                  <a:pt x="145012" y="1003576"/>
                </a:cubicBezTo>
                <a:cubicBezTo>
                  <a:pt x="145012" y="1003576"/>
                  <a:pt x="145012" y="1003576"/>
                  <a:pt x="134289" y="985719"/>
                </a:cubicBezTo>
                <a:cubicBezTo>
                  <a:pt x="134289" y="985719"/>
                  <a:pt x="134289" y="985719"/>
                  <a:pt x="141438" y="982147"/>
                </a:cubicBezTo>
                <a:close/>
                <a:moveTo>
                  <a:pt x="856338" y="1021434"/>
                </a:moveTo>
                <a:cubicBezTo>
                  <a:pt x="856338" y="1021434"/>
                  <a:pt x="856338" y="1021434"/>
                  <a:pt x="861699" y="1026791"/>
                </a:cubicBezTo>
                <a:cubicBezTo>
                  <a:pt x="861699" y="1026791"/>
                  <a:pt x="861699" y="1026791"/>
                  <a:pt x="847401" y="1042862"/>
                </a:cubicBezTo>
                <a:cubicBezTo>
                  <a:pt x="847401" y="1042862"/>
                  <a:pt x="847401" y="1042862"/>
                  <a:pt x="842040" y="1037505"/>
                </a:cubicBezTo>
                <a:cubicBezTo>
                  <a:pt x="842040" y="1037505"/>
                  <a:pt x="842040" y="1037505"/>
                  <a:pt x="856338" y="1021434"/>
                </a:cubicBezTo>
                <a:close/>
                <a:moveTo>
                  <a:pt x="121778" y="944647"/>
                </a:moveTo>
                <a:cubicBezTo>
                  <a:pt x="121778" y="944647"/>
                  <a:pt x="121778" y="944647"/>
                  <a:pt x="130714" y="962504"/>
                </a:cubicBezTo>
                <a:cubicBezTo>
                  <a:pt x="130714" y="962504"/>
                  <a:pt x="130714" y="962504"/>
                  <a:pt x="125352" y="966076"/>
                </a:cubicBezTo>
                <a:cubicBezTo>
                  <a:pt x="125352" y="966076"/>
                  <a:pt x="125352" y="966076"/>
                  <a:pt x="116416" y="946433"/>
                </a:cubicBezTo>
                <a:cubicBezTo>
                  <a:pt x="116416" y="946433"/>
                  <a:pt x="116416" y="946433"/>
                  <a:pt x="121778" y="944647"/>
                </a:cubicBezTo>
                <a:close/>
                <a:moveTo>
                  <a:pt x="881359" y="987504"/>
                </a:moveTo>
                <a:cubicBezTo>
                  <a:pt x="881359" y="987504"/>
                  <a:pt x="881359" y="987504"/>
                  <a:pt x="886721" y="991076"/>
                </a:cubicBezTo>
                <a:cubicBezTo>
                  <a:pt x="886721" y="991076"/>
                  <a:pt x="886721" y="991076"/>
                  <a:pt x="874210" y="1008934"/>
                </a:cubicBezTo>
                <a:cubicBezTo>
                  <a:pt x="874210" y="1008934"/>
                  <a:pt x="874210" y="1008934"/>
                  <a:pt x="868848" y="1005362"/>
                </a:cubicBezTo>
                <a:cubicBezTo>
                  <a:pt x="868848" y="1005362"/>
                  <a:pt x="868848" y="1005362"/>
                  <a:pt x="881359" y="987504"/>
                </a:cubicBezTo>
                <a:close/>
                <a:moveTo>
                  <a:pt x="105693" y="903575"/>
                </a:moveTo>
                <a:cubicBezTo>
                  <a:pt x="105693" y="903575"/>
                  <a:pt x="105693" y="903575"/>
                  <a:pt x="114629" y="925004"/>
                </a:cubicBezTo>
                <a:cubicBezTo>
                  <a:pt x="114629" y="925004"/>
                  <a:pt x="114629" y="925004"/>
                  <a:pt x="107480" y="926789"/>
                </a:cubicBezTo>
                <a:cubicBezTo>
                  <a:pt x="107480" y="926789"/>
                  <a:pt x="107480" y="926789"/>
                  <a:pt x="100331" y="907146"/>
                </a:cubicBezTo>
                <a:cubicBezTo>
                  <a:pt x="100331" y="907146"/>
                  <a:pt x="100331" y="907146"/>
                  <a:pt x="105693" y="903575"/>
                </a:cubicBezTo>
                <a:close/>
                <a:moveTo>
                  <a:pt x="904594" y="951790"/>
                </a:moveTo>
                <a:cubicBezTo>
                  <a:pt x="904594" y="951790"/>
                  <a:pt x="904594" y="951790"/>
                  <a:pt x="911742" y="955361"/>
                </a:cubicBezTo>
                <a:cubicBezTo>
                  <a:pt x="911742" y="955361"/>
                  <a:pt x="911742" y="955361"/>
                  <a:pt x="899232" y="973219"/>
                </a:cubicBezTo>
                <a:cubicBezTo>
                  <a:pt x="899232" y="973219"/>
                  <a:pt x="899232" y="973219"/>
                  <a:pt x="893870" y="969647"/>
                </a:cubicBezTo>
                <a:cubicBezTo>
                  <a:pt x="893870" y="969647"/>
                  <a:pt x="893870" y="969647"/>
                  <a:pt x="904594" y="951790"/>
                </a:cubicBezTo>
                <a:close/>
                <a:moveTo>
                  <a:pt x="93182" y="864289"/>
                </a:moveTo>
                <a:cubicBezTo>
                  <a:pt x="93182" y="864289"/>
                  <a:pt x="93182" y="864289"/>
                  <a:pt x="100331" y="883932"/>
                </a:cubicBezTo>
                <a:cubicBezTo>
                  <a:pt x="100331" y="883932"/>
                  <a:pt x="100331" y="883932"/>
                  <a:pt x="93182" y="885718"/>
                </a:cubicBezTo>
                <a:cubicBezTo>
                  <a:pt x="93182" y="885718"/>
                  <a:pt x="93182" y="885718"/>
                  <a:pt x="86033" y="866074"/>
                </a:cubicBezTo>
                <a:cubicBezTo>
                  <a:pt x="86033" y="866074"/>
                  <a:pt x="86033" y="866074"/>
                  <a:pt x="93182" y="864289"/>
                </a:cubicBezTo>
                <a:close/>
                <a:moveTo>
                  <a:pt x="926040" y="914289"/>
                </a:moveTo>
                <a:cubicBezTo>
                  <a:pt x="926040" y="914289"/>
                  <a:pt x="926040" y="914289"/>
                  <a:pt x="933190" y="917861"/>
                </a:cubicBezTo>
                <a:cubicBezTo>
                  <a:pt x="933190" y="917861"/>
                  <a:pt x="933190" y="917861"/>
                  <a:pt x="922466" y="937504"/>
                </a:cubicBezTo>
                <a:cubicBezTo>
                  <a:pt x="922466" y="937504"/>
                  <a:pt x="922466" y="937504"/>
                  <a:pt x="915317" y="933933"/>
                </a:cubicBezTo>
                <a:cubicBezTo>
                  <a:pt x="915317" y="933933"/>
                  <a:pt x="915317" y="933933"/>
                  <a:pt x="926040" y="914289"/>
                </a:cubicBezTo>
                <a:close/>
                <a:moveTo>
                  <a:pt x="82458" y="821431"/>
                </a:moveTo>
                <a:cubicBezTo>
                  <a:pt x="82458" y="821431"/>
                  <a:pt x="82458" y="821431"/>
                  <a:pt x="87820" y="842860"/>
                </a:cubicBezTo>
                <a:cubicBezTo>
                  <a:pt x="87820" y="842860"/>
                  <a:pt x="87820" y="842860"/>
                  <a:pt x="80671" y="844646"/>
                </a:cubicBezTo>
                <a:cubicBezTo>
                  <a:pt x="80671" y="844646"/>
                  <a:pt x="80671" y="844646"/>
                  <a:pt x="75309" y="823217"/>
                </a:cubicBezTo>
                <a:cubicBezTo>
                  <a:pt x="75309" y="823217"/>
                  <a:pt x="75309" y="823217"/>
                  <a:pt x="82458" y="821431"/>
                </a:cubicBezTo>
                <a:close/>
                <a:moveTo>
                  <a:pt x="945700" y="876789"/>
                </a:moveTo>
                <a:cubicBezTo>
                  <a:pt x="945700" y="876789"/>
                  <a:pt x="945700" y="876789"/>
                  <a:pt x="952849" y="880360"/>
                </a:cubicBezTo>
                <a:cubicBezTo>
                  <a:pt x="952849" y="880360"/>
                  <a:pt x="952849" y="880360"/>
                  <a:pt x="942126" y="898218"/>
                </a:cubicBezTo>
                <a:cubicBezTo>
                  <a:pt x="942126" y="898218"/>
                  <a:pt x="942126" y="898218"/>
                  <a:pt x="936764" y="896432"/>
                </a:cubicBezTo>
                <a:cubicBezTo>
                  <a:pt x="936764" y="896432"/>
                  <a:pt x="936764" y="896432"/>
                  <a:pt x="945700" y="876789"/>
                </a:cubicBezTo>
                <a:close/>
                <a:moveTo>
                  <a:pt x="75309" y="780359"/>
                </a:moveTo>
                <a:cubicBezTo>
                  <a:pt x="75309" y="780359"/>
                  <a:pt x="75309" y="780359"/>
                  <a:pt x="78884" y="801788"/>
                </a:cubicBezTo>
                <a:cubicBezTo>
                  <a:pt x="78884" y="801788"/>
                  <a:pt x="78884" y="801788"/>
                  <a:pt x="71735" y="801788"/>
                </a:cubicBezTo>
                <a:cubicBezTo>
                  <a:pt x="71735" y="801788"/>
                  <a:pt x="71735" y="801788"/>
                  <a:pt x="68160" y="782145"/>
                </a:cubicBezTo>
                <a:cubicBezTo>
                  <a:pt x="68160" y="782145"/>
                  <a:pt x="68160" y="782145"/>
                  <a:pt x="75309" y="780359"/>
                </a:cubicBezTo>
                <a:close/>
                <a:moveTo>
                  <a:pt x="961786" y="837503"/>
                </a:moveTo>
                <a:cubicBezTo>
                  <a:pt x="961786" y="837503"/>
                  <a:pt x="961786" y="837503"/>
                  <a:pt x="968935" y="839288"/>
                </a:cubicBezTo>
                <a:cubicBezTo>
                  <a:pt x="968935" y="839288"/>
                  <a:pt x="968935" y="839288"/>
                  <a:pt x="959998" y="860717"/>
                </a:cubicBezTo>
                <a:cubicBezTo>
                  <a:pt x="959998" y="860717"/>
                  <a:pt x="959998" y="860717"/>
                  <a:pt x="954637" y="857146"/>
                </a:cubicBezTo>
                <a:cubicBezTo>
                  <a:pt x="954637" y="857146"/>
                  <a:pt x="954637" y="857146"/>
                  <a:pt x="961786" y="837503"/>
                </a:cubicBezTo>
                <a:close/>
                <a:moveTo>
                  <a:pt x="69947" y="737501"/>
                </a:moveTo>
                <a:cubicBezTo>
                  <a:pt x="69947" y="737501"/>
                  <a:pt x="69947" y="737501"/>
                  <a:pt x="71735" y="758930"/>
                </a:cubicBezTo>
                <a:cubicBezTo>
                  <a:pt x="71735" y="758930"/>
                  <a:pt x="71735" y="758930"/>
                  <a:pt x="64586" y="760716"/>
                </a:cubicBezTo>
                <a:cubicBezTo>
                  <a:pt x="64586" y="760716"/>
                  <a:pt x="64586" y="760716"/>
                  <a:pt x="62799" y="739287"/>
                </a:cubicBezTo>
                <a:cubicBezTo>
                  <a:pt x="62799" y="739287"/>
                  <a:pt x="62799" y="739287"/>
                  <a:pt x="69947" y="737501"/>
                </a:cubicBezTo>
                <a:close/>
                <a:moveTo>
                  <a:pt x="976084" y="796431"/>
                </a:moveTo>
                <a:cubicBezTo>
                  <a:pt x="976084" y="796431"/>
                  <a:pt x="976084" y="796431"/>
                  <a:pt x="983233" y="800002"/>
                </a:cubicBezTo>
                <a:cubicBezTo>
                  <a:pt x="983233" y="800002"/>
                  <a:pt x="983233" y="800002"/>
                  <a:pt x="976083" y="819645"/>
                </a:cubicBezTo>
                <a:cubicBezTo>
                  <a:pt x="976083" y="819645"/>
                  <a:pt x="976083" y="819645"/>
                  <a:pt x="970722" y="817860"/>
                </a:cubicBezTo>
                <a:cubicBezTo>
                  <a:pt x="970722" y="817860"/>
                  <a:pt x="970722" y="817860"/>
                  <a:pt x="976084" y="796431"/>
                </a:cubicBezTo>
                <a:close/>
                <a:moveTo>
                  <a:pt x="66373" y="694644"/>
                </a:moveTo>
                <a:cubicBezTo>
                  <a:pt x="66373" y="701786"/>
                  <a:pt x="68160" y="708929"/>
                  <a:pt x="68160" y="716072"/>
                </a:cubicBezTo>
                <a:cubicBezTo>
                  <a:pt x="68160" y="716072"/>
                  <a:pt x="68160" y="716072"/>
                  <a:pt x="61011" y="717858"/>
                </a:cubicBezTo>
                <a:cubicBezTo>
                  <a:pt x="61011" y="710715"/>
                  <a:pt x="59224" y="703572"/>
                  <a:pt x="59224" y="696429"/>
                </a:cubicBezTo>
                <a:cubicBezTo>
                  <a:pt x="59224" y="696429"/>
                  <a:pt x="59224" y="696429"/>
                  <a:pt x="66373" y="694644"/>
                </a:cubicBezTo>
                <a:close/>
                <a:moveTo>
                  <a:pt x="988594" y="755359"/>
                </a:moveTo>
                <a:cubicBezTo>
                  <a:pt x="988594" y="755359"/>
                  <a:pt x="988594" y="755359"/>
                  <a:pt x="995743" y="757144"/>
                </a:cubicBezTo>
                <a:cubicBezTo>
                  <a:pt x="995743" y="757144"/>
                  <a:pt x="995743" y="757144"/>
                  <a:pt x="990382" y="778573"/>
                </a:cubicBezTo>
                <a:cubicBezTo>
                  <a:pt x="990382" y="778573"/>
                  <a:pt x="990382" y="778573"/>
                  <a:pt x="983233" y="776788"/>
                </a:cubicBezTo>
                <a:cubicBezTo>
                  <a:pt x="983233" y="776788"/>
                  <a:pt x="983233" y="776788"/>
                  <a:pt x="988594" y="755359"/>
                </a:cubicBezTo>
                <a:close/>
                <a:moveTo>
                  <a:pt x="66373" y="653572"/>
                </a:moveTo>
                <a:cubicBezTo>
                  <a:pt x="66373" y="653572"/>
                  <a:pt x="66373" y="653572"/>
                  <a:pt x="66373" y="675000"/>
                </a:cubicBezTo>
                <a:cubicBezTo>
                  <a:pt x="66373" y="675000"/>
                  <a:pt x="66373" y="675000"/>
                  <a:pt x="59224" y="675000"/>
                </a:cubicBezTo>
                <a:cubicBezTo>
                  <a:pt x="59224" y="675000"/>
                  <a:pt x="59224" y="675000"/>
                  <a:pt x="59224" y="653572"/>
                </a:cubicBezTo>
                <a:cubicBezTo>
                  <a:pt x="59224" y="653572"/>
                  <a:pt x="59224" y="653572"/>
                  <a:pt x="66373" y="653572"/>
                </a:cubicBezTo>
                <a:close/>
                <a:moveTo>
                  <a:pt x="997531" y="714287"/>
                </a:moveTo>
                <a:cubicBezTo>
                  <a:pt x="997531" y="714287"/>
                  <a:pt x="997531" y="714287"/>
                  <a:pt x="1002892" y="716072"/>
                </a:cubicBezTo>
                <a:cubicBezTo>
                  <a:pt x="1002892" y="716072"/>
                  <a:pt x="1002892" y="716072"/>
                  <a:pt x="999318" y="735715"/>
                </a:cubicBezTo>
                <a:cubicBezTo>
                  <a:pt x="999318" y="735715"/>
                  <a:pt x="999318" y="735715"/>
                  <a:pt x="992169" y="735715"/>
                </a:cubicBezTo>
                <a:cubicBezTo>
                  <a:pt x="992169" y="735715"/>
                  <a:pt x="992169" y="735715"/>
                  <a:pt x="997531" y="714287"/>
                </a:cubicBezTo>
                <a:close/>
                <a:moveTo>
                  <a:pt x="61011" y="608928"/>
                </a:moveTo>
                <a:cubicBezTo>
                  <a:pt x="61011" y="608928"/>
                  <a:pt x="61011" y="608928"/>
                  <a:pt x="68160" y="610714"/>
                </a:cubicBezTo>
                <a:cubicBezTo>
                  <a:pt x="68160" y="610714"/>
                  <a:pt x="68160" y="610714"/>
                  <a:pt x="66373" y="632143"/>
                </a:cubicBezTo>
                <a:cubicBezTo>
                  <a:pt x="66373" y="632143"/>
                  <a:pt x="66373" y="632143"/>
                  <a:pt x="59224" y="630357"/>
                </a:cubicBezTo>
                <a:cubicBezTo>
                  <a:pt x="59224" y="630357"/>
                  <a:pt x="59224" y="630357"/>
                  <a:pt x="61011" y="608928"/>
                </a:cubicBezTo>
                <a:close/>
                <a:moveTo>
                  <a:pt x="1008254" y="671429"/>
                </a:moveTo>
                <a:cubicBezTo>
                  <a:pt x="1008254" y="678572"/>
                  <a:pt x="1006467" y="685715"/>
                  <a:pt x="1006467" y="694644"/>
                </a:cubicBezTo>
                <a:cubicBezTo>
                  <a:pt x="1006467" y="694644"/>
                  <a:pt x="1006467" y="694644"/>
                  <a:pt x="999318" y="692858"/>
                </a:cubicBezTo>
                <a:cubicBezTo>
                  <a:pt x="999318" y="685715"/>
                  <a:pt x="1001105" y="678572"/>
                  <a:pt x="1001105" y="671429"/>
                </a:cubicBezTo>
                <a:cubicBezTo>
                  <a:pt x="1001105" y="671429"/>
                  <a:pt x="1001105" y="671429"/>
                  <a:pt x="1008254" y="671429"/>
                </a:cubicBezTo>
                <a:close/>
                <a:moveTo>
                  <a:pt x="64586" y="566070"/>
                </a:moveTo>
                <a:cubicBezTo>
                  <a:pt x="64586" y="566070"/>
                  <a:pt x="64586" y="566070"/>
                  <a:pt x="71735" y="567856"/>
                </a:cubicBezTo>
                <a:cubicBezTo>
                  <a:pt x="71735" y="567856"/>
                  <a:pt x="71735" y="567856"/>
                  <a:pt x="69948" y="589285"/>
                </a:cubicBezTo>
                <a:cubicBezTo>
                  <a:pt x="69948" y="589285"/>
                  <a:pt x="69948" y="589285"/>
                  <a:pt x="62799" y="587499"/>
                </a:cubicBezTo>
                <a:cubicBezTo>
                  <a:pt x="62799" y="587499"/>
                  <a:pt x="62799" y="587499"/>
                  <a:pt x="64586" y="566070"/>
                </a:cubicBezTo>
                <a:close/>
                <a:moveTo>
                  <a:pt x="1008254" y="648214"/>
                </a:moveTo>
                <a:cubicBezTo>
                  <a:pt x="1008254" y="648214"/>
                  <a:pt x="1008254" y="648214"/>
                  <a:pt x="1008254" y="669643"/>
                </a:cubicBezTo>
                <a:cubicBezTo>
                  <a:pt x="1008254" y="669643"/>
                  <a:pt x="1008254" y="669643"/>
                  <a:pt x="1001105" y="669643"/>
                </a:cubicBezTo>
                <a:cubicBezTo>
                  <a:pt x="1001105" y="669643"/>
                  <a:pt x="1001105" y="669643"/>
                  <a:pt x="1001105" y="648214"/>
                </a:cubicBezTo>
                <a:cubicBezTo>
                  <a:pt x="1001105" y="648214"/>
                  <a:pt x="1001105" y="648214"/>
                  <a:pt x="1008254" y="648214"/>
                </a:cubicBezTo>
                <a:close/>
                <a:moveTo>
                  <a:pt x="77097" y="524999"/>
                </a:moveTo>
                <a:cubicBezTo>
                  <a:pt x="77097" y="524999"/>
                  <a:pt x="77097" y="524999"/>
                  <a:pt x="75309" y="546427"/>
                </a:cubicBezTo>
                <a:cubicBezTo>
                  <a:pt x="75309" y="546427"/>
                  <a:pt x="75309" y="546427"/>
                  <a:pt x="68160" y="544642"/>
                </a:cubicBezTo>
                <a:cubicBezTo>
                  <a:pt x="68160" y="544642"/>
                  <a:pt x="68160" y="544642"/>
                  <a:pt x="71735" y="524998"/>
                </a:cubicBezTo>
                <a:cubicBezTo>
                  <a:pt x="71735" y="524998"/>
                  <a:pt x="71735" y="524998"/>
                  <a:pt x="77097" y="524999"/>
                </a:cubicBezTo>
                <a:close/>
                <a:moveTo>
                  <a:pt x="1008254" y="605357"/>
                </a:moveTo>
                <a:cubicBezTo>
                  <a:pt x="1008254" y="612500"/>
                  <a:pt x="1008254" y="619643"/>
                  <a:pt x="1008254" y="626786"/>
                </a:cubicBezTo>
                <a:cubicBezTo>
                  <a:pt x="1008254" y="626786"/>
                  <a:pt x="1008254" y="626786"/>
                  <a:pt x="1001105" y="626786"/>
                </a:cubicBezTo>
                <a:cubicBezTo>
                  <a:pt x="1001105" y="619643"/>
                  <a:pt x="1001105" y="612500"/>
                  <a:pt x="1001105" y="605357"/>
                </a:cubicBezTo>
                <a:cubicBezTo>
                  <a:pt x="1001105" y="605357"/>
                  <a:pt x="1001105" y="605357"/>
                  <a:pt x="1008254" y="605357"/>
                </a:cubicBezTo>
                <a:close/>
                <a:moveTo>
                  <a:pt x="78884" y="482141"/>
                </a:moveTo>
                <a:cubicBezTo>
                  <a:pt x="78884" y="482141"/>
                  <a:pt x="78884" y="482141"/>
                  <a:pt x="86033" y="483926"/>
                </a:cubicBezTo>
                <a:cubicBezTo>
                  <a:pt x="86033" y="483926"/>
                  <a:pt x="86033" y="483926"/>
                  <a:pt x="82458" y="505355"/>
                </a:cubicBezTo>
                <a:cubicBezTo>
                  <a:pt x="82458" y="505355"/>
                  <a:pt x="82458" y="505355"/>
                  <a:pt x="75309" y="503570"/>
                </a:cubicBezTo>
                <a:cubicBezTo>
                  <a:pt x="75309" y="503570"/>
                  <a:pt x="75309" y="503570"/>
                  <a:pt x="78884" y="482141"/>
                </a:cubicBezTo>
                <a:close/>
                <a:moveTo>
                  <a:pt x="1004680" y="562499"/>
                </a:moveTo>
                <a:cubicBezTo>
                  <a:pt x="1006467" y="569642"/>
                  <a:pt x="1006467" y="576785"/>
                  <a:pt x="1006467" y="583928"/>
                </a:cubicBezTo>
                <a:cubicBezTo>
                  <a:pt x="1006467" y="583928"/>
                  <a:pt x="1006467" y="583928"/>
                  <a:pt x="999318" y="583928"/>
                </a:cubicBezTo>
                <a:cubicBezTo>
                  <a:pt x="999318" y="576785"/>
                  <a:pt x="999318" y="569642"/>
                  <a:pt x="997530" y="562499"/>
                </a:cubicBezTo>
                <a:cubicBezTo>
                  <a:pt x="997530" y="562499"/>
                  <a:pt x="997530" y="562499"/>
                  <a:pt x="1004680" y="562499"/>
                </a:cubicBezTo>
                <a:close/>
                <a:moveTo>
                  <a:pt x="91395" y="441069"/>
                </a:moveTo>
                <a:cubicBezTo>
                  <a:pt x="91395" y="441069"/>
                  <a:pt x="91395" y="441069"/>
                  <a:pt x="96756" y="442854"/>
                </a:cubicBezTo>
                <a:cubicBezTo>
                  <a:pt x="96756" y="442854"/>
                  <a:pt x="96756" y="442854"/>
                  <a:pt x="91394" y="462498"/>
                </a:cubicBezTo>
                <a:cubicBezTo>
                  <a:pt x="91394" y="462498"/>
                  <a:pt x="91394" y="462498"/>
                  <a:pt x="84245" y="460712"/>
                </a:cubicBezTo>
                <a:cubicBezTo>
                  <a:pt x="84245" y="460712"/>
                  <a:pt x="84245" y="460712"/>
                  <a:pt x="91395" y="441069"/>
                </a:cubicBezTo>
                <a:close/>
                <a:moveTo>
                  <a:pt x="999318" y="519641"/>
                </a:moveTo>
                <a:cubicBezTo>
                  <a:pt x="999318" y="519641"/>
                  <a:pt x="999318" y="519641"/>
                  <a:pt x="1002892" y="541070"/>
                </a:cubicBezTo>
                <a:cubicBezTo>
                  <a:pt x="1002892" y="541070"/>
                  <a:pt x="1002892" y="541070"/>
                  <a:pt x="995743" y="542856"/>
                </a:cubicBezTo>
                <a:cubicBezTo>
                  <a:pt x="995743" y="542856"/>
                  <a:pt x="995743" y="542856"/>
                  <a:pt x="992169" y="521427"/>
                </a:cubicBezTo>
                <a:cubicBezTo>
                  <a:pt x="992169" y="521427"/>
                  <a:pt x="992169" y="521427"/>
                  <a:pt x="999318" y="519641"/>
                </a:cubicBezTo>
                <a:close/>
                <a:moveTo>
                  <a:pt x="103905" y="399997"/>
                </a:moveTo>
                <a:cubicBezTo>
                  <a:pt x="103905" y="399997"/>
                  <a:pt x="103905" y="399997"/>
                  <a:pt x="111054" y="401783"/>
                </a:cubicBezTo>
                <a:cubicBezTo>
                  <a:pt x="111054" y="401783"/>
                  <a:pt x="111054" y="401783"/>
                  <a:pt x="103905" y="423211"/>
                </a:cubicBezTo>
                <a:cubicBezTo>
                  <a:pt x="103905" y="423211"/>
                  <a:pt x="103905" y="423211"/>
                  <a:pt x="96756" y="419640"/>
                </a:cubicBezTo>
                <a:cubicBezTo>
                  <a:pt x="96756" y="419640"/>
                  <a:pt x="96756" y="419640"/>
                  <a:pt x="103905" y="399997"/>
                </a:cubicBezTo>
                <a:close/>
                <a:moveTo>
                  <a:pt x="990382" y="476783"/>
                </a:moveTo>
                <a:cubicBezTo>
                  <a:pt x="990382" y="476783"/>
                  <a:pt x="990382" y="476783"/>
                  <a:pt x="993956" y="498212"/>
                </a:cubicBezTo>
                <a:cubicBezTo>
                  <a:pt x="993956" y="498212"/>
                  <a:pt x="993956" y="498212"/>
                  <a:pt x="986807" y="499998"/>
                </a:cubicBezTo>
                <a:cubicBezTo>
                  <a:pt x="986807" y="499998"/>
                  <a:pt x="986807" y="499998"/>
                  <a:pt x="983233" y="478569"/>
                </a:cubicBezTo>
                <a:cubicBezTo>
                  <a:pt x="983233" y="478569"/>
                  <a:pt x="983233" y="478569"/>
                  <a:pt x="990382" y="476783"/>
                </a:cubicBezTo>
                <a:close/>
                <a:moveTo>
                  <a:pt x="119991" y="360710"/>
                </a:moveTo>
                <a:cubicBezTo>
                  <a:pt x="119991" y="360710"/>
                  <a:pt x="119991" y="360710"/>
                  <a:pt x="127140" y="362496"/>
                </a:cubicBezTo>
                <a:cubicBezTo>
                  <a:pt x="127140" y="362496"/>
                  <a:pt x="127140" y="362496"/>
                  <a:pt x="118203" y="382140"/>
                </a:cubicBezTo>
                <a:cubicBezTo>
                  <a:pt x="118203" y="382140"/>
                  <a:pt x="118203" y="382140"/>
                  <a:pt x="112842" y="380354"/>
                </a:cubicBezTo>
                <a:cubicBezTo>
                  <a:pt x="112842" y="380354"/>
                  <a:pt x="112842" y="380354"/>
                  <a:pt x="119991" y="360710"/>
                </a:cubicBezTo>
                <a:close/>
                <a:moveTo>
                  <a:pt x="977871" y="435712"/>
                </a:moveTo>
                <a:cubicBezTo>
                  <a:pt x="977871" y="435712"/>
                  <a:pt x="977871" y="435712"/>
                  <a:pt x="983233" y="457140"/>
                </a:cubicBezTo>
                <a:cubicBezTo>
                  <a:pt x="983233" y="457140"/>
                  <a:pt x="983233" y="457140"/>
                  <a:pt x="977871" y="458926"/>
                </a:cubicBezTo>
                <a:cubicBezTo>
                  <a:pt x="977871" y="458926"/>
                  <a:pt x="977871" y="458926"/>
                  <a:pt x="970722" y="437497"/>
                </a:cubicBezTo>
                <a:cubicBezTo>
                  <a:pt x="970722" y="437497"/>
                  <a:pt x="970722" y="437497"/>
                  <a:pt x="977871" y="435712"/>
                </a:cubicBezTo>
                <a:close/>
                <a:moveTo>
                  <a:pt x="130714" y="337496"/>
                </a:moveTo>
                <a:cubicBezTo>
                  <a:pt x="137863" y="341067"/>
                  <a:pt x="137863" y="341067"/>
                  <a:pt x="137863" y="341067"/>
                </a:cubicBezTo>
                <a:cubicBezTo>
                  <a:pt x="137863" y="341067"/>
                  <a:pt x="137863" y="341067"/>
                  <a:pt x="136076" y="342853"/>
                </a:cubicBezTo>
                <a:cubicBezTo>
                  <a:pt x="136076" y="342853"/>
                  <a:pt x="136076" y="342853"/>
                  <a:pt x="128927" y="341067"/>
                </a:cubicBezTo>
                <a:cubicBezTo>
                  <a:pt x="128927" y="341067"/>
                  <a:pt x="128927" y="341067"/>
                  <a:pt x="130714" y="337496"/>
                </a:cubicBezTo>
                <a:close/>
                <a:moveTo>
                  <a:pt x="139650" y="321424"/>
                </a:moveTo>
                <a:cubicBezTo>
                  <a:pt x="139650" y="321424"/>
                  <a:pt x="139650" y="321424"/>
                  <a:pt x="146799" y="324996"/>
                </a:cubicBezTo>
                <a:cubicBezTo>
                  <a:pt x="146799" y="324996"/>
                  <a:pt x="146799" y="324996"/>
                  <a:pt x="137863" y="341067"/>
                </a:cubicBezTo>
                <a:cubicBezTo>
                  <a:pt x="130714" y="337496"/>
                  <a:pt x="130714" y="337496"/>
                  <a:pt x="130714" y="337496"/>
                </a:cubicBezTo>
                <a:cubicBezTo>
                  <a:pt x="130714" y="337496"/>
                  <a:pt x="130714" y="337496"/>
                  <a:pt x="139650" y="321424"/>
                </a:cubicBezTo>
                <a:close/>
                <a:moveTo>
                  <a:pt x="963573" y="396425"/>
                </a:moveTo>
                <a:cubicBezTo>
                  <a:pt x="963573" y="396425"/>
                  <a:pt x="963573" y="396425"/>
                  <a:pt x="970722" y="416069"/>
                </a:cubicBezTo>
                <a:cubicBezTo>
                  <a:pt x="970722" y="416069"/>
                  <a:pt x="970722" y="416069"/>
                  <a:pt x="963573" y="417854"/>
                </a:cubicBezTo>
                <a:cubicBezTo>
                  <a:pt x="963573" y="417854"/>
                  <a:pt x="963573" y="417854"/>
                  <a:pt x="956424" y="398211"/>
                </a:cubicBezTo>
                <a:cubicBezTo>
                  <a:pt x="956424" y="398211"/>
                  <a:pt x="956424" y="398211"/>
                  <a:pt x="963573" y="396425"/>
                </a:cubicBezTo>
                <a:close/>
                <a:moveTo>
                  <a:pt x="162885" y="283924"/>
                </a:moveTo>
                <a:cubicBezTo>
                  <a:pt x="162885" y="283924"/>
                  <a:pt x="162885" y="283924"/>
                  <a:pt x="168246" y="289281"/>
                </a:cubicBezTo>
                <a:cubicBezTo>
                  <a:pt x="168246" y="289281"/>
                  <a:pt x="168246" y="289281"/>
                  <a:pt x="157523" y="307138"/>
                </a:cubicBezTo>
                <a:cubicBezTo>
                  <a:pt x="157523" y="307138"/>
                  <a:pt x="157523" y="307138"/>
                  <a:pt x="150374" y="301781"/>
                </a:cubicBezTo>
                <a:cubicBezTo>
                  <a:pt x="150374" y="301781"/>
                  <a:pt x="150374" y="301781"/>
                  <a:pt x="162885" y="283924"/>
                </a:cubicBezTo>
                <a:close/>
                <a:moveTo>
                  <a:pt x="945700" y="355353"/>
                </a:moveTo>
                <a:cubicBezTo>
                  <a:pt x="945700" y="355353"/>
                  <a:pt x="945700" y="355353"/>
                  <a:pt x="954637" y="374996"/>
                </a:cubicBezTo>
                <a:cubicBezTo>
                  <a:pt x="954637" y="374996"/>
                  <a:pt x="954637" y="374996"/>
                  <a:pt x="949275" y="378568"/>
                </a:cubicBezTo>
                <a:cubicBezTo>
                  <a:pt x="949275" y="378568"/>
                  <a:pt x="949275" y="378568"/>
                  <a:pt x="938551" y="358925"/>
                </a:cubicBezTo>
                <a:cubicBezTo>
                  <a:pt x="938551" y="358925"/>
                  <a:pt x="938551" y="358925"/>
                  <a:pt x="945700" y="355353"/>
                </a:cubicBezTo>
                <a:close/>
                <a:moveTo>
                  <a:pt x="187906" y="249995"/>
                </a:moveTo>
                <a:cubicBezTo>
                  <a:pt x="187906" y="249995"/>
                  <a:pt x="187906" y="249995"/>
                  <a:pt x="193268" y="255352"/>
                </a:cubicBezTo>
                <a:cubicBezTo>
                  <a:pt x="193268" y="255352"/>
                  <a:pt x="193268" y="255352"/>
                  <a:pt x="180757" y="271424"/>
                </a:cubicBezTo>
                <a:cubicBezTo>
                  <a:pt x="180757" y="271424"/>
                  <a:pt x="180757" y="271424"/>
                  <a:pt x="175395" y="267852"/>
                </a:cubicBezTo>
                <a:cubicBezTo>
                  <a:pt x="175395" y="267852"/>
                  <a:pt x="175395" y="267852"/>
                  <a:pt x="187906" y="249995"/>
                </a:cubicBezTo>
                <a:close/>
                <a:moveTo>
                  <a:pt x="926040" y="317853"/>
                </a:moveTo>
                <a:cubicBezTo>
                  <a:pt x="926040" y="317853"/>
                  <a:pt x="926040" y="317853"/>
                  <a:pt x="936764" y="337496"/>
                </a:cubicBezTo>
                <a:cubicBezTo>
                  <a:pt x="936764" y="337496"/>
                  <a:pt x="936764" y="337496"/>
                  <a:pt x="929615" y="341067"/>
                </a:cubicBezTo>
                <a:cubicBezTo>
                  <a:pt x="929615" y="341067"/>
                  <a:pt x="929615" y="341067"/>
                  <a:pt x="918892" y="321424"/>
                </a:cubicBezTo>
                <a:cubicBezTo>
                  <a:pt x="918892" y="321424"/>
                  <a:pt x="918892" y="321424"/>
                  <a:pt x="926040" y="317853"/>
                </a:cubicBezTo>
                <a:close/>
                <a:moveTo>
                  <a:pt x="216502" y="217852"/>
                </a:moveTo>
                <a:cubicBezTo>
                  <a:pt x="216502" y="217852"/>
                  <a:pt x="216502" y="217852"/>
                  <a:pt x="221864" y="223209"/>
                </a:cubicBezTo>
                <a:cubicBezTo>
                  <a:pt x="221864" y="223209"/>
                  <a:pt x="221864" y="223209"/>
                  <a:pt x="207566" y="239280"/>
                </a:cubicBezTo>
                <a:cubicBezTo>
                  <a:pt x="207566" y="239280"/>
                  <a:pt x="207566" y="239280"/>
                  <a:pt x="202204" y="233923"/>
                </a:cubicBezTo>
                <a:cubicBezTo>
                  <a:pt x="202204" y="233923"/>
                  <a:pt x="202204" y="233923"/>
                  <a:pt x="216502" y="217852"/>
                </a:cubicBezTo>
                <a:close/>
                <a:moveTo>
                  <a:pt x="902806" y="282138"/>
                </a:moveTo>
                <a:cubicBezTo>
                  <a:pt x="902806" y="282138"/>
                  <a:pt x="902806" y="282138"/>
                  <a:pt x="913530" y="299995"/>
                </a:cubicBezTo>
                <a:cubicBezTo>
                  <a:pt x="913530" y="299995"/>
                  <a:pt x="913530" y="299995"/>
                  <a:pt x="908168" y="303567"/>
                </a:cubicBezTo>
                <a:cubicBezTo>
                  <a:pt x="908168" y="303567"/>
                  <a:pt x="908168" y="303567"/>
                  <a:pt x="897445" y="285710"/>
                </a:cubicBezTo>
                <a:cubicBezTo>
                  <a:pt x="897445" y="285710"/>
                  <a:pt x="897445" y="285710"/>
                  <a:pt x="902806" y="282138"/>
                </a:cubicBezTo>
                <a:close/>
                <a:moveTo>
                  <a:pt x="248673" y="187494"/>
                </a:moveTo>
                <a:cubicBezTo>
                  <a:pt x="248673" y="187494"/>
                  <a:pt x="248673" y="187494"/>
                  <a:pt x="254034" y="192851"/>
                </a:cubicBezTo>
                <a:cubicBezTo>
                  <a:pt x="254034" y="192851"/>
                  <a:pt x="254034" y="192851"/>
                  <a:pt x="237949" y="208923"/>
                </a:cubicBezTo>
                <a:cubicBezTo>
                  <a:pt x="237949" y="208923"/>
                  <a:pt x="237949" y="208923"/>
                  <a:pt x="232587" y="203566"/>
                </a:cubicBezTo>
                <a:cubicBezTo>
                  <a:pt x="232587" y="203566"/>
                  <a:pt x="232587" y="203566"/>
                  <a:pt x="248673" y="187494"/>
                </a:cubicBezTo>
                <a:close/>
                <a:moveTo>
                  <a:pt x="875997" y="246423"/>
                </a:moveTo>
                <a:cubicBezTo>
                  <a:pt x="875997" y="246423"/>
                  <a:pt x="875997" y="246423"/>
                  <a:pt x="890296" y="264281"/>
                </a:cubicBezTo>
                <a:cubicBezTo>
                  <a:pt x="890296" y="264281"/>
                  <a:pt x="890296" y="264281"/>
                  <a:pt x="884934" y="267852"/>
                </a:cubicBezTo>
                <a:cubicBezTo>
                  <a:pt x="884934" y="267852"/>
                  <a:pt x="884934" y="267852"/>
                  <a:pt x="870636" y="251780"/>
                </a:cubicBezTo>
                <a:cubicBezTo>
                  <a:pt x="870636" y="251780"/>
                  <a:pt x="870636" y="251780"/>
                  <a:pt x="875997" y="246423"/>
                </a:cubicBezTo>
                <a:close/>
                <a:moveTo>
                  <a:pt x="282630" y="160708"/>
                </a:moveTo>
                <a:cubicBezTo>
                  <a:pt x="282630" y="160708"/>
                  <a:pt x="282630" y="160708"/>
                  <a:pt x="286205" y="167851"/>
                </a:cubicBezTo>
                <a:cubicBezTo>
                  <a:pt x="286205" y="167851"/>
                  <a:pt x="286205" y="167851"/>
                  <a:pt x="270120" y="180351"/>
                </a:cubicBezTo>
                <a:cubicBezTo>
                  <a:pt x="270120" y="180351"/>
                  <a:pt x="270120" y="180351"/>
                  <a:pt x="264758" y="174994"/>
                </a:cubicBezTo>
                <a:cubicBezTo>
                  <a:pt x="264758" y="174994"/>
                  <a:pt x="264758" y="174994"/>
                  <a:pt x="282630" y="160708"/>
                </a:cubicBezTo>
                <a:close/>
                <a:moveTo>
                  <a:pt x="847401" y="214280"/>
                </a:moveTo>
                <a:cubicBezTo>
                  <a:pt x="847401" y="214280"/>
                  <a:pt x="847401" y="214280"/>
                  <a:pt x="863487" y="230352"/>
                </a:cubicBezTo>
                <a:cubicBezTo>
                  <a:pt x="863487" y="230352"/>
                  <a:pt x="863487" y="230352"/>
                  <a:pt x="858125" y="235709"/>
                </a:cubicBezTo>
                <a:cubicBezTo>
                  <a:pt x="858125" y="235709"/>
                  <a:pt x="858125" y="235709"/>
                  <a:pt x="843827" y="219637"/>
                </a:cubicBezTo>
                <a:cubicBezTo>
                  <a:pt x="843827" y="219637"/>
                  <a:pt x="843827" y="219637"/>
                  <a:pt x="847401" y="214280"/>
                </a:cubicBezTo>
                <a:close/>
                <a:moveTo>
                  <a:pt x="318375" y="137493"/>
                </a:moveTo>
                <a:cubicBezTo>
                  <a:pt x="318375" y="137493"/>
                  <a:pt x="318375" y="137493"/>
                  <a:pt x="321950" y="142851"/>
                </a:cubicBezTo>
                <a:cubicBezTo>
                  <a:pt x="321950" y="142851"/>
                  <a:pt x="321950" y="142851"/>
                  <a:pt x="304077" y="155351"/>
                </a:cubicBezTo>
                <a:cubicBezTo>
                  <a:pt x="304077" y="155351"/>
                  <a:pt x="304077" y="155351"/>
                  <a:pt x="300503" y="148208"/>
                </a:cubicBezTo>
                <a:cubicBezTo>
                  <a:pt x="300503" y="148208"/>
                  <a:pt x="300503" y="148208"/>
                  <a:pt x="318375" y="137493"/>
                </a:cubicBezTo>
                <a:close/>
                <a:moveTo>
                  <a:pt x="817018" y="183923"/>
                </a:moveTo>
                <a:cubicBezTo>
                  <a:pt x="817018" y="183923"/>
                  <a:pt x="817018" y="183923"/>
                  <a:pt x="833104" y="199994"/>
                </a:cubicBezTo>
                <a:cubicBezTo>
                  <a:pt x="833104" y="199994"/>
                  <a:pt x="833104" y="199994"/>
                  <a:pt x="827742" y="205351"/>
                </a:cubicBezTo>
                <a:cubicBezTo>
                  <a:pt x="827742" y="205351"/>
                  <a:pt x="827742" y="205351"/>
                  <a:pt x="811657" y="189280"/>
                </a:cubicBezTo>
                <a:cubicBezTo>
                  <a:pt x="811657" y="189280"/>
                  <a:pt x="811657" y="189280"/>
                  <a:pt x="817018" y="183923"/>
                </a:cubicBezTo>
                <a:close/>
                <a:moveTo>
                  <a:pt x="783060" y="157137"/>
                </a:moveTo>
                <a:cubicBezTo>
                  <a:pt x="783060" y="157137"/>
                  <a:pt x="783060" y="157137"/>
                  <a:pt x="800933" y="171422"/>
                </a:cubicBezTo>
                <a:cubicBezTo>
                  <a:pt x="800933" y="171422"/>
                  <a:pt x="800933" y="171422"/>
                  <a:pt x="795571" y="176779"/>
                </a:cubicBezTo>
                <a:cubicBezTo>
                  <a:pt x="795571" y="176779"/>
                  <a:pt x="795571" y="176779"/>
                  <a:pt x="779486" y="162494"/>
                </a:cubicBezTo>
                <a:cubicBezTo>
                  <a:pt x="779486" y="162494"/>
                  <a:pt x="779486" y="162494"/>
                  <a:pt x="783060" y="157137"/>
                </a:cubicBezTo>
                <a:close/>
                <a:moveTo>
                  <a:pt x="355908" y="116064"/>
                </a:moveTo>
                <a:cubicBezTo>
                  <a:pt x="355908" y="116064"/>
                  <a:pt x="355908" y="116064"/>
                  <a:pt x="359482" y="123207"/>
                </a:cubicBezTo>
                <a:cubicBezTo>
                  <a:pt x="359482" y="123207"/>
                  <a:pt x="359482" y="123207"/>
                  <a:pt x="339822" y="133922"/>
                </a:cubicBezTo>
                <a:cubicBezTo>
                  <a:pt x="339822" y="133922"/>
                  <a:pt x="339822" y="133922"/>
                  <a:pt x="338035" y="126779"/>
                </a:cubicBezTo>
                <a:cubicBezTo>
                  <a:pt x="338035" y="126779"/>
                  <a:pt x="338035" y="126779"/>
                  <a:pt x="355908" y="116064"/>
                </a:cubicBezTo>
                <a:close/>
                <a:moveTo>
                  <a:pt x="747315" y="133922"/>
                </a:moveTo>
                <a:cubicBezTo>
                  <a:pt x="747315" y="133922"/>
                  <a:pt x="747315" y="133922"/>
                  <a:pt x="765188" y="144636"/>
                </a:cubicBezTo>
                <a:cubicBezTo>
                  <a:pt x="765188" y="144636"/>
                  <a:pt x="765188" y="144636"/>
                  <a:pt x="761613" y="151779"/>
                </a:cubicBezTo>
                <a:cubicBezTo>
                  <a:pt x="761613" y="151779"/>
                  <a:pt x="761613" y="151779"/>
                  <a:pt x="743741" y="139279"/>
                </a:cubicBezTo>
                <a:cubicBezTo>
                  <a:pt x="743741" y="139279"/>
                  <a:pt x="743741" y="139279"/>
                  <a:pt x="747315" y="133922"/>
                </a:cubicBezTo>
                <a:close/>
                <a:moveTo>
                  <a:pt x="395227" y="99993"/>
                </a:moveTo>
                <a:cubicBezTo>
                  <a:pt x="395227" y="99993"/>
                  <a:pt x="395227" y="99993"/>
                  <a:pt x="398802" y="105350"/>
                </a:cubicBezTo>
                <a:cubicBezTo>
                  <a:pt x="398802" y="105350"/>
                  <a:pt x="398802" y="105350"/>
                  <a:pt x="379142" y="114279"/>
                </a:cubicBezTo>
                <a:cubicBezTo>
                  <a:pt x="379142" y="114279"/>
                  <a:pt x="379142" y="114279"/>
                  <a:pt x="375567" y="107136"/>
                </a:cubicBezTo>
                <a:cubicBezTo>
                  <a:pt x="375567" y="107136"/>
                  <a:pt x="375567" y="107136"/>
                  <a:pt x="395227" y="99993"/>
                </a:cubicBezTo>
                <a:close/>
                <a:moveTo>
                  <a:pt x="709783" y="112493"/>
                </a:moveTo>
                <a:cubicBezTo>
                  <a:pt x="709783" y="112493"/>
                  <a:pt x="709783" y="112493"/>
                  <a:pt x="729443" y="123207"/>
                </a:cubicBezTo>
                <a:cubicBezTo>
                  <a:pt x="729443" y="123207"/>
                  <a:pt x="729443" y="123207"/>
                  <a:pt x="725869" y="128565"/>
                </a:cubicBezTo>
                <a:cubicBezTo>
                  <a:pt x="725869" y="128565"/>
                  <a:pt x="725869" y="128565"/>
                  <a:pt x="706209" y="117850"/>
                </a:cubicBezTo>
                <a:cubicBezTo>
                  <a:pt x="706209" y="117850"/>
                  <a:pt x="706209" y="117850"/>
                  <a:pt x="709783" y="112493"/>
                </a:cubicBezTo>
                <a:close/>
                <a:moveTo>
                  <a:pt x="436334" y="85707"/>
                </a:moveTo>
                <a:cubicBezTo>
                  <a:pt x="436334" y="85707"/>
                  <a:pt x="436334" y="85707"/>
                  <a:pt x="438121" y="92850"/>
                </a:cubicBezTo>
                <a:cubicBezTo>
                  <a:pt x="438121" y="92850"/>
                  <a:pt x="438121" y="92850"/>
                  <a:pt x="418461" y="98207"/>
                </a:cubicBezTo>
                <a:cubicBezTo>
                  <a:pt x="418461" y="98207"/>
                  <a:pt x="418461" y="98207"/>
                  <a:pt x="416674" y="92850"/>
                </a:cubicBezTo>
                <a:cubicBezTo>
                  <a:pt x="416674" y="92850"/>
                  <a:pt x="416674" y="92850"/>
                  <a:pt x="436334" y="85707"/>
                </a:cubicBezTo>
                <a:close/>
                <a:moveTo>
                  <a:pt x="681187" y="98207"/>
                </a:moveTo>
                <a:cubicBezTo>
                  <a:pt x="681187" y="98207"/>
                  <a:pt x="681187" y="98207"/>
                  <a:pt x="690123" y="103564"/>
                </a:cubicBezTo>
                <a:cubicBezTo>
                  <a:pt x="690123" y="103564"/>
                  <a:pt x="690123" y="103564"/>
                  <a:pt x="688336" y="108921"/>
                </a:cubicBezTo>
                <a:cubicBezTo>
                  <a:pt x="688336" y="108921"/>
                  <a:pt x="688336" y="108921"/>
                  <a:pt x="677613" y="105350"/>
                </a:cubicBezTo>
                <a:lnTo>
                  <a:pt x="677868" y="104840"/>
                </a:lnTo>
                <a:lnTo>
                  <a:pt x="678060" y="104903"/>
                </a:lnTo>
                <a:cubicBezTo>
                  <a:pt x="679400" y="105350"/>
                  <a:pt x="679400" y="105350"/>
                  <a:pt x="679400" y="105350"/>
                </a:cubicBezTo>
                <a:cubicBezTo>
                  <a:pt x="681187" y="98207"/>
                  <a:pt x="681187" y="98207"/>
                  <a:pt x="681187" y="98207"/>
                </a:cubicBezTo>
                <a:close/>
                <a:moveTo>
                  <a:pt x="479228" y="76778"/>
                </a:moveTo>
                <a:cubicBezTo>
                  <a:pt x="479228" y="76778"/>
                  <a:pt x="479228" y="76778"/>
                  <a:pt x="481015" y="83921"/>
                </a:cubicBezTo>
                <a:cubicBezTo>
                  <a:pt x="481015" y="83921"/>
                  <a:pt x="481015" y="83921"/>
                  <a:pt x="459568" y="87493"/>
                </a:cubicBezTo>
                <a:cubicBezTo>
                  <a:pt x="459568" y="87493"/>
                  <a:pt x="459568" y="87493"/>
                  <a:pt x="457781" y="80350"/>
                </a:cubicBezTo>
                <a:cubicBezTo>
                  <a:pt x="457781" y="80350"/>
                  <a:pt x="457781" y="80350"/>
                  <a:pt x="479228" y="76778"/>
                </a:cubicBezTo>
                <a:close/>
                <a:moveTo>
                  <a:pt x="670464" y="94636"/>
                </a:moveTo>
                <a:cubicBezTo>
                  <a:pt x="670464" y="94636"/>
                  <a:pt x="670464" y="94636"/>
                  <a:pt x="681187" y="98207"/>
                </a:cubicBezTo>
                <a:cubicBezTo>
                  <a:pt x="679400" y="101779"/>
                  <a:pt x="678506" y="103564"/>
                  <a:pt x="678059" y="104457"/>
                </a:cubicBezTo>
                <a:lnTo>
                  <a:pt x="677868" y="104840"/>
                </a:lnTo>
                <a:lnTo>
                  <a:pt x="668676" y="101779"/>
                </a:lnTo>
                <a:cubicBezTo>
                  <a:pt x="668676" y="101779"/>
                  <a:pt x="668676" y="101779"/>
                  <a:pt x="670464" y="94636"/>
                </a:cubicBezTo>
                <a:close/>
                <a:moveTo>
                  <a:pt x="629357" y="82136"/>
                </a:moveTo>
                <a:cubicBezTo>
                  <a:pt x="629357" y="82136"/>
                  <a:pt x="629357" y="82136"/>
                  <a:pt x="650804" y="87493"/>
                </a:cubicBezTo>
                <a:cubicBezTo>
                  <a:pt x="650804" y="87493"/>
                  <a:pt x="650804" y="87493"/>
                  <a:pt x="649017" y="94636"/>
                </a:cubicBezTo>
                <a:cubicBezTo>
                  <a:pt x="649017" y="94636"/>
                  <a:pt x="649017" y="94636"/>
                  <a:pt x="627570" y="87493"/>
                </a:cubicBezTo>
                <a:cubicBezTo>
                  <a:pt x="627570" y="87493"/>
                  <a:pt x="627570" y="87493"/>
                  <a:pt x="629357" y="82136"/>
                </a:cubicBezTo>
                <a:close/>
                <a:moveTo>
                  <a:pt x="522122" y="71421"/>
                </a:moveTo>
                <a:cubicBezTo>
                  <a:pt x="522122" y="71421"/>
                  <a:pt x="522122" y="71421"/>
                  <a:pt x="522122" y="78564"/>
                </a:cubicBezTo>
                <a:cubicBezTo>
                  <a:pt x="522122" y="78564"/>
                  <a:pt x="522122" y="78564"/>
                  <a:pt x="500675" y="80350"/>
                </a:cubicBezTo>
                <a:cubicBezTo>
                  <a:pt x="500675" y="80350"/>
                  <a:pt x="500675" y="80350"/>
                  <a:pt x="500675" y="73207"/>
                </a:cubicBezTo>
                <a:cubicBezTo>
                  <a:pt x="500675" y="73207"/>
                  <a:pt x="500675" y="73207"/>
                  <a:pt x="522122" y="71421"/>
                </a:cubicBezTo>
                <a:close/>
                <a:moveTo>
                  <a:pt x="565016" y="71421"/>
                </a:moveTo>
                <a:cubicBezTo>
                  <a:pt x="565016" y="71421"/>
                  <a:pt x="565016" y="71421"/>
                  <a:pt x="565016" y="78564"/>
                </a:cubicBezTo>
                <a:cubicBezTo>
                  <a:pt x="565016" y="78564"/>
                  <a:pt x="565016" y="78564"/>
                  <a:pt x="543569" y="78564"/>
                </a:cubicBezTo>
                <a:cubicBezTo>
                  <a:pt x="543569" y="78564"/>
                  <a:pt x="543569" y="78564"/>
                  <a:pt x="543569" y="71421"/>
                </a:cubicBezTo>
                <a:cubicBezTo>
                  <a:pt x="543569" y="71421"/>
                  <a:pt x="543569" y="71421"/>
                  <a:pt x="565016" y="71421"/>
                </a:cubicBezTo>
                <a:close/>
                <a:moveTo>
                  <a:pt x="586463" y="73207"/>
                </a:moveTo>
                <a:cubicBezTo>
                  <a:pt x="586463" y="73207"/>
                  <a:pt x="586463" y="73207"/>
                  <a:pt x="607910" y="76778"/>
                </a:cubicBezTo>
                <a:cubicBezTo>
                  <a:pt x="607910" y="76778"/>
                  <a:pt x="607910" y="76778"/>
                  <a:pt x="607910" y="83921"/>
                </a:cubicBezTo>
                <a:cubicBezTo>
                  <a:pt x="607910" y="83921"/>
                  <a:pt x="607910" y="83921"/>
                  <a:pt x="586463" y="80350"/>
                </a:cubicBezTo>
                <a:cubicBezTo>
                  <a:pt x="586463" y="80350"/>
                  <a:pt x="586463" y="80350"/>
                  <a:pt x="586463" y="73207"/>
                </a:cubicBezTo>
                <a:close/>
                <a:moveTo>
                  <a:pt x="611089" y="27967"/>
                </a:moveTo>
                <a:cubicBezTo>
                  <a:pt x="527821" y="13160"/>
                  <a:pt x="438020" y="26210"/>
                  <a:pt x="352240" y="66362"/>
                </a:cubicBezTo>
                <a:cubicBezTo>
                  <a:pt x="243227" y="118113"/>
                  <a:pt x="150298" y="207341"/>
                  <a:pt x="98473" y="310844"/>
                </a:cubicBezTo>
                <a:cubicBezTo>
                  <a:pt x="-10540" y="528557"/>
                  <a:pt x="-3392" y="833713"/>
                  <a:pt x="114556" y="1037151"/>
                </a:cubicBezTo>
                <a:cubicBezTo>
                  <a:pt x="173530" y="1138869"/>
                  <a:pt x="287904" y="1262002"/>
                  <a:pt x="498781" y="1272710"/>
                </a:cubicBezTo>
                <a:cubicBezTo>
                  <a:pt x="629239" y="1278063"/>
                  <a:pt x="761484" y="1208466"/>
                  <a:pt x="874070" y="1074626"/>
                </a:cubicBezTo>
                <a:cubicBezTo>
                  <a:pt x="974148" y="955062"/>
                  <a:pt x="1040270" y="801592"/>
                  <a:pt x="1045631" y="673105"/>
                </a:cubicBezTo>
                <a:cubicBezTo>
                  <a:pt x="1059928" y="394717"/>
                  <a:pt x="920535" y="150235"/>
                  <a:pt x="691787" y="52086"/>
                </a:cubicBezTo>
                <a:cubicBezTo>
                  <a:pt x="665874" y="40932"/>
                  <a:pt x="638845" y="32902"/>
                  <a:pt x="611089" y="27967"/>
                </a:cubicBezTo>
                <a:close/>
                <a:moveTo>
                  <a:pt x="609647" y="5531"/>
                </a:moveTo>
                <a:cubicBezTo>
                  <a:pt x="640296" y="10679"/>
                  <a:pt x="670789" y="19518"/>
                  <a:pt x="700722" y="32456"/>
                </a:cubicBezTo>
                <a:cubicBezTo>
                  <a:pt x="938406" y="134174"/>
                  <a:pt x="1081373" y="385794"/>
                  <a:pt x="1067076" y="674889"/>
                </a:cubicBezTo>
                <a:cubicBezTo>
                  <a:pt x="1054567" y="928294"/>
                  <a:pt x="804374" y="1308401"/>
                  <a:pt x="496994" y="1294124"/>
                </a:cubicBezTo>
                <a:cubicBezTo>
                  <a:pt x="323646" y="1285202"/>
                  <a:pt x="184253" y="1199544"/>
                  <a:pt x="96685" y="1047858"/>
                </a:cubicBezTo>
                <a:cubicBezTo>
                  <a:pt x="-26624" y="839067"/>
                  <a:pt x="-31985" y="524988"/>
                  <a:pt x="80602" y="300136"/>
                </a:cubicBezTo>
                <a:cubicBezTo>
                  <a:pt x="172860" y="114321"/>
                  <a:pt x="395102" y="-30505"/>
                  <a:pt x="609647" y="553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p>
            <a:pPr algn="ctr">
              <a:lnSpc>
                <a:spcPct val="90000"/>
              </a:lnSpc>
            </a:pPr>
            <a:r>
              <a:rPr lang="en-US" altLang="zh-CN">
                <a:sym typeface="+mn-ea"/>
              </a:rPr>
              <a:t> AO.space Server 2</a:t>
            </a:r>
            <a:endParaRPr lang="en-US" altLang="zh-CN">
              <a:sym typeface="+mn-ea"/>
            </a:endParaRPr>
          </a:p>
        </p:txBody>
      </p:sp>
      <p:sp>
        <p:nvSpPr>
          <p:cNvPr id="13" name="任意多边形 12"/>
          <p:cNvSpPr/>
          <p:nvPr>
            <p:custDataLst>
              <p:tags r:id="rId12"/>
            </p:custDataLst>
          </p:nvPr>
        </p:nvSpPr>
        <p:spPr bwMode="auto">
          <a:xfrm rot="21274468">
            <a:off x="1673860" y="5264999"/>
            <a:ext cx="2699385" cy="394335"/>
          </a:xfrm>
          <a:custGeom>
            <a:avLst/>
            <a:gdLst>
              <a:gd name="connsiteX0" fmla="*/ 497100 w 1068056"/>
              <a:gd name="connsiteY0" fmla="*/ 1216079 h 1294514"/>
              <a:gd name="connsiteX1" fmla="*/ 495313 w 1068056"/>
              <a:gd name="connsiteY1" fmla="*/ 1223222 h 1294514"/>
              <a:gd name="connsiteX2" fmla="*/ 473866 w 1068056"/>
              <a:gd name="connsiteY2" fmla="*/ 1221436 h 1294514"/>
              <a:gd name="connsiteX3" fmla="*/ 475653 w 1068056"/>
              <a:gd name="connsiteY3" fmla="*/ 1214293 h 1294514"/>
              <a:gd name="connsiteX4" fmla="*/ 497100 w 1068056"/>
              <a:gd name="connsiteY4" fmla="*/ 1216079 h 1294514"/>
              <a:gd name="connsiteX5" fmla="*/ 432759 w 1068056"/>
              <a:gd name="connsiteY5" fmla="*/ 1207151 h 1294514"/>
              <a:gd name="connsiteX6" fmla="*/ 454206 w 1068056"/>
              <a:gd name="connsiteY6" fmla="*/ 1210722 h 1294514"/>
              <a:gd name="connsiteX7" fmla="*/ 452419 w 1068056"/>
              <a:gd name="connsiteY7" fmla="*/ 1217865 h 1294514"/>
              <a:gd name="connsiteX8" fmla="*/ 432759 w 1068056"/>
              <a:gd name="connsiteY8" fmla="*/ 1214293 h 1294514"/>
              <a:gd name="connsiteX9" fmla="*/ 432759 w 1068056"/>
              <a:gd name="connsiteY9" fmla="*/ 1207151 h 1294514"/>
              <a:gd name="connsiteX10" fmla="*/ 538207 w 1068056"/>
              <a:gd name="connsiteY10" fmla="*/ 1216079 h 1294514"/>
              <a:gd name="connsiteX11" fmla="*/ 539994 w 1068056"/>
              <a:gd name="connsiteY11" fmla="*/ 1223222 h 1294514"/>
              <a:gd name="connsiteX12" fmla="*/ 516760 w 1068056"/>
              <a:gd name="connsiteY12" fmla="*/ 1223222 h 1294514"/>
              <a:gd name="connsiteX13" fmla="*/ 516760 w 1068056"/>
              <a:gd name="connsiteY13" fmla="*/ 1216079 h 1294514"/>
              <a:gd name="connsiteX14" fmla="*/ 538207 w 1068056"/>
              <a:gd name="connsiteY14" fmla="*/ 1216079 h 1294514"/>
              <a:gd name="connsiteX15" fmla="*/ 391653 w 1068056"/>
              <a:gd name="connsiteY15" fmla="*/ 1198222 h 1294514"/>
              <a:gd name="connsiteX16" fmla="*/ 413100 w 1068056"/>
              <a:gd name="connsiteY16" fmla="*/ 1203579 h 1294514"/>
              <a:gd name="connsiteX17" fmla="*/ 411312 w 1068056"/>
              <a:gd name="connsiteY17" fmla="*/ 1210722 h 1294514"/>
              <a:gd name="connsiteX18" fmla="*/ 389865 w 1068056"/>
              <a:gd name="connsiteY18" fmla="*/ 1203579 h 1294514"/>
              <a:gd name="connsiteX19" fmla="*/ 391653 w 1068056"/>
              <a:gd name="connsiteY19" fmla="*/ 1198222 h 1294514"/>
              <a:gd name="connsiteX20" fmla="*/ 581101 w 1068056"/>
              <a:gd name="connsiteY20" fmla="*/ 1208936 h 1294514"/>
              <a:gd name="connsiteX21" fmla="*/ 582888 w 1068056"/>
              <a:gd name="connsiteY21" fmla="*/ 1216079 h 1294514"/>
              <a:gd name="connsiteX22" fmla="*/ 561441 w 1068056"/>
              <a:gd name="connsiteY22" fmla="*/ 1219650 h 1294514"/>
              <a:gd name="connsiteX23" fmla="*/ 559654 w 1068056"/>
              <a:gd name="connsiteY23" fmla="*/ 1214293 h 1294514"/>
              <a:gd name="connsiteX24" fmla="*/ 581101 w 1068056"/>
              <a:gd name="connsiteY24" fmla="*/ 1208936 h 1294514"/>
              <a:gd name="connsiteX25" fmla="*/ 352333 w 1068056"/>
              <a:gd name="connsiteY25" fmla="*/ 1182150 h 1294514"/>
              <a:gd name="connsiteX26" fmla="*/ 371993 w 1068056"/>
              <a:gd name="connsiteY26" fmla="*/ 1191079 h 1294514"/>
              <a:gd name="connsiteX27" fmla="*/ 370206 w 1068056"/>
              <a:gd name="connsiteY27" fmla="*/ 1198222 h 1294514"/>
              <a:gd name="connsiteX28" fmla="*/ 348759 w 1068056"/>
              <a:gd name="connsiteY28" fmla="*/ 1189293 h 1294514"/>
              <a:gd name="connsiteX29" fmla="*/ 352333 w 1068056"/>
              <a:gd name="connsiteY29" fmla="*/ 1182150 h 1294514"/>
              <a:gd name="connsiteX30" fmla="*/ 622208 w 1068056"/>
              <a:gd name="connsiteY30" fmla="*/ 1198222 h 1294514"/>
              <a:gd name="connsiteX31" fmla="*/ 623995 w 1068056"/>
              <a:gd name="connsiteY31" fmla="*/ 1205365 h 1294514"/>
              <a:gd name="connsiteX32" fmla="*/ 602548 w 1068056"/>
              <a:gd name="connsiteY32" fmla="*/ 1212508 h 1294514"/>
              <a:gd name="connsiteX33" fmla="*/ 600761 w 1068056"/>
              <a:gd name="connsiteY33" fmla="*/ 1205365 h 1294514"/>
              <a:gd name="connsiteX34" fmla="*/ 622208 w 1068056"/>
              <a:gd name="connsiteY34" fmla="*/ 1198222 h 1294514"/>
              <a:gd name="connsiteX35" fmla="*/ 314801 w 1068056"/>
              <a:gd name="connsiteY35" fmla="*/ 1164293 h 1294514"/>
              <a:gd name="connsiteX36" fmla="*/ 332673 w 1068056"/>
              <a:gd name="connsiteY36" fmla="*/ 1175007 h 1294514"/>
              <a:gd name="connsiteX37" fmla="*/ 329099 w 1068056"/>
              <a:gd name="connsiteY37" fmla="*/ 1180364 h 1294514"/>
              <a:gd name="connsiteX38" fmla="*/ 311226 w 1068056"/>
              <a:gd name="connsiteY38" fmla="*/ 1171436 h 1294514"/>
              <a:gd name="connsiteX39" fmla="*/ 314801 w 1068056"/>
              <a:gd name="connsiteY39" fmla="*/ 1164293 h 1294514"/>
              <a:gd name="connsiteX40" fmla="*/ 661527 w 1068056"/>
              <a:gd name="connsiteY40" fmla="*/ 1182150 h 1294514"/>
              <a:gd name="connsiteX41" fmla="*/ 663315 w 1068056"/>
              <a:gd name="connsiteY41" fmla="*/ 1189293 h 1294514"/>
              <a:gd name="connsiteX42" fmla="*/ 643655 w 1068056"/>
              <a:gd name="connsiteY42" fmla="*/ 1198222 h 1294514"/>
              <a:gd name="connsiteX43" fmla="*/ 641868 w 1068056"/>
              <a:gd name="connsiteY43" fmla="*/ 1191079 h 1294514"/>
              <a:gd name="connsiteX44" fmla="*/ 661527 w 1068056"/>
              <a:gd name="connsiteY44" fmla="*/ 1182150 h 1294514"/>
              <a:gd name="connsiteX45" fmla="*/ 277269 w 1068056"/>
              <a:gd name="connsiteY45" fmla="*/ 1141078 h 1294514"/>
              <a:gd name="connsiteX46" fmla="*/ 295141 w 1068056"/>
              <a:gd name="connsiteY46" fmla="*/ 1153578 h 1294514"/>
              <a:gd name="connsiteX47" fmla="*/ 291567 w 1068056"/>
              <a:gd name="connsiteY47" fmla="*/ 1158936 h 1294514"/>
              <a:gd name="connsiteX48" fmla="*/ 273694 w 1068056"/>
              <a:gd name="connsiteY48" fmla="*/ 1148221 h 1294514"/>
              <a:gd name="connsiteX49" fmla="*/ 277269 w 1068056"/>
              <a:gd name="connsiteY49" fmla="*/ 1141078 h 1294514"/>
              <a:gd name="connsiteX50" fmla="*/ 699060 w 1068056"/>
              <a:gd name="connsiteY50" fmla="*/ 1162507 h 1294514"/>
              <a:gd name="connsiteX51" fmla="*/ 702634 w 1068056"/>
              <a:gd name="connsiteY51" fmla="*/ 1169650 h 1294514"/>
              <a:gd name="connsiteX52" fmla="*/ 682974 w 1068056"/>
              <a:gd name="connsiteY52" fmla="*/ 1180364 h 1294514"/>
              <a:gd name="connsiteX53" fmla="*/ 679400 w 1068056"/>
              <a:gd name="connsiteY53" fmla="*/ 1173221 h 1294514"/>
              <a:gd name="connsiteX54" fmla="*/ 699060 w 1068056"/>
              <a:gd name="connsiteY54" fmla="*/ 1162507 h 1294514"/>
              <a:gd name="connsiteX55" fmla="*/ 245098 w 1068056"/>
              <a:gd name="connsiteY55" fmla="*/ 1116078 h 1294514"/>
              <a:gd name="connsiteX56" fmla="*/ 261183 w 1068056"/>
              <a:gd name="connsiteY56" fmla="*/ 1128578 h 1294514"/>
              <a:gd name="connsiteX57" fmla="*/ 255822 w 1068056"/>
              <a:gd name="connsiteY57" fmla="*/ 1135721 h 1294514"/>
              <a:gd name="connsiteX58" fmla="*/ 239736 w 1068056"/>
              <a:gd name="connsiteY58" fmla="*/ 1121435 h 1294514"/>
              <a:gd name="connsiteX59" fmla="*/ 245098 w 1068056"/>
              <a:gd name="connsiteY59" fmla="*/ 1116078 h 1294514"/>
              <a:gd name="connsiteX60" fmla="*/ 734805 w 1068056"/>
              <a:gd name="connsiteY60" fmla="*/ 1139293 h 1294514"/>
              <a:gd name="connsiteX61" fmla="*/ 738379 w 1068056"/>
              <a:gd name="connsiteY61" fmla="*/ 1146435 h 1294514"/>
              <a:gd name="connsiteX62" fmla="*/ 720507 w 1068056"/>
              <a:gd name="connsiteY62" fmla="*/ 1157150 h 1294514"/>
              <a:gd name="connsiteX63" fmla="*/ 716932 w 1068056"/>
              <a:gd name="connsiteY63" fmla="*/ 1151793 h 1294514"/>
              <a:gd name="connsiteX64" fmla="*/ 734805 w 1068056"/>
              <a:gd name="connsiteY64" fmla="*/ 1139293 h 1294514"/>
              <a:gd name="connsiteX65" fmla="*/ 214715 w 1068056"/>
              <a:gd name="connsiteY65" fmla="*/ 1085720 h 1294514"/>
              <a:gd name="connsiteX66" fmla="*/ 229013 w 1068056"/>
              <a:gd name="connsiteY66" fmla="*/ 1101792 h 1294514"/>
              <a:gd name="connsiteX67" fmla="*/ 223651 w 1068056"/>
              <a:gd name="connsiteY67" fmla="*/ 1107149 h 1294514"/>
              <a:gd name="connsiteX68" fmla="*/ 209353 w 1068056"/>
              <a:gd name="connsiteY68" fmla="*/ 1091078 h 1294514"/>
              <a:gd name="connsiteX69" fmla="*/ 214715 w 1068056"/>
              <a:gd name="connsiteY69" fmla="*/ 1085720 h 1294514"/>
              <a:gd name="connsiteX70" fmla="*/ 766975 w 1068056"/>
              <a:gd name="connsiteY70" fmla="*/ 1114292 h 1294514"/>
              <a:gd name="connsiteX71" fmla="*/ 772337 w 1068056"/>
              <a:gd name="connsiteY71" fmla="*/ 1119649 h 1294514"/>
              <a:gd name="connsiteX72" fmla="*/ 756252 w 1068056"/>
              <a:gd name="connsiteY72" fmla="*/ 1132149 h 1294514"/>
              <a:gd name="connsiteX73" fmla="*/ 750890 w 1068056"/>
              <a:gd name="connsiteY73" fmla="*/ 1126792 h 1294514"/>
              <a:gd name="connsiteX74" fmla="*/ 766975 w 1068056"/>
              <a:gd name="connsiteY74" fmla="*/ 1114292 h 1294514"/>
              <a:gd name="connsiteX75" fmla="*/ 186119 w 1068056"/>
              <a:gd name="connsiteY75" fmla="*/ 1053577 h 1294514"/>
              <a:gd name="connsiteX76" fmla="*/ 200417 w 1068056"/>
              <a:gd name="connsiteY76" fmla="*/ 1069649 h 1294514"/>
              <a:gd name="connsiteX77" fmla="*/ 195055 w 1068056"/>
              <a:gd name="connsiteY77" fmla="*/ 1075006 h 1294514"/>
              <a:gd name="connsiteX78" fmla="*/ 180757 w 1068056"/>
              <a:gd name="connsiteY78" fmla="*/ 1058934 h 1294514"/>
              <a:gd name="connsiteX79" fmla="*/ 186119 w 1068056"/>
              <a:gd name="connsiteY79" fmla="*/ 1053577 h 1294514"/>
              <a:gd name="connsiteX80" fmla="*/ 799146 w 1068056"/>
              <a:gd name="connsiteY80" fmla="*/ 1085720 h 1294514"/>
              <a:gd name="connsiteX81" fmla="*/ 804507 w 1068056"/>
              <a:gd name="connsiteY81" fmla="*/ 1089292 h 1294514"/>
              <a:gd name="connsiteX82" fmla="*/ 788422 w 1068056"/>
              <a:gd name="connsiteY82" fmla="*/ 1105363 h 1294514"/>
              <a:gd name="connsiteX83" fmla="*/ 783060 w 1068056"/>
              <a:gd name="connsiteY83" fmla="*/ 1100006 h 1294514"/>
              <a:gd name="connsiteX84" fmla="*/ 799146 w 1068056"/>
              <a:gd name="connsiteY84" fmla="*/ 1085720 h 1294514"/>
              <a:gd name="connsiteX85" fmla="*/ 162884 w 1068056"/>
              <a:gd name="connsiteY85" fmla="*/ 1019648 h 1294514"/>
              <a:gd name="connsiteX86" fmla="*/ 173608 w 1068056"/>
              <a:gd name="connsiteY86" fmla="*/ 1037505 h 1294514"/>
              <a:gd name="connsiteX87" fmla="*/ 168246 w 1068056"/>
              <a:gd name="connsiteY87" fmla="*/ 1041077 h 1294514"/>
              <a:gd name="connsiteX88" fmla="*/ 155736 w 1068056"/>
              <a:gd name="connsiteY88" fmla="*/ 1023219 h 1294514"/>
              <a:gd name="connsiteX89" fmla="*/ 162884 w 1068056"/>
              <a:gd name="connsiteY89" fmla="*/ 1019648 h 1294514"/>
              <a:gd name="connsiteX90" fmla="*/ 827742 w 1068056"/>
              <a:gd name="connsiteY90" fmla="*/ 1053577 h 1294514"/>
              <a:gd name="connsiteX91" fmla="*/ 833103 w 1068056"/>
              <a:gd name="connsiteY91" fmla="*/ 1058934 h 1294514"/>
              <a:gd name="connsiteX92" fmla="*/ 818806 w 1068056"/>
              <a:gd name="connsiteY92" fmla="*/ 1075006 h 1294514"/>
              <a:gd name="connsiteX93" fmla="*/ 813444 w 1068056"/>
              <a:gd name="connsiteY93" fmla="*/ 1069649 h 1294514"/>
              <a:gd name="connsiteX94" fmla="*/ 827742 w 1068056"/>
              <a:gd name="connsiteY94" fmla="*/ 1053577 h 1294514"/>
              <a:gd name="connsiteX95" fmla="*/ 141438 w 1068056"/>
              <a:gd name="connsiteY95" fmla="*/ 982147 h 1294514"/>
              <a:gd name="connsiteX96" fmla="*/ 150374 w 1068056"/>
              <a:gd name="connsiteY96" fmla="*/ 1001791 h 1294514"/>
              <a:gd name="connsiteX97" fmla="*/ 145012 w 1068056"/>
              <a:gd name="connsiteY97" fmla="*/ 1003576 h 1294514"/>
              <a:gd name="connsiteX98" fmla="*/ 134289 w 1068056"/>
              <a:gd name="connsiteY98" fmla="*/ 985719 h 1294514"/>
              <a:gd name="connsiteX99" fmla="*/ 141438 w 1068056"/>
              <a:gd name="connsiteY99" fmla="*/ 982147 h 1294514"/>
              <a:gd name="connsiteX100" fmla="*/ 856338 w 1068056"/>
              <a:gd name="connsiteY100" fmla="*/ 1021434 h 1294514"/>
              <a:gd name="connsiteX101" fmla="*/ 861699 w 1068056"/>
              <a:gd name="connsiteY101" fmla="*/ 1026791 h 1294514"/>
              <a:gd name="connsiteX102" fmla="*/ 847401 w 1068056"/>
              <a:gd name="connsiteY102" fmla="*/ 1042862 h 1294514"/>
              <a:gd name="connsiteX103" fmla="*/ 842040 w 1068056"/>
              <a:gd name="connsiteY103" fmla="*/ 1037505 h 1294514"/>
              <a:gd name="connsiteX104" fmla="*/ 856338 w 1068056"/>
              <a:gd name="connsiteY104" fmla="*/ 1021434 h 1294514"/>
              <a:gd name="connsiteX105" fmla="*/ 121778 w 1068056"/>
              <a:gd name="connsiteY105" fmla="*/ 944647 h 1294514"/>
              <a:gd name="connsiteX106" fmla="*/ 130714 w 1068056"/>
              <a:gd name="connsiteY106" fmla="*/ 962504 h 1294514"/>
              <a:gd name="connsiteX107" fmla="*/ 125352 w 1068056"/>
              <a:gd name="connsiteY107" fmla="*/ 966076 h 1294514"/>
              <a:gd name="connsiteX108" fmla="*/ 116416 w 1068056"/>
              <a:gd name="connsiteY108" fmla="*/ 946433 h 1294514"/>
              <a:gd name="connsiteX109" fmla="*/ 121778 w 1068056"/>
              <a:gd name="connsiteY109" fmla="*/ 944647 h 1294514"/>
              <a:gd name="connsiteX110" fmla="*/ 881359 w 1068056"/>
              <a:gd name="connsiteY110" fmla="*/ 987504 h 1294514"/>
              <a:gd name="connsiteX111" fmla="*/ 886721 w 1068056"/>
              <a:gd name="connsiteY111" fmla="*/ 991076 h 1294514"/>
              <a:gd name="connsiteX112" fmla="*/ 874210 w 1068056"/>
              <a:gd name="connsiteY112" fmla="*/ 1008934 h 1294514"/>
              <a:gd name="connsiteX113" fmla="*/ 868848 w 1068056"/>
              <a:gd name="connsiteY113" fmla="*/ 1005362 h 1294514"/>
              <a:gd name="connsiteX114" fmla="*/ 881359 w 1068056"/>
              <a:gd name="connsiteY114" fmla="*/ 987504 h 1294514"/>
              <a:gd name="connsiteX115" fmla="*/ 105693 w 1068056"/>
              <a:gd name="connsiteY115" fmla="*/ 903575 h 1294514"/>
              <a:gd name="connsiteX116" fmla="*/ 114629 w 1068056"/>
              <a:gd name="connsiteY116" fmla="*/ 925004 h 1294514"/>
              <a:gd name="connsiteX117" fmla="*/ 107480 w 1068056"/>
              <a:gd name="connsiteY117" fmla="*/ 926789 h 1294514"/>
              <a:gd name="connsiteX118" fmla="*/ 100331 w 1068056"/>
              <a:gd name="connsiteY118" fmla="*/ 907146 h 1294514"/>
              <a:gd name="connsiteX119" fmla="*/ 105693 w 1068056"/>
              <a:gd name="connsiteY119" fmla="*/ 903575 h 1294514"/>
              <a:gd name="connsiteX120" fmla="*/ 904594 w 1068056"/>
              <a:gd name="connsiteY120" fmla="*/ 951790 h 1294514"/>
              <a:gd name="connsiteX121" fmla="*/ 911742 w 1068056"/>
              <a:gd name="connsiteY121" fmla="*/ 955361 h 1294514"/>
              <a:gd name="connsiteX122" fmla="*/ 899232 w 1068056"/>
              <a:gd name="connsiteY122" fmla="*/ 973219 h 1294514"/>
              <a:gd name="connsiteX123" fmla="*/ 893870 w 1068056"/>
              <a:gd name="connsiteY123" fmla="*/ 969647 h 1294514"/>
              <a:gd name="connsiteX124" fmla="*/ 904594 w 1068056"/>
              <a:gd name="connsiteY124" fmla="*/ 951790 h 1294514"/>
              <a:gd name="connsiteX125" fmla="*/ 93182 w 1068056"/>
              <a:gd name="connsiteY125" fmla="*/ 864289 h 1294514"/>
              <a:gd name="connsiteX126" fmla="*/ 100331 w 1068056"/>
              <a:gd name="connsiteY126" fmla="*/ 883932 h 1294514"/>
              <a:gd name="connsiteX127" fmla="*/ 93182 w 1068056"/>
              <a:gd name="connsiteY127" fmla="*/ 885718 h 1294514"/>
              <a:gd name="connsiteX128" fmla="*/ 86033 w 1068056"/>
              <a:gd name="connsiteY128" fmla="*/ 866074 h 1294514"/>
              <a:gd name="connsiteX129" fmla="*/ 93182 w 1068056"/>
              <a:gd name="connsiteY129" fmla="*/ 864289 h 1294514"/>
              <a:gd name="connsiteX130" fmla="*/ 926040 w 1068056"/>
              <a:gd name="connsiteY130" fmla="*/ 914289 h 1294514"/>
              <a:gd name="connsiteX131" fmla="*/ 933190 w 1068056"/>
              <a:gd name="connsiteY131" fmla="*/ 917861 h 1294514"/>
              <a:gd name="connsiteX132" fmla="*/ 922466 w 1068056"/>
              <a:gd name="connsiteY132" fmla="*/ 937504 h 1294514"/>
              <a:gd name="connsiteX133" fmla="*/ 915317 w 1068056"/>
              <a:gd name="connsiteY133" fmla="*/ 933933 h 1294514"/>
              <a:gd name="connsiteX134" fmla="*/ 926040 w 1068056"/>
              <a:gd name="connsiteY134" fmla="*/ 914289 h 1294514"/>
              <a:gd name="connsiteX135" fmla="*/ 82458 w 1068056"/>
              <a:gd name="connsiteY135" fmla="*/ 821431 h 1294514"/>
              <a:gd name="connsiteX136" fmla="*/ 87820 w 1068056"/>
              <a:gd name="connsiteY136" fmla="*/ 842860 h 1294514"/>
              <a:gd name="connsiteX137" fmla="*/ 80671 w 1068056"/>
              <a:gd name="connsiteY137" fmla="*/ 844646 h 1294514"/>
              <a:gd name="connsiteX138" fmla="*/ 75309 w 1068056"/>
              <a:gd name="connsiteY138" fmla="*/ 823217 h 1294514"/>
              <a:gd name="connsiteX139" fmla="*/ 82458 w 1068056"/>
              <a:gd name="connsiteY139" fmla="*/ 821431 h 1294514"/>
              <a:gd name="connsiteX140" fmla="*/ 945700 w 1068056"/>
              <a:gd name="connsiteY140" fmla="*/ 876789 h 1294514"/>
              <a:gd name="connsiteX141" fmla="*/ 952849 w 1068056"/>
              <a:gd name="connsiteY141" fmla="*/ 880360 h 1294514"/>
              <a:gd name="connsiteX142" fmla="*/ 942126 w 1068056"/>
              <a:gd name="connsiteY142" fmla="*/ 898218 h 1294514"/>
              <a:gd name="connsiteX143" fmla="*/ 936764 w 1068056"/>
              <a:gd name="connsiteY143" fmla="*/ 896432 h 1294514"/>
              <a:gd name="connsiteX144" fmla="*/ 945700 w 1068056"/>
              <a:gd name="connsiteY144" fmla="*/ 876789 h 1294514"/>
              <a:gd name="connsiteX145" fmla="*/ 75309 w 1068056"/>
              <a:gd name="connsiteY145" fmla="*/ 780359 h 1294514"/>
              <a:gd name="connsiteX146" fmla="*/ 78884 w 1068056"/>
              <a:gd name="connsiteY146" fmla="*/ 801788 h 1294514"/>
              <a:gd name="connsiteX147" fmla="*/ 71735 w 1068056"/>
              <a:gd name="connsiteY147" fmla="*/ 801788 h 1294514"/>
              <a:gd name="connsiteX148" fmla="*/ 68160 w 1068056"/>
              <a:gd name="connsiteY148" fmla="*/ 782145 h 1294514"/>
              <a:gd name="connsiteX149" fmla="*/ 75309 w 1068056"/>
              <a:gd name="connsiteY149" fmla="*/ 780359 h 1294514"/>
              <a:gd name="connsiteX150" fmla="*/ 961786 w 1068056"/>
              <a:gd name="connsiteY150" fmla="*/ 837503 h 1294514"/>
              <a:gd name="connsiteX151" fmla="*/ 968935 w 1068056"/>
              <a:gd name="connsiteY151" fmla="*/ 839288 h 1294514"/>
              <a:gd name="connsiteX152" fmla="*/ 959998 w 1068056"/>
              <a:gd name="connsiteY152" fmla="*/ 860717 h 1294514"/>
              <a:gd name="connsiteX153" fmla="*/ 954637 w 1068056"/>
              <a:gd name="connsiteY153" fmla="*/ 857146 h 1294514"/>
              <a:gd name="connsiteX154" fmla="*/ 961786 w 1068056"/>
              <a:gd name="connsiteY154" fmla="*/ 837503 h 1294514"/>
              <a:gd name="connsiteX155" fmla="*/ 69947 w 1068056"/>
              <a:gd name="connsiteY155" fmla="*/ 737501 h 1294514"/>
              <a:gd name="connsiteX156" fmla="*/ 71735 w 1068056"/>
              <a:gd name="connsiteY156" fmla="*/ 758930 h 1294514"/>
              <a:gd name="connsiteX157" fmla="*/ 64586 w 1068056"/>
              <a:gd name="connsiteY157" fmla="*/ 760716 h 1294514"/>
              <a:gd name="connsiteX158" fmla="*/ 62799 w 1068056"/>
              <a:gd name="connsiteY158" fmla="*/ 739287 h 1294514"/>
              <a:gd name="connsiteX159" fmla="*/ 69947 w 1068056"/>
              <a:gd name="connsiteY159" fmla="*/ 737501 h 1294514"/>
              <a:gd name="connsiteX160" fmla="*/ 976084 w 1068056"/>
              <a:gd name="connsiteY160" fmla="*/ 796431 h 1294514"/>
              <a:gd name="connsiteX161" fmla="*/ 983233 w 1068056"/>
              <a:gd name="connsiteY161" fmla="*/ 800002 h 1294514"/>
              <a:gd name="connsiteX162" fmla="*/ 976083 w 1068056"/>
              <a:gd name="connsiteY162" fmla="*/ 819645 h 1294514"/>
              <a:gd name="connsiteX163" fmla="*/ 970722 w 1068056"/>
              <a:gd name="connsiteY163" fmla="*/ 817860 h 1294514"/>
              <a:gd name="connsiteX164" fmla="*/ 976084 w 1068056"/>
              <a:gd name="connsiteY164" fmla="*/ 796431 h 1294514"/>
              <a:gd name="connsiteX165" fmla="*/ 66373 w 1068056"/>
              <a:gd name="connsiteY165" fmla="*/ 694644 h 1294514"/>
              <a:gd name="connsiteX166" fmla="*/ 68160 w 1068056"/>
              <a:gd name="connsiteY166" fmla="*/ 716072 h 1294514"/>
              <a:gd name="connsiteX167" fmla="*/ 61011 w 1068056"/>
              <a:gd name="connsiteY167" fmla="*/ 717858 h 1294514"/>
              <a:gd name="connsiteX168" fmla="*/ 59224 w 1068056"/>
              <a:gd name="connsiteY168" fmla="*/ 696429 h 1294514"/>
              <a:gd name="connsiteX169" fmla="*/ 66373 w 1068056"/>
              <a:gd name="connsiteY169" fmla="*/ 694644 h 1294514"/>
              <a:gd name="connsiteX170" fmla="*/ 988594 w 1068056"/>
              <a:gd name="connsiteY170" fmla="*/ 755359 h 1294514"/>
              <a:gd name="connsiteX171" fmla="*/ 995743 w 1068056"/>
              <a:gd name="connsiteY171" fmla="*/ 757144 h 1294514"/>
              <a:gd name="connsiteX172" fmla="*/ 990382 w 1068056"/>
              <a:gd name="connsiteY172" fmla="*/ 778573 h 1294514"/>
              <a:gd name="connsiteX173" fmla="*/ 983233 w 1068056"/>
              <a:gd name="connsiteY173" fmla="*/ 776788 h 1294514"/>
              <a:gd name="connsiteX174" fmla="*/ 988594 w 1068056"/>
              <a:gd name="connsiteY174" fmla="*/ 755359 h 1294514"/>
              <a:gd name="connsiteX175" fmla="*/ 66373 w 1068056"/>
              <a:gd name="connsiteY175" fmla="*/ 653572 h 1294514"/>
              <a:gd name="connsiteX176" fmla="*/ 66373 w 1068056"/>
              <a:gd name="connsiteY176" fmla="*/ 675000 h 1294514"/>
              <a:gd name="connsiteX177" fmla="*/ 59224 w 1068056"/>
              <a:gd name="connsiteY177" fmla="*/ 675000 h 1294514"/>
              <a:gd name="connsiteX178" fmla="*/ 59224 w 1068056"/>
              <a:gd name="connsiteY178" fmla="*/ 653572 h 1294514"/>
              <a:gd name="connsiteX179" fmla="*/ 66373 w 1068056"/>
              <a:gd name="connsiteY179" fmla="*/ 653572 h 1294514"/>
              <a:gd name="connsiteX180" fmla="*/ 997531 w 1068056"/>
              <a:gd name="connsiteY180" fmla="*/ 714287 h 1294514"/>
              <a:gd name="connsiteX181" fmla="*/ 1002892 w 1068056"/>
              <a:gd name="connsiteY181" fmla="*/ 716072 h 1294514"/>
              <a:gd name="connsiteX182" fmla="*/ 999318 w 1068056"/>
              <a:gd name="connsiteY182" fmla="*/ 735715 h 1294514"/>
              <a:gd name="connsiteX183" fmla="*/ 992169 w 1068056"/>
              <a:gd name="connsiteY183" fmla="*/ 735715 h 1294514"/>
              <a:gd name="connsiteX184" fmla="*/ 997531 w 1068056"/>
              <a:gd name="connsiteY184" fmla="*/ 714287 h 1294514"/>
              <a:gd name="connsiteX185" fmla="*/ 61011 w 1068056"/>
              <a:gd name="connsiteY185" fmla="*/ 608928 h 1294514"/>
              <a:gd name="connsiteX186" fmla="*/ 68160 w 1068056"/>
              <a:gd name="connsiteY186" fmla="*/ 610714 h 1294514"/>
              <a:gd name="connsiteX187" fmla="*/ 66373 w 1068056"/>
              <a:gd name="connsiteY187" fmla="*/ 632143 h 1294514"/>
              <a:gd name="connsiteX188" fmla="*/ 59224 w 1068056"/>
              <a:gd name="connsiteY188" fmla="*/ 630357 h 1294514"/>
              <a:gd name="connsiteX189" fmla="*/ 61011 w 1068056"/>
              <a:gd name="connsiteY189" fmla="*/ 608928 h 1294514"/>
              <a:gd name="connsiteX190" fmla="*/ 1008254 w 1068056"/>
              <a:gd name="connsiteY190" fmla="*/ 671429 h 1294514"/>
              <a:gd name="connsiteX191" fmla="*/ 1006467 w 1068056"/>
              <a:gd name="connsiteY191" fmla="*/ 694644 h 1294514"/>
              <a:gd name="connsiteX192" fmla="*/ 999318 w 1068056"/>
              <a:gd name="connsiteY192" fmla="*/ 692858 h 1294514"/>
              <a:gd name="connsiteX193" fmla="*/ 1001105 w 1068056"/>
              <a:gd name="connsiteY193" fmla="*/ 671429 h 1294514"/>
              <a:gd name="connsiteX194" fmla="*/ 1008254 w 1068056"/>
              <a:gd name="connsiteY194" fmla="*/ 671429 h 1294514"/>
              <a:gd name="connsiteX195" fmla="*/ 64586 w 1068056"/>
              <a:gd name="connsiteY195" fmla="*/ 566070 h 1294514"/>
              <a:gd name="connsiteX196" fmla="*/ 71735 w 1068056"/>
              <a:gd name="connsiteY196" fmla="*/ 567856 h 1294514"/>
              <a:gd name="connsiteX197" fmla="*/ 69948 w 1068056"/>
              <a:gd name="connsiteY197" fmla="*/ 589285 h 1294514"/>
              <a:gd name="connsiteX198" fmla="*/ 62799 w 1068056"/>
              <a:gd name="connsiteY198" fmla="*/ 587499 h 1294514"/>
              <a:gd name="connsiteX199" fmla="*/ 64586 w 1068056"/>
              <a:gd name="connsiteY199" fmla="*/ 566070 h 1294514"/>
              <a:gd name="connsiteX200" fmla="*/ 1008254 w 1068056"/>
              <a:gd name="connsiteY200" fmla="*/ 648214 h 1294514"/>
              <a:gd name="connsiteX201" fmla="*/ 1008254 w 1068056"/>
              <a:gd name="connsiteY201" fmla="*/ 669643 h 1294514"/>
              <a:gd name="connsiteX202" fmla="*/ 1001105 w 1068056"/>
              <a:gd name="connsiteY202" fmla="*/ 669643 h 1294514"/>
              <a:gd name="connsiteX203" fmla="*/ 1001105 w 1068056"/>
              <a:gd name="connsiteY203" fmla="*/ 648214 h 1294514"/>
              <a:gd name="connsiteX204" fmla="*/ 1008254 w 1068056"/>
              <a:gd name="connsiteY204" fmla="*/ 648214 h 1294514"/>
              <a:gd name="connsiteX205" fmla="*/ 77097 w 1068056"/>
              <a:gd name="connsiteY205" fmla="*/ 524999 h 1294514"/>
              <a:gd name="connsiteX206" fmla="*/ 75309 w 1068056"/>
              <a:gd name="connsiteY206" fmla="*/ 546427 h 1294514"/>
              <a:gd name="connsiteX207" fmla="*/ 68160 w 1068056"/>
              <a:gd name="connsiteY207" fmla="*/ 544642 h 1294514"/>
              <a:gd name="connsiteX208" fmla="*/ 71735 w 1068056"/>
              <a:gd name="connsiteY208" fmla="*/ 524998 h 1294514"/>
              <a:gd name="connsiteX209" fmla="*/ 77097 w 1068056"/>
              <a:gd name="connsiteY209" fmla="*/ 524999 h 1294514"/>
              <a:gd name="connsiteX210" fmla="*/ 1008254 w 1068056"/>
              <a:gd name="connsiteY210" fmla="*/ 605357 h 1294514"/>
              <a:gd name="connsiteX211" fmla="*/ 1008254 w 1068056"/>
              <a:gd name="connsiteY211" fmla="*/ 626786 h 1294514"/>
              <a:gd name="connsiteX212" fmla="*/ 1001105 w 1068056"/>
              <a:gd name="connsiteY212" fmla="*/ 626786 h 1294514"/>
              <a:gd name="connsiteX213" fmla="*/ 1001105 w 1068056"/>
              <a:gd name="connsiteY213" fmla="*/ 605357 h 1294514"/>
              <a:gd name="connsiteX214" fmla="*/ 1008254 w 1068056"/>
              <a:gd name="connsiteY214" fmla="*/ 605357 h 1294514"/>
              <a:gd name="connsiteX215" fmla="*/ 78884 w 1068056"/>
              <a:gd name="connsiteY215" fmla="*/ 482141 h 1294514"/>
              <a:gd name="connsiteX216" fmla="*/ 86033 w 1068056"/>
              <a:gd name="connsiteY216" fmla="*/ 483926 h 1294514"/>
              <a:gd name="connsiteX217" fmla="*/ 82458 w 1068056"/>
              <a:gd name="connsiteY217" fmla="*/ 505355 h 1294514"/>
              <a:gd name="connsiteX218" fmla="*/ 75309 w 1068056"/>
              <a:gd name="connsiteY218" fmla="*/ 503570 h 1294514"/>
              <a:gd name="connsiteX219" fmla="*/ 78884 w 1068056"/>
              <a:gd name="connsiteY219" fmla="*/ 482141 h 1294514"/>
              <a:gd name="connsiteX220" fmla="*/ 1004680 w 1068056"/>
              <a:gd name="connsiteY220" fmla="*/ 562499 h 1294514"/>
              <a:gd name="connsiteX221" fmla="*/ 1006467 w 1068056"/>
              <a:gd name="connsiteY221" fmla="*/ 583928 h 1294514"/>
              <a:gd name="connsiteX222" fmla="*/ 999318 w 1068056"/>
              <a:gd name="connsiteY222" fmla="*/ 583928 h 1294514"/>
              <a:gd name="connsiteX223" fmla="*/ 997530 w 1068056"/>
              <a:gd name="connsiteY223" fmla="*/ 562499 h 1294514"/>
              <a:gd name="connsiteX224" fmla="*/ 1004680 w 1068056"/>
              <a:gd name="connsiteY224" fmla="*/ 562499 h 1294514"/>
              <a:gd name="connsiteX225" fmla="*/ 91395 w 1068056"/>
              <a:gd name="connsiteY225" fmla="*/ 441069 h 1294514"/>
              <a:gd name="connsiteX226" fmla="*/ 96756 w 1068056"/>
              <a:gd name="connsiteY226" fmla="*/ 442854 h 1294514"/>
              <a:gd name="connsiteX227" fmla="*/ 91394 w 1068056"/>
              <a:gd name="connsiteY227" fmla="*/ 462498 h 1294514"/>
              <a:gd name="connsiteX228" fmla="*/ 84245 w 1068056"/>
              <a:gd name="connsiteY228" fmla="*/ 460712 h 1294514"/>
              <a:gd name="connsiteX229" fmla="*/ 91395 w 1068056"/>
              <a:gd name="connsiteY229" fmla="*/ 441069 h 1294514"/>
              <a:gd name="connsiteX230" fmla="*/ 999318 w 1068056"/>
              <a:gd name="connsiteY230" fmla="*/ 519641 h 1294514"/>
              <a:gd name="connsiteX231" fmla="*/ 1002892 w 1068056"/>
              <a:gd name="connsiteY231" fmla="*/ 541070 h 1294514"/>
              <a:gd name="connsiteX232" fmla="*/ 995743 w 1068056"/>
              <a:gd name="connsiteY232" fmla="*/ 542856 h 1294514"/>
              <a:gd name="connsiteX233" fmla="*/ 992169 w 1068056"/>
              <a:gd name="connsiteY233" fmla="*/ 521427 h 1294514"/>
              <a:gd name="connsiteX234" fmla="*/ 999318 w 1068056"/>
              <a:gd name="connsiteY234" fmla="*/ 519641 h 1294514"/>
              <a:gd name="connsiteX235" fmla="*/ 103905 w 1068056"/>
              <a:gd name="connsiteY235" fmla="*/ 399997 h 1294514"/>
              <a:gd name="connsiteX236" fmla="*/ 111054 w 1068056"/>
              <a:gd name="connsiteY236" fmla="*/ 401783 h 1294514"/>
              <a:gd name="connsiteX237" fmla="*/ 103905 w 1068056"/>
              <a:gd name="connsiteY237" fmla="*/ 423211 h 1294514"/>
              <a:gd name="connsiteX238" fmla="*/ 96756 w 1068056"/>
              <a:gd name="connsiteY238" fmla="*/ 419640 h 1294514"/>
              <a:gd name="connsiteX239" fmla="*/ 103905 w 1068056"/>
              <a:gd name="connsiteY239" fmla="*/ 399997 h 1294514"/>
              <a:gd name="connsiteX240" fmla="*/ 990382 w 1068056"/>
              <a:gd name="connsiteY240" fmla="*/ 476783 h 1294514"/>
              <a:gd name="connsiteX241" fmla="*/ 993956 w 1068056"/>
              <a:gd name="connsiteY241" fmla="*/ 498212 h 1294514"/>
              <a:gd name="connsiteX242" fmla="*/ 986807 w 1068056"/>
              <a:gd name="connsiteY242" fmla="*/ 499998 h 1294514"/>
              <a:gd name="connsiteX243" fmla="*/ 983233 w 1068056"/>
              <a:gd name="connsiteY243" fmla="*/ 478569 h 1294514"/>
              <a:gd name="connsiteX244" fmla="*/ 990382 w 1068056"/>
              <a:gd name="connsiteY244" fmla="*/ 476783 h 1294514"/>
              <a:gd name="connsiteX245" fmla="*/ 119991 w 1068056"/>
              <a:gd name="connsiteY245" fmla="*/ 360710 h 1294514"/>
              <a:gd name="connsiteX246" fmla="*/ 127140 w 1068056"/>
              <a:gd name="connsiteY246" fmla="*/ 362496 h 1294514"/>
              <a:gd name="connsiteX247" fmla="*/ 118203 w 1068056"/>
              <a:gd name="connsiteY247" fmla="*/ 382140 h 1294514"/>
              <a:gd name="connsiteX248" fmla="*/ 112842 w 1068056"/>
              <a:gd name="connsiteY248" fmla="*/ 380354 h 1294514"/>
              <a:gd name="connsiteX249" fmla="*/ 119991 w 1068056"/>
              <a:gd name="connsiteY249" fmla="*/ 360710 h 1294514"/>
              <a:gd name="connsiteX250" fmla="*/ 977871 w 1068056"/>
              <a:gd name="connsiteY250" fmla="*/ 435712 h 1294514"/>
              <a:gd name="connsiteX251" fmla="*/ 983233 w 1068056"/>
              <a:gd name="connsiteY251" fmla="*/ 457140 h 1294514"/>
              <a:gd name="connsiteX252" fmla="*/ 977871 w 1068056"/>
              <a:gd name="connsiteY252" fmla="*/ 458926 h 1294514"/>
              <a:gd name="connsiteX253" fmla="*/ 970722 w 1068056"/>
              <a:gd name="connsiteY253" fmla="*/ 437497 h 1294514"/>
              <a:gd name="connsiteX254" fmla="*/ 977871 w 1068056"/>
              <a:gd name="connsiteY254" fmla="*/ 435712 h 1294514"/>
              <a:gd name="connsiteX255" fmla="*/ 130714 w 1068056"/>
              <a:gd name="connsiteY255" fmla="*/ 337496 h 1294514"/>
              <a:gd name="connsiteX256" fmla="*/ 137863 w 1068056"/>
              <a:gd name="connsiteY256" fmla="*/ 341067 h 1294514"/>
              <a:gd name="connsiteX257" fmla="*/ 136076 w 1068056"/>
              <a:gd name="connsiteY257" fmla="*/ 342853 h 1294514"/>
              <a:gd name="connsiteX258" fmla="*/ 128927 w 1068056"/>
              <a:gd name="connsiteY258" fmla="*/ 341067 h 1294514"/>
              <a:gd name="connsiteX259" fmla="*/ 130714 w 1068056"/>
              <a:gd name="connsiteY259" fmla="*/ 337496 h 1294514"/>
              <a:gd name="connsiteX260" fmla="*/ 139650 w 1068056"/>
              <a:gd name="connsiteY260" fmla="*/ 321424 h 1294514"/>
              <a:gd name="connsiteX261" fmla="*/ 146799 w 1068056"/>
              <a:gd name="connsiteY261" fmla="*/ 324996 h 1294514"/>
              <a:gd name="connsiteX262" fmla="*/ 137863 w 1068056"/>
              <a:gd name="connsiteY262" fmla="*/ 341067 h 1294514"/>
              <a:gd name="connsiteX263" fmla="*/ 130714 w 1068056"/>
              <a:gd name="connsiteY263" fmla="*/ 337496 h 1294514"/>
              <a:gd name="connsiteX264" fmla="*/ 139650 w 1068056"/>
              <a:gd name="connsiteY264" fmla="*/ 321424 h 1294514"/>
              <a:gd name="connsiteX265" fmla="*/ 963573 w 1068056"/>
              <a:gd name="connsiteY265" fmla="*/ 396425 h 1294514"/>
              <a:gd name="connsiteX266" fmla="*/ 970722 w 1068056"/>
              <a:gd name="connsiteY266" fmla="*/ 416069 h 1294514"/>
              <a:gd name="connsiteX267" fmla="*/ 963573 w 1068056"/>
              <a:gd name="connsiteY267" fmla="*/ 417854 h 1294514"/>
              <a:gd name="connsiteX268" fmla="*/ 956424 w 1068056"/>
              <a:gd name="connsiteY268" fmla="*/ 398211 h 1294514"/>
              <a:gd name="connsiteX269" fmla="*/ 963573 w 1068056"/>
              <a:gd name="connsiteY269" fmla="*/ 396425 h 1294514"/>
              <a:gd name="connsiteX270" fmla="*/ 162885 w 1068056"/>
              <a:gd name="connsiteY270" fmla="*/ 283924 h 1294514"/>
              <a:gd name="connsiteX271" fmla="*/ 168246 w 1068056"/>
              <a:gd name="connsiteY271" fmla="*/ 289281 h 1294514"/>
              <a:gd name="connsiteX272" fmla="*/ 157523 w 1068056"/>
              <a:gd name="connsiteY272" fmla="*/ 307138 h 1294514"/>
              <a:gd name="connsiteX273" fmla="*/ 150374 w 1068056"/>
              <a:gd name="connsiteY273" fmla="*/ 301781 h 1294514"/>
              <a:gd name="connsiteX274" fmla="*/ 162885 w 1068056"/>
              <a:gd name="connsiteY274" fmla="*/ 283924 h 1294514"/>
              <a:gd name="connsiteX275" fmla="*/ 945700 w 1068056"/>
              <a:gd name="connsiteY275" fmla="*/ 355353 h 1294514"/>
              <a:gd name="connsiteX276" fmla="*/ 954637 w 1068056"/>
              <a:gd name="connsiteY276" fmla="*/ 374996 h 1294514"/>
              <a:gd name="connsiteX277" fmla="*/ 949275 w 1068056"/>
              <a:gd name="connsiteY277" fmla="*/ 378568 h 1294514"/>
              <a:gd name="connsiteX278" fmla="*/ 938551 w 1068056"/>
              <a:gd name="connsiteY278" fmla="*/ 358925 h 1294514"/>
              <a:gd name="connsiteX279" fmla="*/ 945700 w 1068056"/>
              <a:gd name="connsiteY279" fmla="*/ 355353 h 1294514"/>
              <a:gd name="connsiteX280" fmla="*/ 187906 w 1068056"/>
              <a:gd name="connsiteY280" fmla="*/ 249995 h 1294514"/>
              <a:gd name="connsiteX281" fmla="*/ 193268 w 1068056"/>
              <a:gd name="connsiteY281" fmla="*/ 255352 h 1294514"/>
              <a:gd name="connsiteX282" fmla="*/ 180757 w 1068056"/>
              <a:gd name="connsiteY282" fmla="*/ 271424 h 1294514"/>
              <a:gd name="connsiteX283" fmla="*/ 175395 w 1068056"/>
              <a:gd name="connsiteY283" fmla="*/ 267852 h 1294514"/>
              <a:gd name="connsiteX284" fmla="*/ 187906 w 1068056"/>
              <a:gd name="connsiteY284" fmla="*/ 249995 h 1294514"/>
              <a:gd name="connsiteX285" fmla="*/ 926040 w 1068056"/>
              <a:gd name="connsiteY285" fmla="*/ 317853 h 1294514"/>
              <a:gd name="connsiteX286" fmla="*/ 936764 w 1068056"/>
              <a:gd name="connsiteY286" fmla="*/ 337496 h 1294514"/>
              <a:gd name="connsiteX287" fmla="*/ 929615 w 1068056"/>
              <a:gd name="connsiteY287" fmla="*/ 341067 h 1294514"/>
              <a:gd name="connsiteX288" fmla="*/ 918892 w 1068056"/>
              <a:gd name="connsiteY288" fmla="*/ 321424 h 1294514"/>
              <a:gd name="connsiteX289" fmla="*/ 926040 w 1068056"/>
              <a:gd name="connsiteY289" fmla="*/ 317853 h 1294514"/>
              <a:gd name="connsiteX290" fmla="*/ 216502 w 1068056"/>
              <a:gd name="connsiteY290" fmla="*/ 217852 h 1294514"/>
              <a:gd name="connsiteX291" fmla="*/ 221864 w 1068056"/>
              <a:gd name="connsiteY291" fmla="*/ 223209 h 1294514"/>
              <a:gd name="connsiteX292" fmla="*/ 207566 w 1068056"/>
              <a:gd name="connsiteY292" fmla="*/ 239280 h 1294514"/>
              <a:gd name="connsiteX293" fmla="*/ 202204 w 1068056"/>
              <a:gd name="connsiteY293" fmla="*/ 233923 h 1294514"/>
              <a:gd name="connsiteX294" fmla="*/ 216502 w 1068056"/>
              <a:gd name="connsiteY294" fmla="*/ 217852 h 1294514"/>
              <a:gd name="connsiteX295" fmla="*/ 902806 w 1068056"/>
              <a:gd name="connsiteY295" fmla="*/ 282138 h 1294514"/>
              <a:gd name="connsiteX296" fmla="*/ 913530 w 1068056"/>
              <a:gd name="connsiteY296" fmla="*/ 299995 h 1294514"/>
              <a:gd name="connsiteX297" fmla="*/ 908168 w 1068056"/>
              <a:gd name="connsiteY297" fmla="*/ 303567 h 1294514"/>
              <a:gd name="connsiteX298" fmla="*/ 897445 w 1068056"/>
              <a:gd name="connsiteY298" fmla="*/ 285710 h 1294514"/>
              <a:gd name="connsiteX299" fmla="*/ 902806 w 1068056"/>
              <a:gd name="connsiteY299" fmla="*/ 282138 h 1294514"/>
              <a:gd name="connsiteX300" fmla="*/ 248673 w 1068056"/>
              <a:gd name="connsiteY300" fmla="*/ 187494 h 1294514"/>
              <a:gd name="connsiteX301" fmla="*/ 254034 w 1068056"/>
              <a:gd name="connsiteY301" fmla="*/ 192851 h 1294514"/>
              <a:gd name="connsiteX302" fmla="*/ 237949 w 1068056"/>
              <a:gd name="connsiteY302" fmla="*/ 208923 h 1294514"/>
              <a:gd name="connsiteX303" fmla="*/ 232587 w 1068056"/>
              <a:gd name="connsiteY303" fmla="*/ 203566 h 1294514"/>
              <a:gd name="connsiteX304" fmla="*/ 248673 w 1068056"/>
              <a:gd name="connsiteY304" fmla="*/ 187494 h 1294514"/>
              <a:gd name="connsiteX305" fmla="*/ 875997 w 1068056"/>
              <a:gd name="connsiteY305" fmla="*/ 246423 h 1294514"/>
              <a:gd name="connsiteX306" fmla="*/ 890296 w 1068056"/>
              <a:gd name="connsiteY306" fmla="*/ 264281 h 1294514"/>
              <a:gd name="connsiteX307" fmla="*/ 884934 w 1068056"/>
              <a:gd name="connsiteY307" fmla="*/ 267852 h 1294514"/>
              <a:gd name="connsiteX308" fmla="*/ 870636 w 1068056"/>
              <a:gd name="connsiteY308" fmla="*/ 251780 h 1294514"/>
              <a:gd name="connsiteX309" fmla="*/ 875997 w 1068056"/>
              <a:gd name="connsiteY309" fmla="*/ 246423 h 1294514"/>
              <a:gd name="connsiteX310" fmla="*/ 282630 w 1068056"/>
              <a:gd name="connsiteY310" fmla="*/ 160708 h 1294514"/>
              <a:gd name="connsiteX311" fmla="*/ 286205 w 1068056"/>
              <a:gd name="connsiteY311" fmla="*/ 167851 h 1294514"/>
              <a:gd name="connsiteX312" fmla="*/ 270120 w 1068056"/>
              <a:gd name="connsiteY312" fmla="*/ 180351 h 1294514"/>
              <a:gd name="connsiteX313" fmla="*/ 264758 w 1068056"/>
              <a:gd name="connsiteY313" fmla="*/ 174994 h 1294514"/>
              <a:gd name="connsiteX314" fmla="*/ 282630 w 1068056"/>
              <a:gd name="connsiteY314" fmla="*/ 160708 h 1294514"/>
              <a:gd name="connsiteX315" fmla="*/ 847401 w 1068056"/>
              <a:gd name="connsiteY315" fmla="*/ 214280 h 1294514"/>
              <a:gd name="connsiteX316" fmla="*/ 863487 w 1068056"/>
              <a:gd name="connsiteY316" fmla="*/ 230352 h 1294514"/>
              <a:gd name="connsiteX317" fmla="*/ 858125 w 1068056"/>
              <a:gd name="connsiteY317" fmla="*/ 235709 h 1294514"/>
              <a:gd name="connsiteX318" fmla="*/ 843827 w 1068056"/>
              <a:gd name="connsiteY318" fmla="*/ 219637 h 1294514"/>
              <a:gd name="connsiteX319" fmla="*/ 847401 w 1068056"/>
              <a:gd name="connsiteY319" fmla="*/ 214280 h 1294514"/>
              <a:gd name="connsiteX320" fmla="*/ 318375 w 1068056"/>
              <a:gd name="connsiteY320" fmla="*/ 137493 h 1294514"/>
              <a:gd name="connsiteX321" fmla="*/ 321950 w 1068056"/>
              <a:gd name="connsiteY321" fmla="*/ 142851 h 1294514"/>
              <a:gd name="connsiteX322" fmla="*/ 304077 w 1068056"/>
              <a:gd name="connsiteY322" fmla="*/ 155351 h 1294514"/>
              <a:gd name="connsiteX323" fmla="*/ 300503 w 1068056"/>
              <a:gd name="connsiteY323" fmla="*/ 148208 h 1294514"/>
              <a:gd name="connsiteX324" fmla="*/ 318375 w 1068056"/>
              <a:gd name="connsiteY324" fmla="*/ 137493 h 1294514"/>
              <a:gd name="connsiteX325" fmla="*/ 817018 w 1068056"/>
              <a:gd name="connsiteY325" fmla="*/ 183923 h 1294514"/>
              <a:gd name="connsiteX326" fmla="*/ 833104 w 1068056"/>
              <a:gd name="connsiteY326" fmla="*/ 199994 h 1294514"/>
              <a:gd name="connsiteX327" fmla="*/ 827742 w 1068056"/>
              <a:gd name="connsiteY327" fmla="*/ 205351 h 1294514"/>
              <a:gd name="connsiteX328" fmla="*/ 811657 w 1068056"/>
              <a:gd name="connsiteY328" fmla="*/ 189280 h 1294514"/>
              <a:gd name="connsiteX329" fmla="*/ 817018 w 1068056"/>
              <a:gd name="connsiteY329" fmla="*/ 183923 h 1294514"/>
              <a:gd name="connsiteX330" fmla="*/ 783060 w 1068056"/>
              <a:gd name="connsiteY330" fmla="*/ 157137 h 1294514"/>
              <a:gd name="connsiteX331" fmla="*/ 800933 w 1068056"/>
              <a:gd name="connsiteY331" fmla="*/ 171422 h 1294514"/>
              <a:gd name="connsiteX332" fmla="*/ 795571 w 1068056"/>
              <a:gd name="connsiteY332" fmla="*/ 176779 h 1294514"/>
              <a:gd name="connsiteX333" fmla="*/ 779486 w 1068056"/>
              <a:gd name="connsiteY333" fmla="*/ 162494 h 1294514"/>
              <a:gd name="connsiteX334" fmla="*/ 783060 w 1068056"/>
              <a:gd name="connsiteY334" fmla="*/ 157137 h 1294514"/>
              <a:gd name="connsiteX335" fmla="*/ 355908 w 1068056"/>
              <a:gd name="connsiteY335" fmla="*/ 116064 h 1294514"/>
              <a:gd name="connsiteX336" fmla="*/ 359482 w 1068056"/>
              <a:gd name="connsiteY336" fmla="*/ 123207 h 1294514"/>
              <a:gd name="connsiteX337" fmla="*/ 339822 w 1068056"/>
              <a:gd name="connsiteY337" fmla="*/ 133922 h 1294514"/>
              <a:gd name="connsiteX338" fmla="*/ 338035 w 1068056"/>
              <a:gd name="connsiteY338" fmla="*/ 126779 h 1294514"/>
              <a:gd name="connsiteX339" fmla="*/ 355908 w 1068056"/>
              <a:gd name="connsiteY339" fmla="*/ 116064 h 1294514"/>
              <a:gd name="connsiteX340" fmla="*/ 747315 w 1068056"/>
              <a:gd name="connsiteY340" fmla="*/ 133922 h 1294514"/>
              <a:gd name="connsiteX341" fmla="*/ 765188 w 1068056"/>
              <a:gd name="connsiteY341" fmla="*/ 144636 h 1294514"/>
              <a:gd name="connsiteX342" fmla="*/ 761613 w 1068056"/>
              <a:gd name="connsiteY342" fmla="*/ 151779 h 1294514"/>
              <a:gd name="connsiteX343" fmla="*/ 743741 w 1068056"/>
              <a:gd name="connsiteY343" fmla="*/ 139279 h 1294514"/>
              <a:gd name="connsiteX344" fmla="*/ 747315 w 1068056"/>
              <a:gd name="connsiteY344" fmla="*/ 133922 h 1294514"/>
              <a:gd name="connsiteX345" fmla="*/ 395227 w 1068056"/>
              <a:gd name="connsiteY345" fmla="*/ 99993 h 1294514"/>
              <a:gd name="connsiteX346" fmla="*/ 398802 w 1068056"/>
              <a:gd name="connsiteY346" fmla="*/ 105350 h 1294514"/>
              <a:gd name="connsiteX347" fmla="*/ 379142 w 1068056"/>
              <a:gd name="connsiteY347" fmla="*/ 114279 h 1294514"/>
              <a:gd name="connsiteX348" fmla="*/ 375567 w 1068056"/>
              <a:gd name="connsiteY348" fmla="*/ 107136 h 1294514"/>
              <a:gd name="connsiteX349" fmla="*/ 395227 w 1068056"/>
              <a:gd name="connsiteY349" fmla="*/ 99993 h 1294514"/>
              <a:gd name="connsiteX350" fmla="*/ 709783 w 1068056"/>
              <a:gd name="connsiteY350" fmla="*/ 112493 h 1294514"/>
              <a:gd name="connsiteX351" fmla="*/ 729443 w 1068056"/>
              <a:gd name="connsiteY351" fmla="*/ 123207 h 1294514"/>
              <a:gd name="connsiteX352" fmla="*/ 725869 w 1068056"/>
              <a:gd name="connsiteY352" fmla="*/ 128565 h 1294514"/>
              <a:gd name="connsiteX353" fmla="*/ 706209 w 1068056"/>
              <a:gd name="connsiteY353" fmla="*/ 117850 h 1294514"/>
              <a:gd name="connsiteX354" fmla="*/ 709783 w 1068056"/>
              <a:gd name="connsiteY354" fmla="*/ 112493 h 1294514"/>
              <a:gd name="connsiteX355" fmla="*/ 436334 w 1068056"/>
              <a:gd name="connsiteY355" fmla="*/ 85707 h 1294514"/>
              <a:gd name="connsiteX356" fmla="*/ 438121 w 1068056"/>
              <a:gd name="connsiteY356" fmla="*/ 92850 h 1294514"/>
              <a:gd name="connsiteX357" fmla="*/ 418461 w 1068056"/>
              <a:gd name="connsiteY357" fmla="*/ 98207 h 1294514"/>
              <a:gd name="connsiteX358" fmla="*/ 416674 w 1068056"/>
              <a:gd name="connsiteY358" fmla="*/ 92850 h 1294514"/>
              <a:gd name="connsiteX359" fmla="*/ 436334 w 1068056"/>
              <a:gd name="connsiteY359" fmla="*/ 85707 h 1294514"/>
              <a:gd name="connsiteX360" fmla="*/ 681187 w 1068056"/>
              <a:gd name="connsiteY360" fmla="*/ 98207 h 1294514"/>
              <a:gd name="connsiteX361" fmla="*/ 690123 w 1068056"/>
              <a:gd name="connsiteY361" fmla="*/ 103564 h 1294514"/>
              <a:gd name="connsiteX362" fmla="*/ 688336 w 1068056"/>
              <a:gd name="connsiteY362" fmla="*/ 108921 h 1294514"/>
              <a:gd name="connsiteX363" fmla="*/ 677613 w 1068056"/>
              <a:gd name="connsiteY363" fmla="*/ 105350 h 1294514"/>
              <a:gd name="connsiteX364" fmla="*/ 677868 w 1068056"/>
              <a:gd name="connsiteY364" fmla="*/ 104840 h 1294514"/>
              <a:gd name="connsiteX365" fmla="*/ 678060 w 1068056"/>
              <a:gd name="connsiteY365" fmla="*/ 104903 h 1294514"/>
              <a:gd name="connsiteX366" fmla="*/ 679400 w 1068056"/>
              <a:gd name="connsiteY366" fmla="*/ 105350 h 1294514"/>
              <a:gd name="connsiteX367" fmla="*/ 681187 w 1068056"/>
              <a:gd name="connsiteY367" fmla="*/ 98207 h 1294514"/>
              <a:gd name="connsiteX368" fmla="*/ 479228 w 1068056"/>
              <a:gd name="connsiteY368" fmla="*/ 76778 h 1294514"/>
              <a:gd name="connsiteX369" fmla="*/ 481015 w 1068056"/>
              <a:gd name="connsiteY369" fmla="*/ 83921 h 1294514"/>
              <a:gd name="connsiteX370" fmla="*/ 459568 w 1068056"/>
              <a:gd name="connsiteY370" fmla="*/ 87493 h 1294514"/>
              <a:gd name="connsiteX371" fmla="*/ 457781 w 1068056"/>
              <a:gd name="connsiteY371" fmla="*/ 80350 h 1294514"/>
              <a:gd name="connsiteX372" fmla="*/ 479228 w 1068056"/>
              <a:gd name="connsiteY372" fmla="*/ 76778 h 1294514"/>
              <a:gd name="connsiteX373" fmla="*/ 670464 w 1068056"/>
              <a:gd name="connsiteY373" fmla="*/ 94636 h 1294514"/>
              <a:gd name="connsiteX374" fmla="*/ 681187 w 1068056"/>
              <a:gd name="connsiteY374" fmla="*/ 98207 h 1294514"/>
              <a:gd name="connsiteX375" fmla="*/ 678059 w 1068056"/>
              <a:gd name="connsiteY375" fmla="*/ 104457 h 1294514"/>
              <a:gd name="connsiteX376" fmla="*/ 677868 w 1068056"/>
              <a:gd name="connsiteY376" fmla="*/ 104840 h 1294514"/>
              <a:gd name="connsiteX377" fmla="*/ 668676 w 1068056"/>
              <a:gd name="connsiteY377" fmla="*/ 101779 h 1294514"/>
              <a:gd name="connsiteX378" fmla="*/ 670464 w 1068056"/>
              <a:gd name="connsiteY378" fmla="*/ 94636 h 1294514"/>
              <a:gd name="connsiteX379" fmla="*/ 629357 w 1068056"/>
              <a:gd name="connsiteY379" fmla="*/ 82136 h 1294514"/>
              <a:gd name="connsiteX380" fmla="*/ 650804 w 1068056"/>
              <a:gd name="connsiteY380" fmla="*/ 87493 h 1294514"/>
              <a:gd name="connsiteX381" fmla="*/ 649017 w 1068056"/>
              <a:gd name="connsiteY381" fmla="*/ 94636 h 1294514"/>
              <a:gd name="connsiteX382" fmla="*/ 627570 w 1068056"/>
              <a:gd name="connsiteY382" fmla="*/ 87493 h 1294514"/>
              <a:gd name="connsiteX383" fmla="*/ 629357 w 1068056"/>
              <a:gd name="connsiteY383" fmla="*/ 82136 h 1294514"/>
              <a:gd name="connsiteX384" fmla="*/ 522122 w 1068056"/>
              <a:gd name="connsiteY384" fmla="*/ 71421 h 1294514"/>
              <a:gd name="connsiteX385" fmla="*/ 522122 w 1068056"/>
              <a:gd name="connsiteY385" fmla="*/ 78564 h 1294514"/>
              <a:gd name="connsiteX386" fmla="*/ 500675 w 1068056"/>
              <a:gd name="connsiteY386" fmla="*/ 80350 h 1294514"/>
              <a:gd name="connsiteX387" fmla="*/ 500675 w 1068056"/>
              <a:gd name="connsiteY387" fmla="*/ 73207 h 1294514"/>
              <a:gd name="connsiteX388" fmla="*/ 522122 w 1068056"/>
              <a:gd name="connsiteY388" fmla="*/ 71421 h 1294514"/>
              <a:gd name="connsiteX389" fmla="*/ 565016 w 1068056"/>
              <a:gd name="connsiteY389" fmla="*/ 71421 h 1294514"/>
              <a:gd name="connsiteX390" fmla="*/ 565016 w 1068056"/>
              <a:gd name="connsiteY390" fmla="*/ 78564 h 1294514"/>
              <a:gd name="connsiteX391" fmla="*/ 543569 w 1068056"/>
              <a:gd name="connsiteY391" fmla="*/ 78564 h 1294514"/>
              <a:gd name="connsiteX392" fmla="*/ 543569 w 1068056"/>
              <a:gd name="connsiteY392" fmla="*/ 71421 h 1294514"/>
              <a:gd name="connsiteX393" fmla="*/ 565016 w 1068056"/>
              <a:gd name="connsiteY393" fmla="*/ 71421 h 1294514"/>
              <a:gd name="connsiteX394" fmla="*/ 586463 w 1068056"/>
              <a:gd name="connsiteY394" fmla="*/ 73207 h 1294514"/>
              <a:gd name="connsiteX395" fmla="*/ 607910 w 1068056"/>
              <a:gd name="connsiteY395" fmla="*/ 76778 h 1294514"/>
              <a:gd name="connsiteX396" fmla="*/ 607910 w 1068056"/>
              <a:gd name="connsiteY396" fmla="*/ 83921 h 1294514"/>
              <a:gd name="connsiteX397" fmla="*/ 586463 w 1068056"/>
              <a:gd name="connsiteY397" fmla="*/ 80350 h 1294514"/>
              <a:gd name="connsiteX398" fmla="*/ 586463 w 1068056"/>
              <a:gd name="connsiteY398" fmla="*/ 73207 h 1294514"/>
              <a:gd name="connsiteX399" fmla="*/ 611089 w 1068056"/>
              <a:gd name="connsiteY399" fmla="*/ 27967 h 1294514"/>
              <a:gd name="connsiteX400" fmla="*/ 352240 w 1068056"/>
              <a:gd name="connsiteY400" fmla="*/ 66362 h 1294514"/>
              <a:gd name="connsiteX401" fmla="*/ 98473 w 1068056"/>
              <a:gd name="connsiteY401" fmla="*/ 310844 h 1294514"/>
              <a:gd name="connsiteX402" fmla="*/ 114556 w 1068056"/>
              <a:gd name="connsiteY402" fmla="*/ 1037151 h 1294514"/>
              <a:gd name="connsiteX403" fmla="*/ 498781 w 1068056"/>
              <a:gd name="connsiteY403" fmla="*/ 1272710 h 1294514"/>
              <a:gd name="connsiteX404" fmla="*/ 874070 w 1068056"/>
              <a:gd name="connsiteY404" fmla="*/ 1074626 h 1294514"/>
              <a:gd name="connsiteX405" fmla="*/ 1045631 w 1068056"/>
              <a:gd name="connsiteY405" fmla="*/ 673105 h 1294514"/>
              <a:gd name="connsiteX406" fmla="*/ 691787 w 1068056"/>
              <a:gd name="connsiteY406" fmla="*/ 52086 h 1294514"/>
              <a:gd name="connsiteX407" fmla="*/ 611089 w 1068056"/>
              <a:gd name="connsiteY407" fmla="*/ 27967 h 1294514"/>
              <a:gd name="connsiteX408" fmla="*/ 609647 w 1068056"/>
              <a:gd name="connsiteY408" fmla="*/ 5531 h 1294514"/>
              <a:gd name="connsiteX409" fmla="*/ 700722 w 1068056"/>
              <a:gd name="connsiteY409" fmla="*/ 32456 h 1294514"/>
              <a:gd name="connsiteX410" fmla="*/ 1067076 w 1068056"/>
              <a:gd name="connsiteY410" fmla="*/ 674889 h 1294514"/>
              <a:gd name="connsiteX411" fmla="*/ 496994 w 1068056"/>
              <a:gd name="connsiteY411" fmla="*/ 1294124 h 1294514"/>
              <a:gd name="connsiteX412" fmla="*/ 96685 w 1068056"/>
              <a:gd name="connsiteY412" fmla="*/ 1047858 h 1294514"/>
              <a:gd name="connsiteX413" fmla="*/ 80602 w 1068056"/>
              <a:gd name="connsiteY413" fmla="*/ 300136 h 1294514"/>
              <a:gd name="connsiteX414" fmla="*/ 609647 w 1068056"/>
              <a:gd name="connsiteY414" fmla="*/ 5531 h 12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1068056" h="1294514">
                <a:moveTo>
                  <a:pt x="497100" y="1216079"/>
                </a:moveTo>
                <a:cubicBezTo>
                  <a:pt x="497100" y="1216079"/>
                  <a:pt x="497100" y="1216079"/>
                  <a:pt x="495313" y="1223222"/>
                </a:cubicBezTo>
                <a:cubicBezTo>
                  <a:pt x="488164" y="1223222"/>
                  <a:pt x="481015" y="1221436"/>
                  <a:pt x="473866" y="1221436"/>
                </a:cubicBezTo>
                <a:cubicBezTo>
                  <a:pt x="473866" y="1221436"/>
                  <a:pt x="473866" y="1221436"/>
                  <a:pt x="475653" y="1214293"/>
                </a:cubicBezTo>
                <a:cubicBezTo>
                  <a:pt x="482802" y="1214293"/>
                  <a:pt x="489951" y="1216079"/>
                  <a:pt x="497100" y="1216079"/>
                </a:cubicBezTo>
                <a:close/>
                <a:moveTo>
                  <a:pt x="432759" y="1207151"/>
                </a:moveTo>
                <a:cubicBezTo>
                  <a:pt x="432759" y="1207151"/>
                  <a:pt x="432759" y="1207151"/>
                  <a:pt x="454206" y="1210722"/>
                </a:cubicBezTo>
                <a:cubicBezTo>
                  <a:pt x="454206" y="1210722"/>
                  <a:pt x="454206" y="1210722"/>
                  <a:pt x="452419" y="1217865"/>
                </a:cubicBezTo>
                <a:cubicBezTo>
                  <a:pt x="452419" y="1217865"/>
                  <a:pt x="452419" y="1217865"/>
                  <a:pt x="432759" y="1214293"/>
                </a:cubicBezTo>
                <a:cubicBezTo>
                  <a:pt x="432759" y="1214293"/>
                  <a:pt x="432759" y="1214293"/>
                  <a:pt x="432759" y="1207151"/>
                </a:cubicBezTo>
                <a:close/>
                <a:moveTo>
                  <a:pt x="538207" y="1216079"/>
                </a:moveTo>
                <a:cubicBezTo>
                  <a:pt x="538207" y="1216079"/>
                  <a:pt x="538207" y="1216079"/>
                  <a:pt x="539994" y="1223222"/>
                </a:cubicBezTo>
                <a:cubicBezTo>
                  <a:pt x="532845" y="1223222"/>
                  <a:pt x="525696" y="1223222"/>
                  <a:pt x="516760" y="1223222"/>
                </a:cubicBezTo>
                <a:cubicBezTo>
                  <a:pt x="516760" y="1223222"/>
                  <a:pt x="516760" y="1223222"/>
                  <a:pt x="516760" y="1216079"/>
                </a:cubicBezTo>
                <a:cubicBezTo>
                  <a:pt x="523909" y="1216079"/>
                  <a:pt x="531058" y="1216079"/>
                  <a:pt x="538207" y="1216079"/>
                </a:cubicBezTo>
                <a:close/>
                <a:moveTo>
                  <a:pt x="391653" y="1198222"/>
                </a:moveTo>
                <a:cubicBezTo>
                  <a:pt x="391653" y="1198222"/>
                  <a:pt x="391653" y="1198222"/>
                  <a:pt x="413100" y="1203579"/>
                </a:cubicBezTo>
                <a:cubicBezTo>
                  <a:pt x="413100" y="1203579"/>
                  <a:pt x="413100" y="1203579"/>
                  <a:pt x="411312" y="1210722"/>
                </a:cubicBezTo>
                <a:cubicBezTo>
                  <a:pt x="411312" y="1210722"/>
                  <a:pt x="411312" y="1210722"/>
                  <a:pt x="389865" y="1203579"/>
                </a:cubicBezTo>
                <a:cubicBezTo>
                  <a:pt x="389865" y="1203579"/>
                  <a:pt x="389865" y="1203579"/>
                  <a:pt x="391653" y="1198222"/>
                </a:cubicBezTo>
                <a:close/>
                <a:moveTo>
                  <a:pt x="581101" y="1208936"/>
                </a:moveTo>
                <a:cubicBezTo>
                  <a:pt x="581101" y="1208936"/>
                  <a:pt x="581101" y="1208936"/>
                  <a:pt x="582888" y="1216079"/>
                </a:cubicBezTo>
                <a:cubicBezTo>
                  <a:pt x="582888" y="1216079"/>
                  <a:pt x="582888" y="1216079"/>
                  <a:pt x="561441" y="1219650"/>
                </a:cubicBezTo>
                <a:cubicBezTo>
                  <a:pt x="561441" y="1219650"/>
                  <a:pt x="561441" y="1219650"/>
                  <a:pt x="559654" y="1214293"/>
                </a:cubicBezTo>
                <a:cubicBezTo>
                  <a:pt x="559654" y="1214293"/>
                  <a:pt x="559654" y="1214293"/>
                  <a:pt x="581101" y="1208936"/>
                </a:cubicBezTo>
                <a:close/>
                <a:moveTo>
                  <a:pt x="352333" y="1182150"/>
                </a:moveTo>
                <a:cubicBezTo>
                  <a:pt x="352333" y="1182150"/>
                  <a:pt x="352333" y="1182150"/>
                  <a:pt x="371993" y="1191079"/>
                </a:cubicBezTo>
                <a:cubicBezTo>
                  <a:pt x="371993" y="1191079"/>
                  <a:pt x="371993" y="1191079"/>
                  <a:pt x="370206" y="1198222"/>
                </a:cubicBezTo>
                <a:cubicBezTo>
                  <a:pt x="370206" y="1198222"/>
                  <a:pt x="370206" y="1198222"/>
                  <a:pt x="348759" y="1189293"/>
                </a:cubicBezTo>
                <a:cubicBezTo>
                  <a:pt x="348759" y="1189293"/>
                  <a:pt x="348759" y="1189293"/>
                  <a:pt x="352333" y="1182150"/>
                </a:cubicBezTo>
                <a:close/>
                <a:moveTo>
                  <a:pt x="622208" y="1198222"/>
                </a:moveTo>
                <a:cubicBezTo>
                  <a:pt x="622208" y="1198222"/>
                  <a:pt x="622208" y="1198222"/>
                  <a:pt x="623995" y="1205365"/>
                </a:cubicBezTo>
                <a:cubicBezTo>
                  <a:pt x="623995" y="1205365"/>
                  <a:pt x="623995" y="1205365"/>
                  <a:pt x="602548" y="1212508"/>
                </a:cubicBezTo>
                <a:cubicBezTo>
                  <a:pt x="602548" y="1212508"/>
                  <a:pt x="602548" y="1212508"/>
                  <a:pt x="600761" y="1205365"/>
                </a:cubicBezTo>
                <a:cubicBezTo>
                  <a:pt x="600761" y="1205365"/>
                  <a:pt x="600761" y="1205365"/>
                  <a:pt x="622208" y="1198222"/>
                </a:cubicBezTo>
                <a:close/>
                <a:moveTo>
                  <a:pt x="314801" y="1164293"/>
                </a:moveTo>
                <a:cubicBezTo>
                  <a:pt x="314801" y="1164293"/>
                  <a:pt x="314801" y="1164293"/>
                  <a:pt x="332673" y="1175007"/>
                </a:cubicBezTo>
                <a:cubicBezTo>
                  <a:pt x="332673" y="1175007"/>
                  <a:pt x="332673" y="1175007"/>
                  <a:pt x="329099" y="1180364"/>
                </a:cubicBezTo>
                <a:cubicBezTo>
                  <a:pt x="329099" y="1180364"/>
                  <a:pt x="329099" y="1180364"/>
                  <a:pt x="311226" y="1171436"/>
                </a:cubicBezTo>
                <a:cubicBezTo>
                  <a:pt x="311226" y="1171436"/>
                  <a:pt x="311226" y="1171436"/>
                  <a:pt x="314801" y="1164293"/>
                </a:cubicBezTo>
                <a:close/>
                <a:moveTo>
                  <a:pt x="661527" y="1182150"/>
                </a:moveTo>
                <a:cubicBezTo>
                  <a:pt x="661527" y="1182150"/>
                  <a:pt x="661527" y="1182150"/>
                  <a:pt x="663315" y="1189293"/>
                </a:cubicBezTo>
                <a:cubicBezTo>
                  <a:pt x="663315" y="1189293"/>
                  <a:pt x="663315" y="1189293"/>
                  <a:pt x="643655" y="1198222"/>
                </a:cubicBezTo>
                <a:cubicBezTo>
                  <a:pt x="643655" y="1198222"/>
                  <a:pt x="643655" y="1198222"/>
                  <a:pt x="641868" y="1191079"/>
                </a:cubicBezTo>
                <a:cubicBezTo>
                  <a:pt x="641868" y="1191079"/>
                  <a:pt x="641868" y="1191079"/>
                  <a:pt x="661527" y="1182150"/>
                </a:cubicBezTo>
                <a:close/>
                <a:moveTo>
                  <a:pt x="277269" y="1141078"/>
                </a:moveTo>
                <a:cubicBezTo>
                  <a:pt x="277269" y="1141078"/>
                  <a:pt x="277269" y="1141078"/>
                  <a:pt x="295141" y="1153578"/>
                </a:cubicBezTo>
                <a:cubicBezTo>
                  <a:pt x="295141" y="1153578"/>
                  <a:pt x="295141" y="1153578"/>
                  <a:pt x="291567" y="1158936"/>
                </a:cubicBezTo>
                <a:cubicBezTo>
                  <a:pt x="291567" y="1158936"/>
                  <a:pt x="291567" y="1158936"/>
                  <a:pt x="273694" y="1148221"/>
                </a:cubicBezTo>
                <a:cubicBezTo>
                  <a:pt x="273694" y="1148221"/>
                  <a:pt x="273694" y="1148221"/>
                  <a:pt x="277269" y="1141078"/>
                </a:cubicBezTo>
                <a:close/>
                <a:moveTo>
                  <a:pt x="699060" y="1162507"/>
                </a:moveTo>
                <a:cubicBezTo>
                  <a:pt x="699060" y="1162507"/>
                  <a:pt x="699060" y="1162507"/>
                  <a:pt x="702634" y="1169650"/>
                </a:cubicBezTo>
                <a:cubicBezTo>
                  <a:pt x="702634" y="1169650"/>
                  <a:pt x="702634" y="1169650"/>
                  <a:pt x="682974" y="1180364"/>
                </a:cubicBezTo>
                <a:cubicBezTo>
                  <a:pt x="682974" y="1180364"/>
                  <a:pt x="682974" y="1180364"/>
                  <a:pt x="679400" y="1173221"/>
                </a:cubicBezTo>
                <a:cubicBezTo>
                  <a:pt x="679400" y="1173221"/>
                  <a:pt x="679400" y="1173221"/>
                  <a:pt x="699060" y="1162507"/>
                </a:cubicBezTo>
                <a:close/>
                <a:moveTo>
                  <a:pt x="245098" y="1116078"/>
                </a:moveTo>
                <a:cubicBezTo>
                  <a:pt x="245098" y="1116078"/>
                  <a:pt x="245098" y="1116078"/>
                  <a:pt x="261183" y="1128578"/>
                </a:cubicBezTo>
                <a:cubicBezTo>
                  <a:pt x="261183" y="1128578"/>
                  <a:pt x="261183" y="1128578"/>
                  <a:pt x="255822" y="1135721"/>
                </a:cubicBezTo>
                <a:cubicBezTo>
                  <a:pt x="255822" y="1135721"/>
                  <a:pt x="255822" y="1135721"/>
                  <a:pt x="239736" y="1121435"/>
                </a:cubicBezTo>
                <a:cubicBezTo>
                  <a:pt x="239736" y="1121435"/>
                  <a:pt x="239736" y="1121435"/>
                  <a:pt x="245098" y="1116078"/>
                </a:cubicBezTo>
                <a:close/>
                <a:moveTo>
                  <a:pt x="734805" y="1139293"/>
                </a:moveTo>
                <a:cubicBezTo>
                  <a:pt x="734805" y="1139293"/>
                  <a:pt x="734805" y="1139293"/>
                  <a:pt x="738379" y="1146435"/>
                </a:cubicBezTo>
                <a:cubicBezTo>
                  <a:pt x="738379" y="1146435"/>
                  <a:pt x="738379" y="1146435"/>
                  <a:pt x="720507" y="1157150"/>
                </a:cubicBezTo>
                <a:cubicBezTo>
                  <a:pt x="720507" y="1157150"/>
                  <a:pt x="720507" y="1157150"/>
                  <a:pt x="716932" y="1151793"/>
                </a:cubicBezTo>
                <a:cubicBezTo>
                  <a:pt x="716932" y="1151793"/>
                  <a:pt x="716932" y="1151793"/>
                  <a:pt x="734805" y="1139293"/>
                </a:cubicBezTo>
                <a:close/>
                <a:moveTo>
                  <a:pt x="214715" y="1085720"/>
                </a:moveTo>
                <a:cubicBezTo>
                  <a:pt x="214715" y="1085720"/>
                  <a:pt x="214715" y="1085720"/>
                  <a:pt x="229013" y="1101792"/>
                </a:cubicBezTo>
                <a:cubicBezTo>
                  <a:pt x="229013" y="1101792"/>
                  <a:pt x="229013" y="1101792"/>
                  <a:pt x="223651" y="1107149"/>
                </a:cubicBezTo>
                <a:cubicBezTo>
                  <a:pt x="223651" y="1107149"/>
                  <a:pt x="223651" y="1107149"/>
                  <a:pt x="209353" y="1091078"/>
                </a:cubicBezTo>
                <a:cubicBezTo>
                  <a:pt x="209353" y="1091078"/>
                  <a:pt x="209353" y="1091078"/>
                  <a:pt x="214715" y="1085720"/>
                </a:cubicBezTo>
                <a:close/>
                <a:moveTo>
                  <a:pt x="766975" y="1114292"/>
                </a:moveTo>
                <a:cubicBezTo>
                  <a:pt x="766975" y="1114292"/>
                  <a:pt x="766975" y="1114292"/>
                  <a:pt x="772337" y="1119649"/>
                </a:cubicBezTo>
                <a:cubicBezTo>
                  <a:pt x="772337" y="1119649"/>
                  <a:pt x="772337" y="1119649"/>
                  <a:pt x="756252" y="1132149"/>
                </a:cubicBezTo>
                <a:cubicBezTo>
                  <a:pt x="756252" y="1132149"/>
                  <a:pt x="756252" y="1132149"/>
                  <a:pt x="750890" y="1126792"/>
                </a:cubicBezTo>
                <a:cubicBezTo>
                  <a:pt x="750890" y="1126792"/>
                  <a:pt x="750890" y="1126792"/>
                  <a:pt x="766975" y="1114292"/>
                </a:cubicBezTo>
                <a:close/>
                <a:moveTo>
                  <a:pt x="186119" y="1053577"/>
                </a:moveTo>
                <a:cubicBezTo>
                  <a:pt x="186119" y="1053577"/>
                  <a:pt x="186119" y="1053577"/>
                  <a:pt x="200417" y="1069649"/>
                </a:cubicBezTo>
                <a:cubicBezTo>
                  <a:pt x="200417" y="1069649"/>
                  <a:pt x="200417" y="1069649"/>
                  <a:pt x="195055" y="1075006"/>
                </a:cubicBezTo>
                <a:cubicBezTo>
                  <a:pt x="195055" y="1075006"/>
                  <a:pt x="195055" y="1075006"/>
                  <a:pt x="180757" y="1058934"/>
                </a:cubicBezTo>
                <a:cubicBezTo>
                  <a:pt x="180757" y="1058934"/>
                  <a:pt x="180757" y="1058934"/>
                  <a:pt x="186119" y="1053577"/>
                </a:cubicBezTo>
                <a:close/>
                <a:moveTo>
                  <a:pt x="799146" y="1085720"/>
                </a:moveTo>
                <a:cubicBezTo>
                  <a:pt x="799146" y="1085720"/>
                  <a:pt x="799146" y="1085720"/>
                  <a:pt x="804507" y="1089292"/>
                </a:cubicBezTo>
                <a:cubicBezTo>
                  <a:pt x="804507" y="1089292"/>
                  <a:pt x="804507" y="1089292"/>
                  <a:pt x="788422" y="1105363"/>
                </a:cubicBezTo>
                <a:cubicBezTo>
                  <a:pt x="788422" y="1105363"/>
                  <a:pt x="788422" y="1105363"/>
                  <a:pt x="783060" y="1100006"/>
                </a:cubicBezTo>
                <a:cubicBezTo>
                  <a:pt x="783060" y="1100006"/>
                  <a:pt x="783060" y="1100006"/>
                  <a:pt x="799146" y="1085720"/>
                </a:cubicBezTo>
                <a:close/>
                <a:moveTo>
                  <a:pt x="162884" y="1019648"/>
                </a:moveTo>
                <a:cubicBezTo>
                  <a:pt x="162884" y="1019648"/>
                  <a:pt x="162884" y="1019648"/>
                  <a:pt x="173608" y="1037505"/>
                </a:cubicBezTo>
                <a:cubicBezTo>
                  <a:pt x="173608" y="1037505"/>
                  <a:pt x="173608" y="1037505"/>
                  <a:pt x="168246" y="1041077"/>
                </a:cubicBezTo>
                <a:cubicBezTo>
                  <a:pt x="168246" y="1041077"/>
                  <a:pt x="168246" y="1041077"/>
                  <a:pt x="155736" y="1023219"/>
                </a:cubicBezTo>
                <a:cubicBezTo>
                  <a:pt x="155736" y="1023219"/>
                  <a:pt x="155736" y="1023219"/>
                  <a:pt x="162884" y="1019648"/>
                </a:cubicBezTo>
                <a:close/>
                <a:moveTo>
                  <a:pt x="827742" y="1053577"/>
                </a:moveTo>
                <a:cubicBezTo>
                  <a:pt x="827742" y="1053577"/>
                  <a:pt x="827742" y="1053577"/>
                  <a:pt x="833103" y="1058934"/>
                </a:cubicBezTo>
                <a:cubicBezTo>
                  <a:pt x="833103" y="1058934"/>
                  <a:pt x="833103" y="1058934"/>
                  <a:pt x="818806" y="1075006"/>
                </a:cubicBezTo>
                <a:cubicBezTo>
                  <a:pt x="818806" y="1075006"/>
                  <a:pt x="818806" y="1075006"/>
                  <a:pt x="813444" y="1069649"/>
                </a:cubicBezTo>
                <a:cubicBezTo>
                  <a:pt x="813444" y="1069649"/>
                  <a:pt x="813444" y="1069649"/>
                  <a:pt x="827742" y="1053577"/>
                </a:cubicBezTo>
                <a:close/>
                <a:moveTo>
                  <a:pt x="141438" y="982147"/>
                </a:moveTo>
                <a:cubicBezTo>
                  <a:pt x="141438" y="982147"/>
                  <a:pt x="141438" y="982147"/>
                  <a:pt x="150374" y="1001791"/>
                </a:cubicBezTo>
                <a:cubicBezTo>
                  <a:pt x="150374" y="1001791"/>
                  <a:pt x="150374" y="1001791"/>
                  <a:pt x="145012" y="1003576"/>
                </a:cubicBezTo>
                <a:cubicBezTo>
                  <a:pt x="145012" y="1003576"/>
                  <a:pt x="145012" y="1003576"/>
                  <a:pt x="134289" y="985719"/>
                </a:cubicBezTo>
                <a:cubicBezTo>
                  <a:pt x="134289" y="985719"/>
                  <a:pt x="134289" y="985719"/>
                  <a:pt x="141438" y="982147"/>
                </a:cubicBezTo>
                <a:close/>
                <a:moveTo>
                  <a:pt x="856338" y="1021434"/>
                </a:moveTo>
                <a:cubicBezTo>
                  <a:pt x="856338" y="1021434"/>
                  <a:pt x="856338" y="1021434"/>
                  <a:pt x="861699" y="1026791"/>
                </a:cubicBezTo>
                <a:cubicBezTo>
                  <a:pt x="861699" y="1026791"/>
                  <a:pt x="861699" y="1026791"/>
                  <a:pt x="847401" y="1042862"/>
                </a:cubicBezTo>
                <a:cubicBezTo>
                  <a:pt x="847401" y="1042862"/>
                  <a:pt x="847401" y="1042862"/>
                  <a:pt x="842040" y="1037505"/>
                </a:cubicBezTo>
                <a:cubicBezTo>
                  <a:pt x="842040" y="1037505"/>
                  <a:pt x="842040" y="1037505"/>
                  <a:pt x="856338" y="1021434"/>
                </a:cubicBezTo>
                <a:close/>
                <a:moveTo>
                  <a:pt x="121778" y="944647"/>
                </a:moveTo>
                <a:cubicBezTo>
                  <a:pt x="121778" y="944647"/>
                  <a:pt x="121778" y="944647"/>
                  <a:pt x="130714" y="962504"/>
                </a:cubicBezTo>
                <a:cubicBezTo>
                  <a:pt x="130714" y="962504"/>
                  <a:pt x="130714" y="962504"/>
                  <a:pt x="125352" y="966076"/>
                </a:cubicBezTo>
                <a:cubicBezTo>
                  <a:pt x="125352" y="966076"/>
                  <a:pt x="125352" y="966076"/>
                  <a:pt x="116416" y="946433"/>
                </a:cubicBezTo>
                <a:cubicBezTo>
                  <a:pt x="116416" y="946433"/>
                  <a:pt x="116416" y="946433"/>
                  <a:pt x="121778" y="944647"/>
                </a:cubicBezTo>
                <a:close/>
                <a:moveTo>
                  <a:pt x="881359" y="987504"/>
                </a:moveTo>
                <a:cubicBezTo>
                  <a:pt x="881359" y="987504"/>
                  <a:pt x="881359" y="987504"/>
                  <a:pt x="886721" y="991076"/>
                </a:cubicBezTo>
                <a:cubicBezTo>
                  <a:pt x="886721" y="991076"/>
                  <a:pt x="886721" y="991076"/>
                  <a:pt x="874210" y="1008934"/>
                </a:cubicBezTo>
                <a:cubicBezTo>
                  <a:pt x="874210" y="1008934"/>
                  <a:pt x="874210" y="1008934"/>
                  <a:pt x="868848" y="1005362"/>
                </a:cubicBezTo>
                <a:cubicBezTo>
                  <a:pt x="868848" y="1005362"/>
                  <a:pt x="868848" y="1005362"/>
                  <a:pt x="881359" y="987504"/>
                </a:cubicBezTo>
                <a:close/>
                <a:moveTo>
                  <a:pt x="105693" y="903575"/>
                </a:moveTo>
                <a:cubicBezTo>
                  <a:pt x="105693" y="903575"/>
                  <a:pt x="105693" y="903575"/>
                  <a:pt x="114629" y="925004"/>
                </a:cubicBezTo>
                <a:cubicBezTo>
                  <a:pt x="114629" y="925004"/>
                  <a:pt x="114629" y="925004"/>
                  <a:pt x="107480" y="926789"/>
                </a:cubicBezTo>
                <a:cubicBezTo>
                  <a:pt x="107480" y="926789"/>
                  <a:pt x="107480" y="926789"/>
                  <a:pt x="100331" y="907146"/>
                </a:cubicBezTo>
                <a:cubicBezTo>
                  <a:pt x="100331" y="907146"/>
                  <a:pt x="100331" y="907146"/>
                  <a:pt x="105693" y="903575"/>
                </a:cubicBezTo>
                <a:close/>
                <a:moveTo>
                  <a:pt x="904594" y="951790"/>
                </a:moveTo>
                <a:cubicBezTo>
                  <a:pt x="904594" y="951790"/>
                  <a:pt x="904594" y="951790"/>
                  <a:pt x="911742" y="955361"/>
                </a:cubicBezTo>
                <a:cubicBezTo>
                  <a:pt x="911742" y="955361"/>
                  <a:pt x="911742" y="955361"/>
                  <a:pt x="899232" y="973219"/>
                </a:cubicBezTo>
                <a:cubicBezTo>
                  <a:pt x="899232" y="973219"/>
                  <a:pt x="899232" y="973219"/>
                  <a:pt x="893870" y="969647"/>
                </a:cubicBezTo>
                <a:cubicBezTo>
                  <a:pt x="893870" y="969647"/>
                  <a:pt x="893870" y="969647"/>
                  <a:pt x="904594" y="951790"/>
                </a:cubicBezTo>
                <a:close/>
                <a:moveTo>
                  <a:pt x="93182" y="864289"/>
                </a:moveTo>
                <a:cubicBezTo>
                  <a:pt x="93182" y="864289"/>
                  <a:pt x="93182" y="864289"/>
                  <a:pt x="100331" y="883932"/>
                </a:cubicBezTo>
                <a:cubicBezTo>
                  <a:pt x="100331" y="883932"/>
                  <a:pt x="100331" y="883932"/>
                  <a:pt x="93182" y="885718"/>
                </a:cubicBezTo>
                <a:cubicBezTo>
                  <a:pt x="93182" y="885718"/>
                  <a:pt x="93182" y="885718"/>
                  <a:pt x="86033" y="866074"/>
                </a:cubicBezTo>
                <a:cubicBezTo>
                  <a:pt x="86033" y="866074"/>
                  <a:pt x="86033" y="866074"/>
                  <a:pt x="93182" y="864289"/>
                </a:cubicBezTo>
                <a:close/>
                <a:moveTo>
                  <a:pt x="926040" y="914289"/>
                </a:moveTo>
                <a:cubicBezTo>
                  <a:pt x="926040" y="914289"/>
                  <a:pt x="926040" y="914289"/>
                  <a:pt x="933190" y="917861"/>
                </a:cubicBezTo>
                <a:cubicBezTo>
                  <a:pt x="933190" y="917861"/>
                  <a:pt x="933190" y="917861"/>
                  <a:pt x="922466" y="937504"/>
                </a:cubicBezTo>
                <a:cubicBezTo>
                  <a:pt x="922466" y="937504"/>
                  <a:pt x="922466" y="937504"/>
                  <a:pt x="915317" y="933933"/>
                </a:cubicBezTo>
                <a:cubicBezTo>
                  <a:pt x="915317" y="933933"/>
                  <a:pt x="915317" y="933933"/>
                  <a:pt x="926040" y="914289"/>
                </a:cubicBezTo>
                <a:close/>
                <a:moveTo>
                  <a:pt x="82458" y="821431"/>
                </a:moveTo>
                <a:cubicBezTo>
                  <a:pt x="82458" y="821431"/>
                  <a:pt x="82458" y="821431"/>
                  <a:pt x="87820" y="842860"/>
                </a:cubicBezTo>
                <a:cubicBezTo>
                  <a:pt x="87820" y="842860"/>
                  <a:pt x="87820" y="842860"/>
                  <a:pt x="80671" y="844646"/>
                </a:cubicBezTo>
                <a:cubicBezTo>
                  <a:pt x="80671" y="844646"/>
                  <a:pt x="80671" y="844646"/>
                  <a:pt x="75309" y="823217"/>
                </a:cubicBezTo>
                <a:cubicBezTo>
                  <a:pt x="75309" y="823217"/>
                  <a:pt x="75309" y="823217"/>
                  <a:pt x="82458" y="821431"/>
                </a:cubicBezTo>
                <a:close/>
                <a:moveTo>
                  <a:pt x="945700" y="876789"/>
                </a:moveTo>
                <a:cubicBezTo>
                  <a:pt x="945700" y="876789"/>
                  <a:pt x="945700" y="876789"/>
                  <a:pt x="952849" y="880360"/>
                </a:cubicBezTo>
                <a:cubicBezTo>
                  <a:pt x="952849" y="880360"/>
                  <a:pt x="952849" y="880360"/>
                  <a:pt x="942126" y="898218"/>
                </a:cubicBezTo>
                <a:cubicBezTo>
                  <a:pt x="942126" y="898218"/>
                  <a:pt x="942126" y="898218"/>
                  <a:pt x="936764" y="896432"/>
                </a:cubicBezTo>
                <a:cubicBezTo>
                  <a:pt x="936764" y="896432"/>
                  <a:pt x="936764" y="896432"/>
                  <a:pt x="945700" y="876789"/>
                </a:cubicBezTo>
                <a:close/>
                <a:moveTo>
                  <a:pt x="75309" y="780359"/>
                </a:moveTo>
                <a:cubicBezTo>
                  <a:pt x="75309" y="780359"/>
                  <a:pt x="75309" y="780359"/>
                  <a:pt x="78884" y="801788"/>
                </a:cubicBezTo>
                <a:cubicBezTo>
                  <a:pt x="78884" y="801788"/>
                  <a:pt x="78884" y="801788"/>
                  <a:pt x="71735" y="801788"/>
                </a:cubicBezTo>
                <a:cubicBezTo>
                  <a:pt x="71735" y="801788"/>
                  <a:pt x="71735" y="801788"/>
                  <a:pt x="68160" y="782145"/>
                </a:cubicBezTo>
                <a:cubicBezTo>
                  <a:pt x="68160" y="782145"/>
                  <a:pt x="68160" y="782145"/>
                  <a:pt x="75309" y="780359"/>
                </a:cubicBezTo>
                <a:close/>
                <a:moveTo>
                  <a:pt x="961786" y="837503"/>
                </a:moveTo>
                <a:cubicBezTo>
                  <a:pt x="961786" y="837503"/>
                  <a:pt x="961786" y="837503"/>
                  <a:pt x="968935" y="839288"/>
                </a:cubicBezTo>
                <a:cubicBezTo>
                  <a:pt x="968935" y="839288"/>
                  <a:pt x="968935" y="839288"/>
                  <a:pt x="959998" y="860717"/>
                </a:cubicBezTo>
                <a:cubicBezTo>
                  <a:pt x="959998" y="860717"/>
                  <a:pt x="959998" y="860717"/>
                  <a:pt x="954637" y="857146"/>
                </a:cubicBezTo>
                <a:cubicBezTo>
                  <a:pt x="954637" y="857146"/>
                  <a:pt x="954637" y="857146"/>
                  <a:pt x="961786" y="837503"/>
                </a:cubicBezTo>
                <a:close/>
                <a:moveTo>
                  <a:pt x="69947" y="737501"/>
                </a:moveTo>
                <a:cubicBezTo>
                  <a:pt x="69947" y="737501"/>
                  <a:pt x="69947" y="737501"/>
                  <a:pt x="71735" y="758930"/>
                </a:cubicBezTo>
                <a:cubicBezTo>
                  <a:pt x="71735" y="758930"/>
                  <a:pt x="71735" y="758930"/>
                  <a:pt x="64586" y="760716"/>
                </a:cubicBezTo>
                <a:cubicBezTo>
                  <a:pt x="64586" y="760716"/>
                  <a:pt x="64586" y="760716"/>
                  <a:pt x="62799" y="739287"/>
                </a:cubicBezTo>
                <a:cubicBezTo>
                  <a:pt x="62799" y="739287"/>
                  <a:pt x="62799" y="739287"/>
                  <a:pt x="69947" y="737501"/>
                </a:cubicBezTo>
                <a:close/>
                <a:moveTo>
                  <a:pt x="976084" y="796431"/>
                </a:moveTo>
                <a:cubicBezTo>
                  <a:pt x="976084" y="796431"/>
                  <a:pt x="976084" y="796431"/>
                  <a:pt x="983233" y="800002"/>
                </a:cubicBezTo>
                <a:cubicBezTo>
                  <a:pt x="983233" y="800002"/>
                  <a:pt x="983233" y="800002"/>
                  <a:pt x="976083" y="819645"/>
                </a:cubicBezTo>
                <a:cubicBezTo>
                  <a:pt x="976083" y="819645"/>
                  <a:pt x="976083" y="819645"/>
                  <a:pt x="970722" y="817860"/>
                </a:cubicBezTo>
                <a:cubicBezTo>
                  <a:pt x="970722" y="817860"/>
                  <a:pt x="970722" y="817860"/>
                  <a:pt x="976084" y="796431"/>
                </a:cubicBezTo>
                <a:close/>
                <a:moveTo>
                  <a:pt x="66373" y="694644"/>
                </a:moveTo>
                <a:cubicBezTo>
                  <a:pt x="66373" y="701786"/>
                  <a:pt x="68160" y="708929"/>
                  <a:pt x="68160" y="716072"/>
                </a:cubicBezTo>
                <a:cubicBezTo>
                  <a:pt x="68160" y="716072"/>
                  <a:pt x="68160" y="716072"/>
                  <a:pt x="61011" y="717858"/>
                </a:cubicBezTo>
                <a:cubicBezTo>
                  <a:pt x="61011" y="710715"/>
                  <a:pt x="59224" y="703572"/>
                  <a:pt x="59224" y="696429"/>
                </a:cubicBezTo>
                <a:cubicBezTo>
                  <a:pt x="59224" y="696429"/>
                  <a:pt x="59224" y="696429"/>
                  <a:pt x="66373" y="694644"/>
                </a:cubicBezTo>
                <a:close/>
                <a:moveTo>
                  <a:pt x="988594" y="755359"/>
                </a:moveTo>
                <a:cubicBezTo>
                  <a:pt x="988594" y="755359"/>
                  <a:pt x="988594" y="755359"/>
                  <a:pt x="995743" y="757144"/>
                </a:cubicBezTo>
                <a:cubicBezTo>
                  <a:pt x="995743" y="757144"/>
                  <a:pt x="995743" y="757144"/>
                  <a:pt x="990382" y="778573"/>
                </a:cubicBezTo>
                <a:cubicBezTo>
                  <a:pt x="990382" y="778573"/>
                  <a:pt x="990382" y="778573"/>
                  <a:pt x="983233" y="776788"/>
                </a:cubicBezTo>
                <a:cubicBezTo>
                  <a:pt x="983233" y="776788"/>
                  <a:pt x="983233" y="776788"/>
                  <a:pt x="988594" y="755359"/>
                </a:cubicBezTo>
                <a:close/>
                <a:moveTo>
                  <a:pt x="66373" y="653572"/>
                </a:moveTo>
                <a:cubicBezTo>
                  <a:pt x="66373" y="653572"/>
                  <a:pt x="66373" y="653572"/>
                  <a:pt x="66373" y="675000"/>
                </a:cubicBezTo>
                <a:cubicBezTo>
                  <a:pt x="66373" y="675000"/>
                  <a:pt x="66373" y="675000"/>
                  <a:pt x="59224" y="675000"/>
                </a:cubicBezTo>
                <a:cubicBezTo>
                  <a:pt x="59224" y="675000"/>
                  <a:pt x="59224" y="675000"/>
                  <a:pt x="59224" y="653572"/>
                </a:cubicBezTo>
                <a:cubicBezTo>
                  <a:pt x="59224" y="653572"/>
                  <a:pt x="59224" y="653572"/>
                  <a:pt x="66373" y="653572"/>
                </a:cubicBezTo>
                <a:close/>
                <a:moveTo>
                  <a:pt x="997531" y="714287"/>
                </a:moveTo>
                <a:cubicBezTo>
                  <a:pt x="997531" y="714287"/>
                  <a:pt x="997531" y="714287"/>
                  <a:pt x="1002892" y="716072"/>
                </a:cubicBezTo>
                <a:cubicBezTo>
                  <a:pt x="1002892" y="716072"/>
                  <a:pt x="1002892" y="716072"/>
                  <a:pt x="999318" y="735715"/>
                </a:cubicBezTo>
                <a:cubicBezTo>
                  <a:pt x="999318" y="735715"/>
                  <a:pt x="999318" y="735715"/>
                  <a:pt x="992169" y="735715"/>
                </a:cubicBezTo>
                <a:cubicBezTo>
                  <a:pt x="992169" y="735715"/>
                  <a:pt x="992169" y="735715"/>
                  <a:pt x="997531" y="714287"/>
                </a:cubicBezTo>
                <a:close/>
                <a:moveTo>
                  <a:pt x="61011" y="608928"/>
                </a:moveTo>
                <a:cubicBezTo>
                  <a:pt x="61011" y="608928"/>
                  <a:pt x="61011" y="608928"/>
                  <a:pt x="68160" y="610714"/>
                </a:cubicBezTo>
                <a:cubicBezTo>
                  <a:pt x="68160" y="610714"/>
                  <a:pt x="68160" y="610714"/>
                  <a:pt x="66373" y="632143"/>
                </a:cubicBezTo>
                <a:cubicBezTo>
                  <a:pt x="66373" y="632143"/>
                  <a:pt x="66373" y="632143"/>
                  <a:pt x="59224" y="630357"/>
                </a:cubicBezTo>
                <a:cubicBezTo>
                  <a:pt x="59224" y="630357"/>
                  <a:pt x="59224" y="630357"/>
                  <a:pt x="61011" y="608928"/>
                </a:cubicBezTo>
                <a:close/>
                <a:moveTo>
                  <a:pt x="1008254" y="671429"/>
                </a:moveTo>
                <a:cubicBezTo>
                  <a:pt x="1008254" y="678572"/>
                  <a:pt x="1006467" y="685715"/>
                  <a:pt x="1006467" y="694644"/>
                </a:cubicBezTo>
                <a:cubicBezTo>
                  <a:pt x="1006467" y="694644"/>
                  <a:pt x="1006467" y="694644"/>
                  <a:pt x="999318" y="692858"/>
                </a:cubicBezTo>
                <a:cubicBezTo>
                  <a:pt x="999318" y="685715"/>
                  <a:pt x="1001105" y="678572"/>
                  <a:pt x="1001105" y="671429"/>
                </a:cubicBezTo>
                <a:cubicBezTo>
                  <a:pt x="1001105" y="671429"/>
                  <a:pt x="1001105" y="671429"/>
                  <a:pt x="1008254" y="671429"/>
                </a:cubicBezTo>
                <a:close/>
                <a:moveTo>
                  <a:pt x="64586" y="566070"/>
                </a:moveTo>
                <a:cubicBezTo>
                  <a:pt x="64586" y="566070"/>
                  <a:pt x="64586" y="566070"/>
                  <a:pt x="71735" y="567856"/>
                </a:cubicBezTo>
                <a:cubicBezTo>
                  <a:pt x="71735" y="567856"/>
                  <a:pt x="71735" y="567856"/>
                  <a:pt x="69948" y="589285"/>
                </a:cubicBezTo>
                <a:cubicBezTo>
                  <a:pt x="69948" y="589285"/>
                  <a:pt x="69948" y="589285"/>
                  <a:pt x="62799" y="587499"/>
                </a:cubicBezTo>
                <a:cubicBezTo>
                  <a:pt x="62799" y="587499"/>
                  <a:pt x="62799" y="587499"/>
                  <a:pt x="64586" y="566070"/>
                </a:cubicBezTo>
                <a:close/>
                <a:moveTo>
                  <a:pt x="1008254" y="648214"/>
                </a:moveTo>
                <a:cubicBezTo>
                  <a:pt x="1008254" y="648214"/>
                  <a:pt x="1008254" y="648214"/>
                  <a:pt x="1008254" y="669643"/>
                </a:cubicBezTo>
                <a:cubicBezTo>
                  <a:pt x="1008254" y="669643"/>
                  <a:pt x="1008254" y="669643"/>
                  <a:pt x="1001105" y="669643"/>
                </a:cubicBezTo>
                <a:cubicBezTo>
                  <a:pt x="1001105" y="669643"/>
                  <a:pt x="1001105" y="669643"/>
                  <a:pt x="1001105" y="648214"/>
                </a:cubicBezTo>
                <a:cubicBezTo>
                  <a:pt x="1001105" y="648214"/>
                  <a:pt x="1001105" y="648214"/>
                  <a:pt x="1008254" y="648214"/>
                </a:cubicBezTo>
                <a:close/>
                <a:moveTo>
                  <a:pt x="77097" y="524999"/>
                </a:moveTo>
                <a:cubicBezTo>
                  <a:pt x="77097" y="524999"/>
                  <a:pt x="77097" y="524999"/>
                  <a:pt x="75309" y="546427"/>
                </a:cubicBezTo>
                <a:cubicBezTo>
                  <a:pt x="75309" y="546427"/>
                  <a:pt x="75309" y="546427"/>
                  <a:pt x="68160" y="544642"/>
                </a:cubicBezTo>
                <a:cubicBezTo>
                  <a:pt x="68160" y="544642"/>
                  <a:pt x="68160" y="544642"/>
                  <a:pt x="71735" y="524998"/>
                </a:cubicBezTo>
                <a:cubicBezTo>
                  <a:pt x="71735" y="524998"/>
                  <a:pt x="71735" y="524998"/>
                  <a:pt x="77097" y="524999"/>
                </a:cubicBezTo>
                <a:close/>
                <a:moveTo>
                  <a:pt x="1008254" y="605357"/>
                </a:moveTo>
                <a:cubicBezTo>
                  <a:pt x="1008254" y="612500"/>
                  <a:pt x="1008254" y="619643"/>
                  <a:pt x="1008254" y="626786"/>
                </a:cubicBezTo>
                <a:cubicBezTo>
                  <a:pt x="1008254" y="626786"/>
                  <a:pt x="1008254" y="626786"/>
                  <a:pt x="1001105" y="626786"/>
                </a:cubicBezTo>
                <a:cubicBezTo>
                  <a:pt x="1001105" y="619643"/>
                  <a:pt x="1001105" y="612500"/>
                  <a:pt x="1001105" y="605357"/>
                </a:cubicBezTo>
                <a:cubicBezTo>
                  <a:pt x="1001105" y="605357"/>
                  <a:pt x="1001105" y="605357"/>
                  <a:pt x="1008254" y="605357"/>
                </a:cubicBezTo>
                <a:close/>
                <a:moveTo>
                  <a:pt x="78884" y="482141"/>
                </a:moveTo>
                <a:cubicBezTo>
                  <a:pt x="78884" y="482141"/>
                  <a:pt x="78884" y="482141"/>
                  <a:pt x="86033" y="483926"/>
                </a:cubicBezTo>
                <a:cubicBezTo>
                  <a:pt x="86033" y="483926"/>
                  <a:pt x="86033" y="483926"/>
                  <a:pt x="82458" y="505355"/>
                </a:cubicBezTo>
                <a:cubicBezTo>
                  <a:pt x="82458" y="505355"/>
                  <a:pt x="82458" y="505355"/>
                  <a:pt x="75309" y="503570"/>
                </a:cubicBezTo>
                <a:cubicBezTo>
                  <a:pt x="75309" y="503570"/>
                  <a:pt x="75309" y="503570"/>
                  <a:pt x="78884" y="482141"/>
                </a:cubicBezTo>
                <a:close/>
                <a:moveTo>
                  <a:pt x="1004680" y="562499"/>
                </a:moveTo>
                <a:cubicBezTo>
                  <a:pt x="1006467" y="569642"/>
                  <a:pt x="1006467" y="576785"/>
                  <a:pt x="1006467" y="583928"/>
                </a:cubicBezTo>
                <a:cubicBezTo>
                  <a:pt x="1006467" y="583928"/>
                  <a:pt x="1006467" y="583928"/>
                  <a:pt x="999318" y="583928"/>
                </a:cubicBezTo>
                <a:cubicBezTo>
                  <a:pt x="999318" y="576785"/>
                  <a:pt x="999318" y="569642"/>
                  <a:pt x="997530" y="562499"/>
                </a:cubicBezTo>
                <a:cubicBezTo>
                  <a:pt x="997530" y="562499"/>
                  <a:pt x="997530" y="562499"/>
                  <a:pt x="1004680" y="562499"/>
                </a:cubicBezTo>
                <a:close/>
                <a:moveTo>
                  <a:pt x="91395" y="441069"/>
                </a:moveTo>
                <a:cubicBezTo>
                  <a:pt x="91395" y="441069"/>
                  <a:pt x="91395" y="441069"/>
                  <a:pt x="96756" y="442854"/>
                </a:cubicBezTo>
                <a:cubicBezTo>
                  <a:pt x="96756" y="442854"/>
                  <a:pt x="96756" y="442854"/>
                  <a:pt x="91394" y="462498"/>
                </a:cubicBezTo>
                <a:cubicBezTo>
                  <a:pt x="91394" y="462498"/>
                  <a:pt x="91394" y="462498"/>
                  <a:pt x="84245" y="460712"/>
                </a:cubicBezTo>
                <a:cubicBezTo>
                  <a:pt x="84245" y="460712"/>
                  <a:pt x="84245" y="460712"/>
                  <a:pt x="91395" y="441069"/>
                </a:cubicBezTo>
                <a:close/>
                <a:moveTo>
                  <a:pt x="999318" y="519641"/>
                </a:moveTo>
                <a:cubicBezTo>
                  <a:pt x="999318" y="519641"/>
                  <a:pt x="999318" y="519641"/>
                  <a:pt x="1002892" y="541070"/>
                </a:cubicBezTo>
                <a:cubicBezTo>
                  <a:pt x="1002892" y="541070"/>
                  <a:pt x="1002892" y="541070"/>
                  <a:pt x="995743" y="542856"/>
                </a:cubicBezTo>
                <a:cubicBezTo>
                  <a:pt x="995743" y="542856"/>
                  <a:pt x="995743" y="542856"/>
                  <a:pt x="992169" y="521427"/>
                </a:cubicBezTo>
                <a:cubicBezTo>
                  <a:pt x="992169" y="521427"/>
                  <a:pt x="992169" y="521427"/>
                  <a:pt x="999318" y="519641"/>
                </a:cubicBezTo>
                <a:close/>
                <a:moveTo>
                  <a:pt x="103905" y="399997"/>
                </a:moveTo>
                <a:cubicBezTo>
                  <a:pt x="103905" y="399997"/>
                  <a:pt x="103905" y="399997"/>
                  <a:pt x="111054" y="401783"/>
                </a:cubicBezTo>
                <a:cubicBezTo>
                  <a:pt x="111054" y="401783"/>
                  <a:pt x="111054" y="401783"/>
                  <a:pt x="103905" y="423211"/>
                </a:cubicBezTo>
                <a:cubicBezTo>
                  <a:pt x="103905" y="423211"/>
                  <a:pt x="103905" y="423211"/>
                  <a:pt x="96756" y="419640"/>
                </a:cubicBezTo>
                <a:cubicBezTo>
                  <a:pt x="96756" y="419640"/>
                  <a:pt x="96756" y="419640"/>
                  <a:pt x="103905" y="399997"/>
                </a:cubicBezTo>
                <a:close/>
                <a:moveTo>
                  <a:pt x="990382" y="476783"/>
                </a:moveTo>
                <a:cubicBezTo>
                  <a:pt x="990382" y="476783"/>
                  <a:pt x="990382" y="476783"/>
                  <a:pt x="993956" y="498212"/>
                </a:cubicBezTo>
                <a:cubicBezTo>
                  <a:pt x="993956" y="498212"/>
                  <a:pt x="993956" y="498212"/>
                  <a:pt x="986807" y="499998"/>
                </a:cubicBezTo>
                <a:cubicBezTo>
                  <a:pt x="986807" y="499998"/>
                  <a:pt x="986807" y="499998"/>
                  <a:pt x="983233" y="478569"/>
                </a:cubicBezTo>
                <a:cubicBezTo>
                  <a:pt x="983233" y="478569"/>
                  <a:pt x="983233" y="478569"/>
                  <a:pt x="990382" y="476783"/>
                </a:cubicBezTo>
                <a:close/>
                <a:moveTo>
                  <a:pt x="119991" y="360710"/>
                </a:moveTo>
                <a:cubicBezTo>
                  <a:pt x="119991" y="360710"/>
                  <a:pt x="119991" y="360710"/>
                  <a:pt x="127140" y="362496"/>
                </a:cubicBezTo>
                <a:cubicBezTo>
                  <a:pt x="127140" y="362496"/>
                  <a:pt x="127140" y="362496"/>
                  <a:pt x="118203" y="382140"/>
                </a:cubicBezTo>
                <a:cubicBezTo>
                  <a:pt x="118203" y="382140"/>
                  <a:pt x="118203" y="382140"/>
                  <a:pt x="112842" y="380354"/>
                </a:cubicBezTo>
                <a:cubicBezTo>
                  <a:pt x="112842" y="380354"/>
                  <a:pt x="112842" y="380354"/>
                  <a:pt x="119991" y="360710"/>
                </a:cubicBezTo>
                <a:close/>
                <a:moveTo>
                  <a:pt x="977871" y="435712"/>
                </a:moveTo>
                <a:cubicBezTo>
                  <a:pt x="977871" y="435712"/>
                  <a:pt x="977871" y="435712"/>
                  <a:pt x="983233" y="457140"/>
                </a:cubicBezTo>
                <a:cubicBezTo>
                  <a:pt x="983233" y="457140"/>
                  <a:pt x="983233" y="457140"/>
                  <a:pt x="977871" y="458926"/>
                </a:cubicBezTo>
                <a:cubicBezTo>
                  <a:pt x="977871" y="458926"/>
                  <a:pt x="977871" y="458926"/>
                  <a:pt x="970722" y="437497"/>
                </a:cubicBezTo>
                <a:cubicBezTo>
                  <a:pt x="970722" y="437497"/>
                  <a:pt x="970722" y="437497"/>
                  <a:pt x="977871" y="435712"/>
                </a:cubicBezTo>
                <a:close/>
                <a:moveTo>
                  <a:pt x="130714" y="337496"/>
                </a:moveTo>
                <a:cubicBezTo>
                  <a:pt x="137863" y="341067"/>
                  <a:pt x="137863" y="341067"/>
                  <a:pt x="137863" y="341067"/>
                </a:cubicBezTo>
                <a:cubicBezTo>
                  <a:pt x="137863" y="341067"/>
                  <a:pt x="137863" y="341067"/>
                  <a:pt x="136076" y="342853"/>
                </a:cubicBezTo>
                <a:cubicBezTo>
                  <a:pt x="136076" y="342853"/>
                  <a:pt x="136076" y="342853"/>
                  <a:pt x="128927" y="341067"/>
                </a:cubicBezTo>
                <a:cubicBezTo>
                  <a:pt x="128927" y="341067"/>
                  <a:pt x="128927" y="341067"/>
                  <a:pt x="130714" y="337496"/>
                </a:cubicBezTo>
                <a:close/>
                <a:moveTo>
                  <a:pt x="139650" y="321424"/>
                </a:moveTo>
                <a:cubicBezTo>
                  <a:pt x="139650" y="321424"/>
                  <a:pt x="139650" y="321424"/>
                  <a:pt x="146799" y="324996"/>
                </a:cubicBezTo>
                <a:cubicBezTo>
                  <a:pt x="146799" y="324996"/>
                  <a:pt x="146799" y="324996"/>
                  <a:pt x="137863" y="341067"/>
                </a:cubicBezTo>
                <a:cubicBezTo>
                  <a:pt x="130714" y="337496"/>
                  <a:pt x="130714" y="337496"/>
                  <a:pt x="130714" y="337496"/>
                </a:cubicBezTo>
                <a:cubicBezTo>
                  <a:pt x="130714" y="337496"/>
                  <a:pt x="130714" y="337496"/>
                  <a:pt x="139650" y="321424"/>
                </a:cubicBezTo>
                <a:close/>
                <a:moveTo>
                  <a:pt x="963573" y="396425"/>
                </a:moveTo>
                <a:cubicBezTo>
                  <a:pt x="963573" y="396425"/>
                  <a:pt x="963573" y="396425"/>
                  <a:pt x="970722" y="416069"/>
                </a:cubicBezTo>
                <a:cubicBezTo>
                  <a:pt x="970722" y="416069"/>
                  <a:pt x="970722" y="416069"/>
                  <a:pt x="963573" y="417854"/>
                </a:cubicBezTo>
                <a:cubicBezTo>
                  <a:pt x="963573" y="417854"/>
                  <a:pt x="963573" y="417854"/>
                  <a:pt x="956424" y="398211"/>
                </a:cubicBezTo>
                <a:cubicBezTo>
                  <a:pt x="956424" y="398211"/>
                  <a:pt x="956424" y="398211"/>
                  <a:pt x="963573" y="396425"/>
                </a:cubicBezTo>
                <a:close/>
                <a:moveTo>
                  <a:pt x="162885" y="283924"/>
                </a:moveTo>
                <a:cubicBezTo>
                  <a:pt x="162885" y="283924"/>
                  <a:pt x="162885" y="283924"/>
                  <a:pt x="168246" y="289281"/>
                </a:cubicBezTo>
                <a:cubicBezTo>
                  <a:pt x="168246" y="289281"/>
                  <a:pt x="168246" y="289281"/>
                  <a:pt x="157523" y="307138"/>
                </a:cubicBezTo>
                <a:cubicBezTo>
                  <a:pt x="157523" y="307138"/>
                  <a:pt x="157523" y="307138"/>
                  <a:pt x="150374" y="301781"/>
                </a:cubicBezTo>
                <a:cubicBezTo>
                  <a:pt x="150374" y="301781"/>
                  <a:pt x="150374" y="301781"/>
                  <a:pt x="162885" y="283924"/>
                </a:cubicBezTo>
                <a:close/>
                <a:moveTo>
                  <a:pt x="945700" y="355353"/>
                </a:moveTo>
                <a:cubicBezTo>
                  <a:pt x="945700" y="355353"/>
                  <a:pt x="945700" y="355353"/>
                  <a:pt x="954637" y="374996"/>
                </a:cubicBezTo>
                <a:cubicBezTo>
                  <a:pt x="954637" y="374996"/>
                  <a:pt x="954637" y="374996"/>
                  <a:pt x="949275" y="378568"/>
                </a:cubicBezTo>
                <a:cubicBezTo>
                  <a:pt x="949275" y="378568"/>
                  <a:pt x="949275" y="378568"/>
                  <a:pt x="938551" y="358925"/>
                </a:cubicBezTo>
                <a:cubicBezTo>
                  <a:pt x="938551" y="358925"/>
                  <a:pt x="938551" y="358925"/>
                  <a:pt x="945700" y="355353"/>
                </a:cubicBezTo>
                <a:close/>
                <a:moveTo>
                  <a:pt x="187906" y="249995"/>
                </a:moveTo>
                <a:cubicBezTo>
                  <a:pt x="187906" y="249995"/>
                  <a:pt x="187906" y="249995"/>
                  <a:pt x="193268" y="255352"/>
                </a:cubicBezTo>
                <a:cubicBezTo>
                  <a:pt x="193268" y="255352"/>
                  <a:pt x="193268" y="255352"/>
                  <a:pt x="180757" y="271424"/>
                </a:cubicBezTo>
                <a:cubicBezTo>
                  <a:pt x="180757" y="271424"/>
                  <a:pt x="180757" y="271424"/>
                  <a:pt x="175395" y="267852"/>
                </a:cubicBezTo>
                <a:cubicBezTo>
                  <a:pt x="175395" y="267852"/>
                  <a:pt x="175395" y="267852"/>
                  <a:pt x="187906" y="249995"/>
                </a:cubicBezTo>
                <a:close/>
                <a:moveTo>
                  <a:pt x="926040" y="317853"/>
                </a:moveTo>
                <a:cubicBezTo>
                  <a:pt x="926040" y="317853"/>
                  <a:pt x="926040" y="317853"/>
                  <a:pt x="936764" y="337496"/>
                </a:cubicBezTo>
                <a:cubicBezTo>
                  <a:pt x="936764" y="337496"/>
                  <a:pt x="936764" y="337496"/>
                  <a:pt x="929615" y="341067"/>
                </a:cubicBezTo>
                <a:cubicBezTo>
                  <a:pt x="929615" y="341067"/>
                  <a:pt x="929615" y="341067"/>
                  <a:pt x="918892" y="321424"/>
                </a:cubicBezTo>
                <a:cubicBezTo>
                  <a:pt x="918892" y="321424"/>
                  <a:pt x="918892" y="321424"/>
                  <a:pt x="926040" y="317853"/>
                </a:cubicBezTo>
                <a:close/>
                <a:moveTo>
                  <a:pt x="216502" y="217852"/>
                </a:moveTo>
                <a:cubicBezTo>
                  <a:pt x="216502" y="217852"/>
                  <a:pt x="216502" y="217852"/>
                  <a:pt x="221864" y="223209"/>
                </a:cubicBezTo>
                <a:cubicBezTo>
                  <a:pt x="221864" y="223209"/>
                  <a:pt x="221864" y="223209"/>
                  <a:pt x="207566" y="239280"/>
                </a:cubicBezTo>
                <a:cubicBezTo>
                  <a:pt x="207566" y="239280"/>
                  <a:pt x="207566" y="239280"/>
                  <a:pt x="202204" y="233923"/>
                </a:cubicBezTo>
                <a:cubicBezTo>
                  <a:pt x="202204" y="233923"/>
                  <a:pt x="202204" y="233923"/>
                  <a:pt x="216502" y="217852"/>
                </a:cubicBezTo>
                <a:close/>
                <a:moveTo>
                  <a:pt x="902806" y="282138"/>
                </a:moveTo>
                <a:cubicBezTo>
                  <a:pt x="902806" y="282138"/>
                  <a:pt x="902806" y="282138"/>
                  <a:pt x="913530" y="299995"/>
                </a:cubicBezTo>
                <a:cubicBezTo>
                  <a:pt x="913530" y="299995"/>
                  <a:pt x="913530" y="299995"/>
                  <a:pt x="908168" y="303567"/>
                </a:cubicBezTo>
                <a:cubicBezTo>
                  <a:pt x="908168" y="303567"/>
                  <a:pt x="908168" y="303567"/>
                  <a:pt x="897445" y="285710"/>
                </a:cubicBezTo>
                <a:cubicBezTo>
                  <a:pt x="897445" y="285710"/>
                  <a:pt x="897445" y="285710"/>
                  <a:pt x="902806" y="282138"/>
                </a:cubicBezTo>
                <a:close/>
                <a:moveTo>
                  <a:pt x="248673" y="187494"/>
                </a:moveTo>
                <a:cubicBezTo>
                  <a:pt x="248673" y="187494"/>
                  <a:pt x="248673" y="187494"/>
                  <a:pt x="254034" y="192851"/>
                </a:cubicBezTo>
                <a:cubicBezTo>
                  <a:pt x="254034" y="192851"/>
                  <a:pt x="254034" y="192851"/>
                  <a:pt x="237949" y="208923"/>
                </a:cubicBezTo>
                <a:cubicBezTo>
                  <a:pt x="237949" y="208923"/>
                  <a:pt x="237949" y="208923"/>
                  <a:pt x="232587" y="203566"/>
                </a:cubicBezTo>
                <a:cubicBezTo>
                  <a:pt x="232587" y="203566"/>
                  <a:pt x="232587" y="203566"/>
                  <a:pt x="248673" y="187494"/>
                </a:cubicBezTo>
                <a:close/>
                <a:moveTo>
                  <a:pt x="875997" y="246423"/>
                </a:moveTo>
                <a:cubicBezTo>
                  <a:pt x="875997" y="246423"/>
                  <a:pt x="875997" y="246423"/>
                  <a:pt x="890296" y="264281"/>
                </a:cubicBezTo>
                <a:cubicBezTo>
                  <a:pt x="890296" y="264281"/>
                  <a:pt x="890296" y="264281"/>
                  <a:pt x="884934" y="267852"/>
                </a:cubicBezTo>
                <a:cubicBezTo>
                  <a:pt x="884934" y="267852"/>
                  <a:pt x="884934" y="267852"/>
                  <a:pt x="870636" y="251780"/>
                </a:cubicBezTo>
                <a:cubicBezTo>
                  <a:pt x="870636" y="251780"/>
                  <a:pt x="870636" y="251780"/>
                  <a:pt x="875997" y="246423"/>
                </a:cubicBezTo>
                <a:close/>
                <a:moveTo>
                  <a:pt x="282630" y="160708"/>
                </a:moveTo>
                <a:cubicBezTo>
                  <a:pt x="282630" y="160708"/>
                  <a:pt x="282630" y="160708"/>
                  <a:pt x="286205" y="167851"/>
                </a:cubicBezTo>
                <a:cubicBezTo>
                  <a:pt x="286205" y="167851"/>
                  <a:pt x="286205" y="167851"/>
                  <a:pt x="270120" y="180351"/>
                </a:cubicBezTo>
                <a:cubicBezTo>
                  <a:pt x="270120" y="180351"/>
                  <a:pt x="270120" y="180351"/>
                  <a:pt x="264758" y="174994"/>
                </a:cubicBezTo>
                <a:cubicBezTo>
                  <a:pt x="264758" y="174994"/>
                  <a:pt x="264758" y="174994"/>
                  <a:pt x="282630" y="160708"/>
                </a:cubicBezTo>
                <a:close/>
                <a:moveTo>
                  <a:pt x="847401" y="214280"/>
                </a:moveTo>
                <a:cubicBezTo>
                  <a:pt x="847401" y="214280"/>
                  <a:pt x="847401" y="214280"/>
                  <a:pt x="863487" y="230352"/>
                </a:cubicBezTo>
                <a:cubicBezTo>
                  <a:pt x="863487" y="230352"/>
                  <a:pt x="863487" y="230352"/>
                  <a:pt x="858125" y="235709"/>
                </a:cubicBezTo>
                <a:cubicBezTo>
                  <a:pt x="858125" y="235709"/>
                  <a:pt x="858125" y="235709"/>
                  <a:pt x="843827" y="219637"/>
                </a:cubicBezTo>
                <a:cubicBezTo>
                  <a:pt x="843827" y="219637"/>
                  <a:pt x="843827" y="219637"/>
                  <a:pt x="847401" y="214280"/>
                </a:cubicBezTo>
                <a:close/>
                <a:moveTo>
                  <a:pt x="318375" y="137493"/>
                </a:moveTo>
                <a:cubicBezTo>
                  <a:pt x="318375" y="137493"/>
                  <a:pt x="318375" y="137493"/>
                  <a:pt x="321950" y="142851"/>
                </a:cubicBezTo>
                <a:cubicBezTo>
                  <a:pt x="321950" y="142851"/>
                  <a:pt x="321950" y="142851"/>
                  <a:pt x="304077" y="155351"/>
                </a:cubicBezTo>
                <a:cubicBezTo>
                  <a:pt x="304077" y="155351"/>
                  <a:pt x="304077" y="155351"/>
                  <a:pt x="300503" y="148208"/>
                </a:cubicBezTo>
                <a:cubicBezTo>
                  <a:pt x="300503" y="148208"/>
                  <a:pt x="300503" y="148208"/>
                  <a:pt x="318375" y="137493"/>
                </a:cubicBezTo>
                <a:close/>
                <a:moveTo>
                  <a:pt x="817018" y="183923"/>
                </a:moveTo>
                <a:cubicBezTo>
                  <a:pt x="817018" y="183923"/>
                  <a:pt x="817018" y="183923"/>
                  <a:pt x="833104" y="199994"/>
                </a:cubicBezTo>
                <a:cubicBezTo>
                  <a:pt x="833104" y="199994"/>
                  <a:pt x="833104" y="199994"/>
                  <a:pt x="827742" y="205351"/>
                </a:cubicBezTo>
                <a:cubicBezTo>
                  <a:pt x="827742" y="205351"/>
                  <a:pt x="827742" y="205351"/>
                  <a:pt x="811657" y="189280"/>
                </a:cubicBezTo>
                <a:cubicBezTo>
                  <a:pt x="811657" y="189280"/>
                  <a:pt x="811657" y="189280"/>
                  <a:pt x="817018" y="183923"/>
                </a:cubicBezTo>
                <a:close/>
                <a:moveTo>
                  <a:pt x="783060" y="157137"/>
                </a:moveTo>
                <a:cubicBezTo>
                  <a:pt x="783060" y="157137"/>
                  <a:pt x="783060" y="157137"/>
                  <a:pt x="800933" y="171422"/>
                </a:cubicBezTo>
                <a:cubicBezTo>
                  <a:pt x="800933" y="171422"/>
                  <a:pt x="800933" y="171422"/>
                  <a:pt x="795571" y="176779"/>
                </a:cubicBezTo>
                <a:cubicBezTo>
                  <a:pt x="795571" y="176779"/>
                  <a:pt x="795571" y="176779"/>
                  <a:pt x="779486" y="162494"/>
                </a:cubicBezTo>
                <a:cubicBezTo>
                  <a:pt x="779486" y="162494"/>
                  <a:pt x="779486" y="162494"/>
                  <a:pt x="783060" y="157137"/>
                </a:cubicBezTo>
                <a:close/>
                <a:moveTo>
                  <a:pt x="355908" y="116064"/>
                </a:moveTo>
                <a:cubicBezTo>
                  <a:pt x="355908" y="116064"/>
                  <a:pt x="355908" y="116064"/>
                  <a:pt x="359482" y="123207"/>
                </a:cubicBezTo>
                <a:cubicBezTo>
                  <a:pt x="359482" y="123207"/>
                  <a:pt x="359482" y="123207"/>
                  <a:pt x="339822" y="133922"/>
                </a:cubicBezTo>
                <a:cubicBezTo>
                  <a:pt x="339822" y="133922"/>
                  <a:pt x="339822" y="133922"/>
                  <a:pt x="338035" y="126779"/>
                </a:cubicBezTo>
                <a:cubicBezTo>
                  <a:pt x="338035" y="126779"/>
                  <a:pt x="338035" y="126779"/>
                  <a:pt x="355908" y="116064"/>
                </a:cubicBezTo>
                <a:close/>
                <a:moveTo>
                  <a:pt x="747315" y="133922"/>
                </a:moveTo>
                <a:cubicBezTo>
                  <a:pt x="747315" y="133922"/>
                  <a:pt x="747315" y="133922"/>
                  <a:pt x="765188" y="144636"/>
                </a:cubicBezTo>
                <a:cubicBezTo>
                  <a:pt x="765188" y="144636"/>
                  <a:pt x="765188" y="144636"/>
                  <a:pt x="761613" y="151779"/>
                </a:cubicBezTo>
                <a:cubicBezTo>
                  <a:pt x="761613" y="151779"/>
                  <a:pt x="761613" y="151779"/>
                  <a:pt x="743741" y="139279"/>
                </a:cubicBezTo>
                <a:cubicBezTo>
                  <a:pt x="743741" y="139279"/>
                  <a:pt x="743741" y="139279"/>
                  <a:pt x="747315" y="133922"/>
                </a:cubicBezTo>
                <a:close/>
                <a:moveTo>
                  <a:pt x="395227" y="99993"/>
                </a:moveTo>
                <a:cubicBezTo>
                  <a:pt x="395227" y="99993"/>
                  <a:pt x="395227" y="99993"/>
                  <a:pt x="398802" y="105350"/>
                </a:cubicBezTo>
                <a:cubicBezTo>
                  <a:pt x="398802" y="105350"/>
                  <a:pt x="398802" y="105350"/>
                  <a:pt x="379142" y="114279"/>
                </a:cubicBezTo>
                <a:cubicBezTo>
                  <a:pt x="379142" y="114279"/>
                  <a:pt x="379142" y="114279"/>
                  <a:pt x="375567" y="107136"/>
                </a:cubicBezTo>
                <a:cubicBezTo>
                  <a:pt x="375567" y="107136"/>
                  <a:pt x="375567" y="107136"/>
                  <a:pt x="395227" y="99993"/>
                </a:cubicBezTo>
                <a:close/>
                <a:moveTo>
                  <a:pt x="709783" y="112493"/>
                </a:moveTo>
                <a:cubicBezTo>
                  <a:pt x="709783" y="112493"/>
                  <a:pt x="709783" y="112493"/>
                  <a:pt x="729443" y="123207"/>
                </a:cubicBezTo>
                <a:cubicBezTo>
                  <a:pt x="729443" y="123207"/>
                  <a:pt x="729443" y="123207"/>
                  <a:pt x="725869" y="128565"/>
                </a:cubicBezTo>
                <a:cubicBezTo>
                  <a:pt x="725869" y="128565"/>
                  <a:pt x="725869" y="128565"/>
                  <a:pt x="706209" y="117850"/>
                </a:cubicBezTo>
                <a:cubicBezTo>
                  <a:pt x="706209" y="117850"/>
                  <a:pt x="706209" y="117850"/>
                  <a:pt x="709783" y="112493"/>
                </a:cubicBezTo>
                <a:close/>
                <a:moveTo>
                  <a:pt x="436334" y="85707"/>
                </a:moveTo>
                <a:cubicBezTo>
                  <a:pt x="436334" y="85707"/>
                  <a:pt x="436334" y="85707"/>
                  <a:pt x="438121" y="92850"/>
                </a:cubicBezTo>
                <a:cubicBezTo>
                  <a:pt x="438121" y="92850"/>
                  <a:pt x="438121" y="92850"/>
                  <a:pt x="418461" y="98207"/>
                </a:cubicBezTo>
                <a:cubicBezTo>
                  <a:pt x="418461" y="98207"/>
                  <a:pt x="418461" y="98207"/>
                  <a:pt x="416674" y="92850"/>
                </a:cubicBezTo>
                <a:cubicBezTo>
                  <a:pt x="416674" y="92850"/>
                  <a:pt x="416674" y="92850"/>
                  <a:pt x="436334" y="85707"/>
                </a:cubicBezTo>
                <a:close/>
                <a:moveTo>
                  <a:pt x="681187" y="98207"/>
                </a:moveTo>
                <a:cubicBezTo>
                  <a:pt x="681187" y="98207"/>
                  <a:pt x="681187" y="98207"/>
                  <a:pt x="690123" y="103564"/>
                </a:cubicBezTo>
                <a:cubicBezTo>
                  <a:pt x="690123" y="103564"/>
                  <a:pt x="690123" y="103564"/>
                  <a:pt x="688336" y="108921"/>
                </a:cubicBezTo>
                <a:cubicBezTo>
                  <a:pt x="688336" y="108921"/>
                  <a:pt x="688336" y="108921"/>
                  <a:pt x="677613" y="105350"/>
                </a:cubicBezTo>
                <a:lnTo>
                  <a:pt x="677868" y="104840"/>
                </a:lnTo>
                <a:lnTo>
                  <a:pt x="678060" y="104903"/>
                </a:lnTo>
                <a:cubicBezTo>
                  <a:pt x="679400" y="105350"/>
                  <a:pt x="679400" y="105350"/>
                  <a:pt x="679400" y="105350"/>
                </a:cubicBezTo>
                <a:cubicBezTo>
                  <a:pt x="681187" y="98207"/>
                  <a:pt x="681187" y="98207"/>
                  <a:pt x="681187" y="98207"/>
                </a:cubicBezTo>
                <a:close/>
                <a:moveTo>
                  <a:pt x="479228" y="76778"/>
                </a:moveTo>
                <a:cubicBezTo>
                  <a:pt x="479228" y="76778"/>
                  <a:pt x="479228" y="76778"/>
                  <a:pt x="481015" y="83921"/>
                </a:cubicBezTo>
                <a:cubicBezTo>
                  <a:pt x="481015" y="83921"/>
                  <a:pt x="481015" y="83921"/>
                  <a:pt x="459568" y="87493"/>
                </a:cubicBezTo>
                <a:cubicBezTo>
                  <a:pt x="459568" y="87493"/>
                  <a:pt x="459568" y="87493"/>
                  <a:pt x="457781" y="80350"/>
                </a:cubicBezTo>
                <a:cubicBezTo>
                  <a:pt x="457781" y="80350"/>
                  <a:pt x="457781" y="80350"/>
                  <a:pt x="479228" y="76778"/>
                </a:cubicBezTo>
                <a:close/>
                <a:moveTo>
                  <a:pt x="670464" y="94636"/>
                </a:moveTo>
                <a:cubicBezTo>
                  <a:pt x="670464" y="94636"/>
                  <a:pt x="670464" y="94636"/>
                  <a:pt x="681187" y="98207"/>
                </a:cubicBezTo>
                <a:cubicBezTo>
                  <a:pt x="679400" y="101779"/>
                  <a:pt x="678506" y="103564"/>
                  <a:pt x="678059" y="104457"/>
                </a:cubicBezTo>
                <a:lnTo>
                  <a:pt x="677868" y="104840"/>
                </a:lnTo>
                <a:lnTo>
                  <a:pt x="668676" y="101779"/>
                </a:lnTo>
                <a:cubicBezTo>
                  <a:pt x="668676" y="101779"/>
                  <a:pt x="668676" y="101779"/>
                  <a:pt x="670464" y="94636"/>
                </a:cubicBezTo>
                <a:close/>
                <a:moveTo>
                  <a:pt x="629357" y="82136"/>
                </a:moveTo>
                <a:cubicBezTo>
                  <a:pt x="629357" y="82136"/>
                  <a:pt x="629357" y="82136"/>
                  <a:pt x="650804" y="87493"/>
                </a:cubicBezTo>
                <a:cubicBezTo>
                  <a:pt x="650804" y="87493"/>
                  <a:pt x="650804" y="87493"/>
                  <a:pt x="649017" y="94636"/>
                </a:cubicBezTo>
                <a:cubicBezTo>
                  <a:pt x="649017" y="94636"/>
                  <a:pt x="649017" y="94636"/>
                  <a:pt x="627570" y="87493"/>
                </a:cubicBezTo>
                <a:cubicBezTo>
                  <a:pt x="627570" y="87493"/>
                  <a:pt x="627570" y="87493"/>
                  <a:pt x="629357" y="82136"/>
                </a:cubicBezTo>
                <a:close/>
                <a:moveTo>
                  <a:pt x="522122" y="71421"/>
                </a:moveTo>
                <a:cubicBezTo>
                  <a:pt x="522122" y="71421"/>
                  <a:pt x="522122" y="71421"/>
                  <a:pt x="522122" y="78564"/>
                </a:cubicBezTo>
                <a:cubicBezTo>
                  <a:pt x="522122" y="78564"/>
                  <a:pt x="522122" y="78564"/>
                  <a:pt x="500675" y="80350"/>
                </a:cubicBezTo>
                <a:cubicBezTo>
                  <a:pt x="500675" y="80350"/>
                  <a:pt x="500675" y="80350"/>
                  <a:pt x="500675" y="73207"/>
                </a:cubicBezTo>
                <a:cubicBezTo>
                  <a:pt x="500675" y="73207"/>
                  <a:pt x="500675" y="73207"/>
                  <a:pt x="522122" y="71421"/>
                </a:cubicBezTo>
                <a:close/>
                <a:moveTo>
                  <a:pt x="565016" y="71421"/>
                </a:moveTo>
                <a:cubicBezTo>
                  <a:pt x="565016" y="71421"/>
                  <a:pt x="565016" y="71421"/>
                  <a:pt x="565016" y="78564"/>
                </a:cubicBezTo>
                <a:cubicBezTo>
                  <a:pt x="565016" y="78564"/>
                  <a:pt x="565016" y="78564"/>
                  <a:pt x="543569" y="78564"/>
                </a:cubicBezTo>
                <a:cubicBezTo>
                  <a:pt x="543569" y="78564"/>
                  <a:pt x="543569" y="78564"/>
                  <a:pt x="543569" y="71421"/>
                </a:cubicBezTo>
                <a:cubicBezTo>
                  <a:pt x="543569" y="71421"/>
                  <a:pt x="543569" y="71421"/>
                  <a:pt x="565016" y="71421"/>
                </a:cubicBezTo>
                <a:close/>
                <a:moveTo>
                  <a:pt x="586463" y="73207"/>
                </a:moveTo>
                <a:cubicBezTo>
                  <a:pt x="586463" y="73207"/>
                  <a:pt x="586463" y="73207"/>
                  <a:pt x="607910" y="76778"/>
                </a:cubicBezTo>
                <a:cubicBezTo>
                  <a:pt x="607910" y="76778"/>
                  <a:pt x="607910" y="76778"/>
                  <a:pt x="607910" y="83921"/>
                </a:cubicBezTo>
                <a:cubicBezTo>
                  <a:pt x="607910" y="83921"/>
                  <a:pt x="607910" y="83921"/>
                  <a:pt x="586463" y="80350"/>
                </a:cubicBezTo>
                <a:cubicBezTo>
                  <a:pt x="586463" y="80350"/>
                  <a:pt x="586463" y="80350"/>
                  <a:pt x="586463" y="73207"/>
                </a:cubicBezTo>
                <a:close/>
                <a:moveTo>
                  <a:pt x="611089" y="27967"/>
                </a:moveTo>
                <a:cubicBezTo>
                  <a:pt x="527821" y="13160"/>
                  <a:pt x="438020" y="26210"/>
                  <a:pt x="352240" y="66362"/>
                </a:cubicBezTo>
                <a:cubicBezTo>
                  <a:pt x="243227" y="118113"/>
                  <a:pt x="150298" y="207341"/>
                  <a:pt x="98473" y="310844"/>
                </a:cubicBezTo>
                <a:cubicBezTo>
                  <a:pt x="-10540" y="528557"/>
                  <a:pt x="-3392" y="833713"/>
                  <a:pt x="114556" y="1037151"/>
                </a:cubicBezTo>
                <a:cubicBezTo>
                  <a:pt x="173530" y="1138869"/>
                  <a:pt x="287904" y="1262002"/>
                  <a:pt x="498781" y="1272710"/>
                </a:cubicBezTo>
                <a:cubicBezTo>
                  <a:pt x="629239" y="1278063"/>
                  <a:pt x="761484" y="1208466"/>
                  <a:pt x="874070" y="1074626"/>
                </a:cubicBezTo>
                <a:cubicBezTo>
                  <a:pt x="974148" y="955062"/>
                  <a:pt x="1040270" y="801592"/>
                  <a:pt x="1045631" y="673105"/>
                </a:cubicBezTo>
                <a:cubicBezTo>
                  <a:pt x="1059928" y="394717"/>
                  <a:pt x="920535" y="150235"/>
                  <a:pt x="691787" y="52086"/>
                </a:cubicBezTo>
                <a:cubicBezTo>
                  <a:pt x="665874" y="40932"/>
                  <a:pt x="638845" y="32902"/>
                  <a:pt x="611089" y="27967"/>
                </a:cubicBezTo>
                <a:close/>
                <a:moveTo>
                  <a:pt x="609647" y="5531"/>
                </a:moveTo>
                <a:cubicBezTo>
                  <a:pt x="640296" y="10679"/>
                  <a:pt x="670789" y="19518"/>
                  <a:pt x="700722" y="32456"/>
                </a:cubicBezTo>
                <a:cubicBezTo>
                  <a:pt x="938406" y="134174"/>
                  <a:pt x="1081373" y="385794"/>
                  <a:pt x="1067076" y="674889"/>
                </a:cubicBezTo>
                <a:cubicBezTo>
                  <a:pt x="1054567" y="928294"/>
                  <a:pt x="804374" y="1308401"/>
                  <a:pt x="496994" y="1294124"/>
                </a:cubicBezTo>
                <a:cubicBezTo>
                  <a:pt x="323646" y="1285202"/>
                  <a:pt x="184253" y="1199544"/>
                  <a:pt x="96685" y="1047858"/>
                </a:cubicBezTo>
                <a:cubicBezTo>
                  <a:pt x="-26624" y="839067"/>
                  <a:pt x="-31985" y="524988"/>
                  <a:pt x="80602" y="300136"/>
                </a:cubicBezTo>
                <a:cubicBezTo>
                  <a:pt x="172860" y="114321"/>
                  <a:pt x="395102" y="-30505"/>
                  <a:pt x="609647" y="553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p>
            <a:pPr algn="ctr">
              <a:lnSpc>
                <a:spcPct val="90000"/>
              </a:lnSpc>
            </a:pPr>
            <a:r>
              <a:rPr lang="en-US" altLang="zh-CN">
                <a:sym typeface="+mn-ea"/>
              </a:rPr>
              <a:t> </a:t>
            </a:r>
            <a:r>
              <a:rPr lang="en-US" altLang="zh-CN">
                <a:sym typeface="+mn-ea"/>
              </a:rPr>
              <a:t>AO.space Server </a:t>
            </a:r>
            <a:r>
              <a:rPr lang="en-US" altLang="zh-CN">
                <a:sym typeface="+mn-ea"/>
              </a:rPr>
              <a:t>1</a:t>
            </a:r>
            <a:endParaRPr lang="en-US" altLang="zh-CN">
              <a:sym typeface="+mn-ea"/>
            </a:endParaRPr>
          </a:p>
        </p:txBody>
      </p:sp>
      <p:sp>
        <p:nvSpPr>
          <p:cNvPr id="17" name="左右箭头 16"/>
          <p:cNvSpPr/>
          <p:nvPr>
            <p:custDataLst>
              <p:tags r:id="rId13"/>
            </p:custDataLst>
          </p:nvPr>
        </p:nvSpPr>
        <p:spPr>
          <a:xfrm rot="11400000" flipV="1">
            <a:off x="6225540" y="4952896"/>
            <a:ext cx="2400300" cy="139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左右箭头 17"/>
          <p:cNvSpPr/>
          <p:nvPr>
            <p:custDataLst>
              <p:tags r:id="rId14"/>
            </p:custDataLst>
          </p:nvPr>
        </p:nvSpPr>
        <p:spPr>
          <a:xfrm rot="20760000">
            <a:off x="3306445" y="4955119"/>
            <a:ext cx="1748155" cy="1289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左右箭头 18"/>
          <p:cNvSpPr/>
          <p:nvPr>
            <p:custDataLst>
              <p:tags r:id="rId15"/>
            </p:custDataLst>
          </p:nvPr>
        </p:nvSpPr>
        <p:spPr>
          <a:xfrm rot="16200000">
            <a:off x="5436870" y="4924004"/>
            <a:ext cx="515620" cy="1581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>
            <p:custDataLst>
              <p:tags r:id="rId16"/>
            </p:custDataLst>
          </p:nvPr>
        </p:nvSpPr>
        <p:spPr>
          <a:xfrm rot="4200000">
            <a:off x="6490970" y="2725420"/>
            <a:ext cx="131445" cy="1617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>
            <p:custDataLst>
              <p:tags r:id="rId17"/>
            </p:custDataLst>
          </p:nvPr>
        </p:nvSpPr>
        <p:spPr>
          <a:xfrm rot="17340000">
            <a:off x="4812665" y="2800985"/>
            <a:ext cx="137795" cy="152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/>
          <p:nvPr>
            <p:custDataLst>
              <p:tags r:id="rId1"/>
            </p:custDataLst>
          </p:nvPr>
        </p:nvSpPr>
        <p:spPr>
          <a:xfrm>
            <a:off x="271780" y="349250"/>
            <a:ext cx="1130300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DID </a:t>
            </a: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应用场景有哪些?</a:t>
            </a:r>
            <a:endParaRPr lang="zh-CN" altLang="en-US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9" name="组合 38"/>
          <p:cNvGrpSpPr/>
          <p:nvPr>
            <p:custDataLst>
              <p:tags r:id="rId2"/>
            </p:custDataLst>
          </p:nvPr>
        </p:nvGrpSpPr>
        <p:grpSpPr>
          <a:xfrm>
            <a:off x="1056005" y="2402840"/>
            <a:ext cx="5006975" cy="1261745"/>
            <a:chOff x="2133601" y="2492408"/>
            <a:chExt cx="3718559" cy="977191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3096720" y="2492408"/>
              <a:ext cx="2755440" cy="977191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p>
              <a:pPr marL="0" indent="0" algn="l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b="1">
                  <a:solidFill>
                    <a:schemeClr val="tx1"/>
                  </a:solidFill>
                </a:rPr>
                <a:t>Publish and Verify (发布文章、消息等, 其他用户可以去验证消息的发布者)</a:t>
              </a:r>
              <a:endParaRPr lang="zh-CN" alt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4"/>
              </p:custDataLst>
            </p:nvPr>
          </p:nvSpPr>
          <p:spPr>
            <a:xfrm>
              <a:off x="2133601" y="2653627"/>
              <a:ext cx="654752" cy="654752"/>
            </a:xfrm>
            <a:prstGeom prst="round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35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2246439" y="2803363"/>
              <a:ext cx="429075" cy="355281"/>
            </a:xfrm>
            <a:custGeom>
              <a:avLst/>
              <a:gdLst>
                <a:gd name="T0" fmla="*/ 1197 w 1907"/>
                <a:gd name="T1" fmla="*/ 1489 h 1579"/>
                <a:gd name="T2" fmla="*/ 1173 w 1907"/>
                <a:gd name="T3" fmla="*/ 1460 h 1579"/>
                <a:gd name="T4" fmla="*/ 1168 w 1907"/>
                <a:gd name="T5" fmla="*/ 1360 h 1579"/>
                <a:gd name="T6" fmla="*/ 1011 w 1907"/>
                <a:gd name="T7" fmla="*/ 1360 h 1579"/>
                <a:gd name="T8" fmla="*/ 906 w 1907"/>
                <a:gd name="T9" fmla="*/ 1360 h 1579"/>
                <a:gd name="T10" fmla="*/ 744 w 1907"/>
                <a:gd name="T11" fmla="*/ 1360 h 1579"/>
                <a:gd name="T12" fmla="*/ 739 w 1907"/>
                <a:gd name="T13" fmla="*/ 1460 h 1579"/>
                <a:gd name="T14" fmla="*/ 715 w 1907"/>
                <a:gd name="T15" fmla="*/ 1489 h 1579"/>
                <a:gd name="T16" fmla="*/ 630 w 1907"/>
                <a:gd name="T17" fmla="*/ 1565 h 1579"/>
                <a:gd name="T18" fmla="*/ 644 w 1907"/>
                <a:gd name="T19" fmla="*/ 1579 h 1579"/>
                <a:gd name="T20" fmla="*/ 906 w 1907"/>
                <a:gd name="T21" fmla="*/ 1579 h 1579"/>
                <a:gd name="T22" fmla="*/ 1011 w 1907"/>
                <a:gd name="T23" fmla="*/ 1579 h 1579"/>
                <a:gd name="T24" fmla="*/ 1268 w 1907"/>
                <a:gd name="T25" fmla="*/ 1579 h 1579"/>
                <a:gd name="T26" fmla="*/ 1283 w 1907"/>
                <a:gd name="T27" fmla="*/ 1565 h 1579"/>
                <a:gd name="T28" fmla="*/ 1197 w 1907"/>
                <a:gd name="T29" fmla="*/ 1489 h 1579"/>
                <a:gd name="T30" fmla="*/ 1197 w 1907"/>
                <a:gd name="T31" fmla="*/ 1489 h 1579"/>
                <a:gd name="T32" fmla="*/ 1850 w 1907"/>
                <a:gd name="T33" fmla="*/ 0 h 1579"/>
                <a:gd name="T34" fmla="*/ 57 w 1907"/>
                <a:gd name="T35" fmla="*/ 0 h 1579"/>
                <a:gd name="T36" fmla="*/ 0 w 1907"/>
                <a:gd name="T37" fmla="*/ 57 h 1579"/>
                <a:gd name="T38" fmla="*/ 0 w 1907"/>
                <a:gd name="T39" fmla="*/ 1264 h 1579"/>
                <a:gd name="T40" fmla="*/ 57 w 1907"/>
                <a:gd name="T41" fmla="*/ 1321 h 1579"/>
                <a:gd name="T42" fmla="*/ 1850 w 1907"/>
                <a:gd name="T43" fmla="*/ 1321 h 1579"/>
                <a:gd name="T44" fmla="*/ 1907 w 1907"/>
                <a:gd name="T45" fmla="*/ 1264 h 1579"/>
                <a:gd name="T46" fmla="*/ 1907 w 1907"/>
                <a:gd name="T47" fmla="*/ 57 h 1579"/>
                <a:gd name="T48" fmla="*/ 1850 w 1907"/>
                <a:gd name="T49" fmla="*/ 0 h 1579"/>
                <a:gd name="T50" fmla="*/ 1817 w 1907"/>
                <a:gd name="T51" fmla="*/ 1083 h 1579"/>
                <a:gd name="T52" fmla="*/ 91 w 1907"/>
                <a:gd name="T53" fmla="*/ 1083 h 1579"/>
                <a:gd name="T54" fmla="*/ 91 w 1907"/>
                <a:gd name="T55" fmla="*/ 95 h 1579"/>
                <a:gd name="T56" fmla="*/ 1817 w 1907"/>
                <a:gd name="T57" fmla="*/ 95 h 1579"/>
                <a:gd name="T58" fmla="*/ 1817 w 1907"/>
                <a:gd name="T59" fmla="*/ 1083 h 1579"/>
                <a:gd name="T60" fmla="*/ 1817 w 1907"/>
                <a:gd name="T61" fmla="*/ 1083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7" h="1579">
                  <a:moveTo>
                    <a:pt x="1197" y="1489"/>
                  </a:moveTo>
                  <a:cubicBezTo>
                    <a:pt x="1197" y="1489"/>
                    <a:pt x="1178" y="1469"/>
                    <a:pt x="1173" y="1460"/>
                  </a:cubicBezTo>
                  <a:cubicBezTo>
                    <a:pt x="1168" y="1441"/>
                    <a:pt x="1168" y="1384"/>
                    <a:pt x="1168" y="1360"/>
                  </a:cubicBezTo>
                  <a:cubicBezTo>
                    <a:pt x="1011" y="1360"/>
                    <a:pt x="1011" y="1360"/>
                    <a:pt x="1011" y="1360"/>
                  </a:cubicBezTo>
                  <a:cubicBezTo>
                    <a:pt x="906" y="1360"/>
                    <a:pt x="906" y="1360"/>
                    <a:pt x="906" y="1360"/>
                  </a:cubicBezTo>
                  <a:cubicBezTo>
                    <a:pt x="744" y="1360"/>
                    <a:pt x="744" y="1360"/>
                    <a:pt x="744" y="1360"/>
                  </a:cubicBezTo>
                  <a:cubicBezTo>
                    <a:pt x="744" y="1384"/>
                    <a:pt x="749" y="1441"/>
                    <a:pt x="739" y="1460"/>
                  </a:cubicBezTo>
                  <a:cubicBezTo>
                    <a:pt x="734" y="1469"/>
                    <a:pt x="715" y="1489"/>
                    <a:pt x="715" y="1489"/>
                  </a:cubicBezTo>
                  <a:cubicBezTo>
                    <a:pt x="630" y="1565"/>
                    <a:pt x="630" y="1565"/>
                    <a:pt x="630" y="1565"/>
                  </a:cubicBezTo>
                  <a:cubicBezTo>
                    <a:pt x="630" y="1574"/>
                    <a:pt x="639" y="1579"/>
                    <a:pt x="644" y="1579"/>
                  </a:cubicBezTo>
                  <a:cubicBezTo>
                    <a:pt x="906" y="1579"/>
                    <a:pt x="906" y="1579"/>
                    <a:pt x="906" y="1579"/>
                  </a:cubicBezTo>
                  <a:cubicBezTo>
                    <a:pt x="1011" y="1579"/>
                    <a:pt x="1011" y="1579"/>
                    <a:pt x="1011" y="1579"/>
                  </a:cubicBezTo>
                  <a:cubicBezTo>
                    <a:pt x="1268" y="1579"/>
                    <a:pt x="1268" y="1579"/>
                    <a:pt x="1268" y="1579"/>
                  </a:cubicBezTo>
                  <a:cubicBezTo>
                    <a:pt x="1273" y="1579"/>
                    <a:pt x="1283" y="1574"/>
                    <a:pt x="1283" y="1565"/>
                  </a:cubicBezTo>
                  <a:cubicBezTo>
                    <a:pt x="1197" y="1489"/>
                    <a:pt x="1197" y="1489"/>
                    <a:pt x="1197" y="1489"/>
                  </a:cubicBezTo>
                  <a:cubicBezTo>
                    <a:pt x="1197" y="1489"/>
                    <a:pt x="1197" y="1489"/>
                    <a:pt x="1197" y="1489"/>
                  </a:cubicBezTo>
                  <a:close/>
                  <a:moveTo>
                    <a:pt x="185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4" y="0"/>
                    <a:pt x="0" y="23"/>
                    <a:pt x="0" y="57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298"/>
                    <a:pt x="24" y="1321"/>
                    <a:pt x="57" y="1321"/>
                  </a:cubicBezTo>
                  <a:cubicBezTo>
                    <a:pt x="1850" y="1321"/>
                    <a:pt x="1850" y="1321"/>
                    <a:pt x="1850" y="1321"/>
                  </a:cubicBezTo>
                  <a:cubicBezTo>
                    <a:pt x="1884" y="1321"/>
                    <a:pt x="1907" y="1298"/>
                    <a:pt x="1907" y="1264"/>
                  </a:cubicBezTo>
                  <a:cubicBezTo>
                    <a:pt x="1907" y="57"/>
                    <a:pt x="1907" y="57"/>
                    <a:pt x="1907" y="57"/>
                  </a:cubicBezTo>
                  <a:cubicBezTo>
                    <a:pt x="1907" y="23"/>
                    <a:pt x="1884" y="0"/>
                    <a:pt x="1850" y="0"/>
                  </a:cubicBezTo>
                  <a:close/>
                  <a:moveTo>
                    <a:pt x="1817" y="1083"/>
                  </a:moveTo>
                  <a:cubicBezTo>
                    <a:pt x="91" y="1083"/>
                    <a:pt x="91" y="1083"/>
                    <a:pt x="91" y="1083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1817" y="95"/>
                    <a:pt x="1817" y="95"/>
                    <a:pt x="1817" y="95"/>
                  </a:cubicBezTo>
                  <a:cubicBezTo>
                    <a:pt x="1817" y="1083"/>
                    <a:pt x="1817" y="1083"/>
                    <a:pt x="1817" y="1083"/>
                  </a:cubicBezTo>
                  <a:cubicBezTo>
                    <a:pt x="1817" y="1083"/>
                    <a:pt x="1817" y="1083"/>
                    <a:pt x="1817" y="10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p>
              <a:endParaRPr lang="en-US" sz="135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>
            <p:custDataLst>
              <p:tags r:id="rId6"/>
            </p:custDataLst>
          </p:nvPr>
        </p:nvGrpSpPr>
        <p:grpSpPr>
          <a:xfrm>
            <a:off x="1056005" y="3686810"/>
            <a:ext cx="5006975" cy="1261745"/>
            <a:chOff x="2133601" y="3335119"/>
            <a:chExt cx="3718559" cy="977191"/>
          </a:xfrm>
        </p:grpSpPr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>
              <a:off x="3096720" y="3335119"/>
              <a:ext cx="2755440" cy="977191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p>
              <a:pPr>
                <a:lnSpc>
                  <a:spcPts val="2300"/>
                </a:lnSpc>
              </a:pPr>
              <a:r>
                <a:rPr lang="en-US" altLang="zh-CN" sz="2000" b="1" dirty="0">
                  <a:solidFill>
                    <a:schemeClr val="tx1"/>
                  </a:solidFill>
                  <a:sym typeface="Arial" panose="020B0604020202020204" pitchFamily="34" charset="0"/>
                </a:rPr>
                <a:t>------</a:t>
              </a:r>
              <a:endParaRPr lang="en-US" altLang="zh-CN" sz="2000" b="1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圆角矩形 20"/>
            <p:cNvSpPr/>
            <p:nvPr>
              <p:custDataLst>
                <p:tags r:id="rId8"/>
              </p:custDataLst>
            </p:nvPr>
          </p:nvSpPr>
          <p:spPr>
            <a:xfrm>
              <a:off x="2133601" y="3496338"/>
              <a:ext cx="654752" cy="65475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35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>
              <p:custDataLst>
                <p:tags r:id="rId9"/>
              </p:custDataLst>
            </p:nvPr>
          </p:nvSpPr>
          <p:spPr>
            <a:xfrm>
              <a:off x="2337811" y="3620780"/>
              <a:ext cx="230779" cy="405868"/>
            </a:xfrm>
            <a:custGeom>
              <a:avLst/>
              <a:gdLst>
                <a:gd name="connsiteX0" fmla="*/ 647699 w 1270000"/>
                <a:gd name="connsiteY0" fmla="*/ 1724025 h 1879600"/>
                <a:gd name="connsiteX1" fmla="*/ 593724 w 1270000"/>
                <a:gd name="connsiteY1" fmla="*/ 1778000 h 1879600"/>
                <a:gd name="connsiteX2" fmla="*/ 647699 w 1270000"/>
                <a:gd name="connsiteY2" fmla="*/ 1831975 h 1879600"/>
                <a:gd name="connsiteX3" fmla="*/ 701674 w 1270000"/>
                <a:gd name="connsiteY3" fmla="*/ 1778000 h 1879600"/>
                <a:gd name="connsiteX4" fmla="*/ 647699 w 1270000"/>
                <a:gd name="connsiteY4" fmla="*/ 1724025 h 1879600"/>
                <a:gd name="connsiteX5" fmla="*/ 68263 w 1270000"/>
                <a:gd name="connsiteY5" fmla="*/ 196850 h 1879600"/>
                <a:gd name="connsiteX6" fmla="*/ 68263 w 1270000"/>
                <a:gd name="connsiteY6" fmla="*/ 1658938 h 1879600"/>
                <a:gd name="connsiteX7" fmla="*/ 1201738 w 1270000"/>
                <a:gd name="connsiteY7" fmla="*/ 1658938 h 1879600"/>
                <a:gd name="connsiteX8" fmla="*/ 1201738 w 1270000"/>
                <a:gd name="connsiteY8" fmla="*/ 196850 h 1879600"/>
                <a:gd name="connsiteX9" fmla="*/ 650875 w 1270000"/>
                <a:gd name="connsiteY9" fmla="*/ 85410 h 1879600"/>
                <a:gd name="connsiteX10" fmla="*/ 628015 w 1270000"/>
                <a:gd name="connsiteY10" fmla="*/ 108270 h 1879600"/>
                <a:gd name="connsiteX11" fmla="*/ 650875 w 1270000"/>
                <a:gd name="connsiteY11" fmla="*/ 131130 h 1879600"/>
                <a:gd name="connsiteX12" fmla="*/ 673735 w 1270000"/>
                <a:gd name="connsiteY12" fmla="*/ 108270 h 1879600"/>
                <a:gd name="connsiteX13" fmla="*/ 650875 w 1270000"/>
                <a:gd name="connsiteY13" fmla="*/ 85410 h 1879600"/>
                <a:gd name="connsiteX14" fmla="*/ 100546 w 1270000"/>
                <a:gd name="connsiteY14" fmla="*/ 0 h 1879600"/>
                <a:gd name="connsiteX15" fmla="*/ 1169454 w 1270000"/>
                <a:gd name="connsiteY15" fmla="*/ 0 h 1879600"/>
                <a:gd name="connsiteX16" fmla="*/ 1270000 w 1270000"/>
                <a:gd name="connsiteY16" fmla="*/ 100546 h 1879600"/>
                <a:gd name="connsiteX17" fmla="*/ 1270000 w 1270000"/>
                <a:gd name="connsiteY17" fmla="*/ 1779054 h 1879600"/>
                <a:gd name="connsiteX18" fmla="*/ 1169454 w 1270000"/>
                <a:gd name="connsiteY18" fmla="*/ 1879600 h 1879600"/>
                <a:gd name="connsiteX19" fmla="*/ 100546 w 1270000"/>
                <a:gd name="connsiteY19" fmla="*/ 1879600 h 1879600"/>
                <a:gd name="connsiteX20" fmla="*/ 0 w 1270000"/>
                <a:gd name="connsiteY20" fmla="*/ 1779054 h 1879600"/>
                <a:gd name="connsiteX21" fmla="*/ 0 w 1270000"/>
                <a:gd name="connsiteY21" fmla="*/ 100546 h 1879600"/>
                <a:gd name="connsiteX22" fmla="*/ 100546 w 1270000"/>
                <a:gd name="connsiteY22" fmla="*/ 0 h 187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0000" h="1879600">
                  <a:moveTo>
                    <a:pt x="647699" y="1724025"/>
                  </a:moveTo>
                  <a:cubicBezTo>
                    <a:pt x="617889" y="1724025"/>
                    <a:pt x="593724" y="1748190"/>
                    <a:pt x="593724" y="1778000"/>
                  </a:cubicBezTo>
                  <a:cubicBezTo>
                    <a:pt x="593724" y="1807810"/>
                    <a:pt x="617889" y="1831975"/>
                    <a:pt x="647699" y="1831975"/>
                  </a:cubicBezTo>
                  <a:cubicBezTo>
                    <a:pt x="677509" y="1831975"/>
                    <a:pt x="701674" y="1807810"/>
                    <a:pt x="701674" y="1778000"/>
                  </a:cubicBezTo>
                  <a:cubicBezTo>
                    <a:pt x="701674" y="1748190"/>
                    <a:pt x="677509" y="1724025"/>
                    <a:pt x="647699" y="1724025"/>
                  </a:cubicBezTo>
                  <a:close/>
                  <a:moveTo>
                    <a:pt x="68263" y="196850"/>
                  </a:moveTo>
                  <a:lnTo>
                    <a:pt x="68263" y="1658938"/>
                  </a:lnTo>
                  <a:lnTo>
                    <a:pt x="1201738" y="1658938"/>
                  </a:lnTo>
                  <a:lnTo>
                    <a:pt x="1201738" y="196850"/>
                  </a:lnTo>
                  <a:close/>
                  <a:moveTo>
                    <a:pt x="650875" y="85410"/>
                  </a:moveTo>
                  <a:cubicBezTo>
                    <a:pt x="638250" y="85410"/>
                    <a:pt x="628015" y="95645"/>
                    <a:pt x="628015" y="108270"/>
                  </a:cubicBezTo>
                  <a:cubicBezTo>
                    <a:pt x="628015" y="120895"/>
                    <a:pt x="638250" y="131130"/>
                    <a:pt x="650875" y="131130"/>
                  </a:cubicBezTo>
                  <a:cubicBezTo>
                    <a:pt x="663500" y="131130"/>
                    <a:pt x="673735" y="120895"/>
                    <a:pt x="673735" y="108270"/>
                  </a:cubicBezTo>
                  <a:cubicBezTo>
                    <a:pt x="673735" y="95645"/>
                    <a:pt x="663500" y="85410"/>
                    <a:pt x="650875" y="85410"/>
                  </a:cubicBezTo>
                  <a:close/>
                  <a:moveTo>
                    <a:pt x="100546" y="0"/>
                  </a:moveTo>
                  <a:lnTo>
                    <a:pt x="1169454" y="0"/>
                  </a:lnTo>
                  <a:cubicBezTo>
                    <a:pt x="1224984" y="0"/>
                    <a:pt x="1270000" y="45016"/>
                    <a:pt x="1270000" y="100546"/>
                  </a:cubicBezTo>
                  <a:lnTo>
                    <a:pt x="1270000" y="1779054"/>
                  </a:lnTo>
                  <a:cubicBezTo>
                    <a:pt x="1270000" y="1834584"/>
                    <a:pt x="1224984" y="1879600"/>
                    <a:pt x="1169454" y="1879600"/>
                  </a:cubicBezTo>
                  <a:lnTo>
                    <a:pt x="100546" y="1879600"/>
                  </a:lnTo>
                  <a:cubicBezTo>
                    <a:pt x="45016" y="1879600"/>
                    <a:pt x="0" y="1834584"/>
                    <a:pt x="0" y="1779054"/>
                  </a:cubicBezTo>
                  <a:lnTo>
                    <a:pt x="0" y="100546"/>
                  </a:lnTo>
                  <a:cubicBezTo>
                    <a:pt x="0" y="45016"/>
                    <a:pt x="45016" y="0"/>
                    <a:pt x="1005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p>
              <a:endParaRPr lang="zh-CN" altLang="en-US" sz="1350"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>
            <p:custDataLst>
              <p:tags r:id="rId10"/>
            </p:custDataLst>
          </p:nvPr>
        </p:nvGrpSpPr>
        <p:grpSpPr>
          <a:xfrm>
            <a:off x="1056005" y="1118870"/>
            <a:ext cx="5006975" cy="1261745"/>
            <a:chOff x="2133601" y="1635305"/>
            <a:chExt cx="3718559" cy="977191"/>
          </a:xfrm>
        </p:grpSpPr>
        <p:sp>
          <p:nvSpPr>
            <p:cNvPr id="25" name="矩形 24"/>
            <p:cNvSpPr/>
            <p:nvPr>
              <p:custDataLst>
                <p:tags r:id="rId11"/>
              </p:custDataLst>
            </p:nvPr>
          </p:nvSpPr>
          <p:spPr>
            <a:xfrm>
              <a:off x="3117149" y="1635305"/>
              <a:ext cx="2735011" cy="977191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p>
              <a:pPr marL="0" indent="0" algn="l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altLang="zh-CN" sz="2000" b="1">
                  <a:solidFill>
                    <a:schemeClr val="tx1"/>
                  </a:solidFill>
                </a:rPr>
                <a:t>Identity (相互添加好友的方式可以是发送自己的傲空间身份标识给对方)</a:t>
              </a:r>
              <a:endParaRPr lang="en-US" altLang="zh-CN" sz="2000" b="1">
                <a:solidFill>
                  <a:schemeClr val="tx1"/>
                </a:solidFill>
              </a:endParaRPr>
            </a:p>
          </p:txBody>
        </p:sp>
        <p:sp>
          <p:nvSpPr>
            <p:cNvPr id="26" name="圆角矩形 25"/>
            <p:cNvSpPr/>
            <p:nvPr>
              <p:custDataLst>
                <p:tags r:id="rId12"/>
              </p:custDataLst>
            </p:nvPr>
          </p:nvSpPr>
          <p:spPr>
            <a:xfrm>
              <a:off x="2133601" y="1796524"/>
              <a:ext cx="654752" cy="65475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35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301633" y="1967635"/>
              <a:ext cx="318686" cy="312531"/>
            </a:xfrm>
            <a:custGeom>
              <a:avLst/>
              <a:gdLst>
                <a:gd name="T0" fmla="*/ 197 w 197"/>
                <a:gd name="T1" fmla="*/ 75 h 193"/>
                <a:gd name="T2" fmla="*/ 195 w 197"/>
                <a:gd name="T3" fmla="*/ 69 h 193"/>
                <a:gd name="T4" fmla="*/ 103 w 197"/>
                <a:gd name="T5" fmla="*/ 2 h 193"/>
                <a:gd name="T6" fmla="*/ 95 w 197"/>
                <a:gd name="T7" fmla="*/ 2 h 193"/>
                <a:gd name="T8" fmla="*/ 3 w 197"/>
                <a:gd name="T9" fmla="*/ 69 h 193"/>
                <a:gd name="T10" fmla="*/ 0 w 197"/>
                <a:gd name="T11" fmla="*/ 75 h 193"/>
                <a:gd name="T12" fmla="*/ 0 w 197"/>
                <a:gd name="T13" fmla="*/ 187 h 193"/>
                <a:gd name="T14" fmla="*/ 7 w 197"/>
                <a:gd name="T15" fmla="*/ 193 h 193"/>
                <a:gd name="T16" fmla="*/ 191 w 197"/>
                <a:gd name="T17" fmla="*/ 193 h 193"/>
                <a:gd name="T18" fmla="*/ 195 w 197"/>
                <a:gd name="T19" fmla="*/ 191 h 193"/>
                <a:gd name="T20" fmla="*/ 197 w 197"/>
                <a:gd name="T21" fmla="*/ 187 h 193"/>
                <a:gd name="T22" fmla="*/ 197 w 197"/>
                <a:gd name="T23" fmla="*/ 75 h 193"/>
                <a:gd name="T24" fmla="*/ 99 w 197"/>
                <a:gd name="T25" fmla="*/ 16 h 193"/>
                <a:gd name="T26" fmla="*/ 184 w 197"/>
                <a:gd name="T27" fmla="*/ 78 h 193"/>
                <a:gd name="T28" fmla="*/ 184 w 197"/>
                <a:gd name="T29" fmla="*/ 87 h 193"/>
                <a:gd name="T30" fmla="*/ 125 w 197"/>
                <a:gd name="T31" fmla="*/ 129 h 193"/>
                <a:gd name="T32" fmla="*/ 172 w 197"/>
                <a:gd name="T33" fmla="*/ 158 h 193"/>
                <a:gd name="T34" fmla="*/ 174 w 197"/>
                <a:gd name="T35" fmla="*/ 168 h 193"/>
                <a:gd name="T36" fmla="*/ 168 w 197"/>
                <a:gd name="T37" fmla="*/ 171 h 193"/>
                <a:gd name="T38" fmla="*/ 165 w 197"/>
                <a:gd name="T39" fmla="*/ 170 h 193"/>
                <a:gd name="T40" fmla="*/ 99 w 197"/>
                <a:gd name="T41" fmla="*/ 129 h 193"/>
                <a:gd name="T42" fmla="*/ 33 w 197"/>
                <a:gd name="T43" fmla="*/ 170 h 193"/>
                <a:gd name="T44" fmla="*/ 29 w 197"/>
                <a:gd name="T45" fmla="*/ 171 h 193"/>
                <a:gd name="T46" fmla="*/ 24 w 197"/>
                <a:gd name="T47" fmla="*/ 168 h 193"/>
                <a:gd name="T48" fmla="*/ 26 w 197"/>
                <a:gd name="T49" fmla="*/ 158 h 193"/>
                <a:gd name="T50" fmla="*/ 72 w 197"/>
                <a:gd name="T51" fmla="*/ 129 h 193"/>
                <a:gd name="T52" fmla="*/ 14 w 197"/>
                <a:gd name="T53" fmla="*/ 87 h 193"/>
                <a:gd name="T54" fmla="*/ 14 w 197"/>
                <a:gd name="T55" fmla="*/ 78 h 193"/>
                <a:gd name="T56" fmla="*/ 99 w 197"/>
                <a:gd name="T57" fmla="*/ 1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193">
                  <a:moveTo>
                    <a:pt x="197" y="75"/>
                  </a:moveTo>
                  <a:cubicBezTo>
                    <a:pt x="197" y="73"/>
                    <a:pt x="196" y="71"/>
                    <a:pt x="195" y="69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0" y="0"/>
                    <a:pt x="97" y="0"/>
                    <a:pt x="95" y="2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71"/>
                    <a:pt x="0" y="73"/>
                    <a:pt x="0" y="75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90"/>
                    <a:pt x="3" y="193"/>
                    <a:pt x="7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3"/>
                    <a:pt x="194" y="193"/>
                    <a:pt x="195" y="191"/>
                  </a:cubicBezTo>
                  <a:cubicBezTo>
                    <a:pt x="197" y="190"/>
                    <a:pt x="197" y="188"/>
                    <a:pt x="197" y="187"/>
                  </a:cubicBezTo>
                  <a:lnTo>
                    <a:pt x="197" y="75"/>
                  </a:lnTo>
                  <a:close/>
                  <a:moveTo>
                    <a:pt x="99" y="16"/>
                  </a:moveTo>
                  <a:cubicBezTo>
                    <a:pt x="184" y="78"/>
                    <a:pt x="184" y="78"/>
                    <a:pt x="184" y="78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5" y="160"/>
                    <a:pt x="176" y="165"/>
                    <a:pt x="174" y="168"/>
                  </a:cubicBezTo>
                  <a:cubicBezTo>
                    <a:pt x="173" y="170"/>
                    <a:pt x="171" y="171"/>
                    <a:pt x="168" y="171"/>
                  </a:cubicBezTo>
                  <a:cubicBezTo>
                    <a:pt x="167" y="171"/>
                    <a:pt x="166" y="171"/>
                    <a:pt x="165" y="170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2" y="171"/>
                    <a:pt x="31" y="171"/>
                    <a:pt x="29" y="171"/>
                  </a:cubicBezTo>
                  <a:cubicBezTo>
                    <a:pt x="27" y="171"/>
                    <a:pt x="25" y="170"/>
                    <a:pt x="24" y="168"/>
                  </a:cubicBezTo>
                  <a:cubicBezTo>
                    <a:pt x="22" y="165"/>
                    <a:pt x="22" y="160"/>
                    <a:pt x="26" y="158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78"/>
                    <a:pt x="14" y="78"/>
                    <a:pt x="14" y="78"/>
                  </a:cubicBezTo>
                  <a:lnTo>
                    <a:pt x="99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p>
              <a:endParaRPr lang="zh-CN" altLang="en-US" sz="1350"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14"/>
            </p:custDataLst>
          </p:nvPr>
        </p:nvGrpSpPr>
        <p:grpSpPr>
          <a:xfrm>
            <a:off x="6480810" y="2402840"/>
            <a:ext cx="5006975" cy="1261745"/>
            <a:chOff x="2133601" y="4261896"/>
            <a:chExt cx="3718559" cy="977191"/>
          </a:xfrm>
        </p:grpSpPr>
        <p:sp>
          <p:nvSpPr>
            <p:cNvPr id="28" name="矩形 27"/>
            <p:cNvSpPr/>
            <p:nvPr>
              <p:custDataLst>
                <p:tags r:id="rId15"/>
              </p:custDataLst>
            </p:nvPr>
          </p:nvSpPr>
          <p:spPr>
            <a:xfrm>
              <a:off x="3096720" y="4261896"/>
              <a:ext cx="2755440" cy="977191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p>
              <a:pPr marL="0" indent="0" algn="l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b="1">
                  <a:sym typeface="+mn-ea"/>
                </a:rPr>
                <a:t>Verifiable Credentials (更长远的，可以创建可验证的凭据)</a:t>
              </a:r>
              <a:endParaRPr lang="zh-CN" altLang="en-US" sz="2000" b="1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9" name="圆角矩形 28"/>
            <p:cNvSpPr/>
            <p:nvPr>
              <p:custDataLst>
                <p:tags r:id="rId16"/>
              </p:custDataLst>
            </p:nvPr>
          </p:nvSpPr>
          <p:spPr>
            <a:xfrm>
              <a:off x="2133601" y="4423115"/>
              <a:ext cx="654752" cy="65475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35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KSO_Shape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2277663" y="4547557"/>
              <a:ext cx="351075" cy="405868"/>
            </a:xfrm>
            <a:custGeom>
              <a:avLst/>
              <a:gdLst>
                <a:gd name="T0" fmla="*/ 1083502 w 1854200"/>
                <a:gd name="T1" fmla="*/ 1905000 h 2143126"/>
                <a:gd name="T2" fmla="*/ 369632 w 1854200"/>
                <a:gd name="T3" fmla="*/ 1627011 h 2143126"/>
                <a:gd name="T4" fmla="*/ 280391 w 1854200"/>
                <a:gd name="T5" fmla="*/ 1905000 h 2143126"/>
                <a:gd name="T6" fmla="*/ 1585749 w 1854200"/>
                <a:gd name="T7" fmla="*/ 1456206 h 2143126"/>
                <a:gd name="T8" fmla="*/ 1617257 w 1854200"/>
                <a:gd name="T9" fmla="*/ 1504089 h 2143126"/>
                <a:gd name="T10" fmla="*/ 1637950 w 1854200"/>
                <a:gd name="T11" fmla="*/ 1557606 h 2143126"/>
                <a:gd name="T12" fmla="*/ 1647355 w 1854200"/>
                <a:gd name="T13" fmla="*/ 1615349 h 2143126"/>
                <a:gd name="T14" fmla="*/ 1644533 w 1854200"/>
                <a:gd name="T15" fmla="*/ 1672152 h 2143126"/>
                <a:gd name="T16" fmla="*/ 1631131 w 1854200"/>
                <a:gd name="T17" fmla="*/ 1724731 h 2143126"/>
                <a:gd name="T18" fmla="*/ 1584809 w 1854200"/>
                <a:gd name="T19" fmla="*/ 1804772 h 2143126"/>
                <a:gd name="T20" fmla="*/ 1503687 w 1854200"/>
                <a:gd name="T21" fmla="*/ 1871903 h 2143126"/>
                <a:gd name="T22" fmla="*/ 1441377 w 1854200"/>
                <a:gd name="T23" fmla="*/ 1896549 h 2143126"/>
                <a:gd name="T24" fmla="*/ 1386825 w 1854200"/>
                <a:gd name="T25" fmla="*/ 1904530 h 2143126"/>
                <a:gd name="T26" fmla="*/ 1330864 w 1854200"/>
                <a:gd name="T27" fmla="*/ 1901948 h 2143126"/>
                <a:gd name="T28" fmla="*/ 1278429 w 1854200"/>
                <a:gd name="T29" fmla="*/ 1888333 h 2143126"/>
                <a:gd name="T30" fmla="*/ 1197777 w 1854200"/>
                <a:gd name="T31" fmla="*/ 1842328 h 2143126"/>
                <a:gd name="T32" fmla="*/ 1130999 w 1854200"/>
                <a:gd name="T33" fmla="*/ 1761113 h 2143126"/>
                <a:gd name="T34" fmla="*/ 1106310 w 1854200"/>
                <a:gd name="T35" fmla="*/ 1698911 h 2143126"/>
                <a:gd name="T36" fmla="*/ 1097845 w 1854200"/>
                <a:gd name="T37" fmla="*/ 1644689 h 2143126"/>
                <a:gd name="T38" fmla="*/ 1206947 w 1854200"/>
                <a:gd name="T39" fmla="*/ 1673091 h 2143126"/>
                <a:gd name="T40" fmla="*/ 1235633 w 1854200"/>
                <a:gd name="T41" fmla="*/ 1732711 h 2143126"/>
                <a:gd name="T42" fmla="*/ 1284072 w 1854200"/>
                <a:gd name="T43" fmla="*/ 1776370 h 2143126"/>
                <a:gd name="T44" fmla="*/ 1346617 w 1854200"/>
                <a:gd name="T45" fmla="*/ 1799373 h 2143126"/>
                <a:gd name="T46" fmla="*/ 1415512 w 1854200"/>
                <a:gd name="T47" fmla="*/ 1795852 h 2143126"/>
                <a:gd name="T48" fmla="*/ 1475001 w 1854200"/>
                <a:gd name="T49" fmla="*/ 1767451 h 2143126"/>
                <a:gd name="T50" fmla="*/ 1519206 w 1854200"/>
                <a:gd name="T51" fmla="*/ 1719097 h 2143126"/>
                <a:gd name="T52" fmla="*/ 1541779 w 1854200"/>
                <a:gd name="T53" fmla="*/ 1656426 h 2143126"/>
                <a:gd name="T54" fmla="*/ 1541074 w 1854200"/>
                <a:gd name="T55" fmla="*/ 1598684 h 2143126"/>
                <a:gd name="T56" fmla="*/ 1524850 w 1854200"/>
                <a:gd name="T57" fmla="*/ 1551973 h 2143126"/>
                <a:gd name="T58" fmla="*/ 1496163 w 1854200"/>
                <a:gd name="T59" fmla="*/ 1511835 h 2143126"/>
                <a:gd name="T60" fmla="*/ 1456661 w 1854200"/>
                <a:gd name="T61" fmla="*/ 1481321 h 2143126"/>
                <a:gd name="T62" fmla="*/ 456397 w 1854200"/>
                <a:gd name="T63" fmla="*/ 1176 h 2143126"/>
                <a:gd name="T64" fmla="*/ 489551 w 1854200"/>
                <a:gd name="T65" fmla="*/ 23288 h 2143126"/>
                <a:gd name="T66" fmla="*/ 559856 w 1854200"/>
                <a:gd name="T67" fmla="*/ 406471 h 2143126"/>
                <a:gd name="T68" fmla="*/ 540576 w 1854200"/>
                <a:gd name="T69" fmla="*/ 441990 h 2143126"/>
                <a:gd name="T70" fmla="*/ 436881 w 1854200"/>
                <a:gd name="T71" fmla="*/ 453986 h 2143126"/>
                <a:gd name="T72" fmla="*/ 447933 w 1854200"/>
                <a:gd name="T73" fmla="*/ 495151 h 2143126"/>
                <a:gd name="T74" fmla="*/ 502954 w 1854200"/>
                <a:gd name="T75" fmla="*/ 583595 h 2143126"/>
                <a:gd name="T76" fmla="*/ 601476 w 1854200"/>
                <a:gd name="T77" fmla="*/ 691329 h 2143126"/>
                <a:gd name="T78" fmla="*/ 771949 w 1854200"/>
                <a:gd name="T79" fmla="*/ 862103 h 2143126"/>
                <a:gd name="T80" fmla="*/ 879640 w 1854200"/>
                <a:gd name="T81" fmla="*/ 960427 h 2143126"/>
                <a:gd name="T82" fmla="*/ 968051 w 1854200"/>
                <a:gd name="T83" fmla="*/ 1015470 h 2143126"/>
                <a:gd name="T84" fmla="*/ 1009199 w 1854200"/>
                <a:gd name="T85" fmla="*/ 1026996 h 2143126"/>
                <a:gd name="T86" fmla="*/ 1021191 w 1854200"/>
                <a:gd name="T87" fmla="*/ 922791 h 2143126"/>
                <a:gd name="T88" fmla="*/ 1056696 w 1854200"/>
                <a:gd name="T89" fmla="*/ 903738 h 2143126"/>
                <a:gd name="T90" fmla="*/ 1439731 w 1854200"/>
                <a:gd name="T91" fmla="*/ 973835 h 2143126"/>
                <a:gd name="T92" fmla="*/ 1462069 w 1854200"/>
                <a:gd name="T93" fmla="*/ 1007002 h 2143126"/>
                <a:gd name="T94" fmla="*/ 1456896 w 1854200"/>
                <a:gd name="T95" fmla="*/ 1329732 h 2143126"/>
                <a:gd name="T96" fmla="*/ 1425858 w 1854200"/>
                <a:gd name="T97" fmla="*/ 1355371 h 2143126"/>
                <a:gd name="T98" fmla="*/ 1346383 w 1854200"/>
                <a:gd name="T99" fmla="*/ 1352313 h 2143126"/>
                <a:gd name="T100" fmla="*/ 1163212 w 1854200"/>
                <a:gd name="T101" fmla="*/ 1317264 h 2143126"/>
                <a:gd name="T102" fmla="*/ 1030832 w 1854200"/>
                <a:gd name="T103" fmla="*/ 1276100 h 2143126"/>
                <a:gd name="T104" fmla="*/ 882932 w 1854200"/>
                <a:gd name="T105" fmla="*/ 1214236 h 2143126"/>
                <a:gd name="T106" fmla="*/ 726097 w 1854200"/>
                <a:gd name="T107" fmla="*/ 1126496 h 2143126"/>
                <a:gd name="T108" fmla="*/ 566441 w 1854200"/>
                <a:gd name="T109" fmla="*/ 1008884 h 2143126"/>
                <a:gd name="T110" fmla="*/ 416659 w 1854200"/>
                <a:gd name="T111" fmla="*/ 862573 h 2143126"/>
                <a:gd name="T112" fmla="*/ 301914 w 1854200"/>
                <a:gd name="T113" fmla="*/ 708030 h 2143126"/>
                <a:gd name="T114" fmla="*/ 219852 w 1854200"/>
                <a:gd name="T115" fmla="*/ 553957 h 2143126"/>
                <a:gd name="T116" fmla="*/ 164595 w 1854200"/>
                <a:gd name="T117" fmla="*/ 408587 h 2143126"/>
                <a:gd name="T118" fmla="*/ 130500 w 1854200"/>
                <a:gd name="T119" fmla="*/ 278743 h 2143126"/>
                <a:gd name="T120" fmla="*/ 108397 w 1854200"/>
                <a:gd name="T121" fmla="*/ 119731 h 2143126"/>
                <a:gd name="T122" fmla="*/ 108397 w 1854200"/>
                <a:gd name="T123" fmla="*/ 37166 h 2143126"/>
                <a:gd name="T124" fmla="*/ 133792 w 1854200"/>
                <a:gd name="T125" fmla="*/ 6351 h 21431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54200" h="2143126">
                  <a:moveTo>
                    <a:pt x="0" y="2001838"/>
                  </a:moveTo>
                  <a:lnTo>
                    <a:pt x="134499" y="2001838"/>
                  </a:lnTo>
                  <a:lnTo>
                    <a:pt x="204788" y="2143126"/>
                  </a:lnTo>
                  <a:lnTo>
                    <a:pt x="69760" y="2143126"/>
                  </a:lnTo>
                  <a:lnTo>
                    <a:pt x="0" y="2001838"/>
                  </a:lnTo>
                  <a:close/>
                  <a:moveTo>
                    <a:pt x="928688" y="1830388"/>
                  </a:moveTo>
                  <a:lnTo>
                    <a:pt x="1063484" y="1830388"/>
                  </a:lnTo>
                  <a:lnTo>
                    <a:pt x="1219201" y="2143126"/>
                  </a:lnTo>
                  <a:lnTo>
                    <a:pt x="1084140" y="2143126"/>
                  </a:lnTo>
                  <a:lnTo>
                    <a:pt x="928688" y="1830388"/>
                  </a:lnTo>
                  <a:close/>
                  <a:moveTo>
                    <a:pt x="673100" y="1830388"/>
                  </a:moveTo>
                  <a:lnTo>
                    <a:pt x="807773" y="1830388"/>
                  </a:lnTo>
                  <a:lnTo>
                    <a:pt x="963613" y="2143126"/>
                  </a:lnTo>
                  <a:lnTo>
                    <a:pt x="828675" y="2143126"/>
                  </a:lnTo>
                  <a:lnTo>
                    <a:pt x="673100" y="1830388"/>
                  </a:lnTo>
                  <a:close/>
                  <a:moveTo>
                    <a:pt x="415925" y="1830388"/>
                  </a:moveTo>
                  <a:lnTo>
                    <a:pt x="551334" y="1830388"/>
                  </a:lnTo>
                  <a:lnTo>
                    <a:pt x="708025" y="2143126"/>
                  </a:lnTo>
                  <a:lnTo>
                    <a:pt x="572084" y="2143126"/>
                  </a:lnTo>
                  <a:lnTo>
                    <a:pt x="415925" y="1830388"/>
                  </a:lnTo>
                  <a:close/>
                  <a:moveTo>
                    <a:pt x="160338" y="1830388"/>
                  </a:moveTo>
                  <a:lnTo>
                    <a:pt x="294889" y="1830388"/>
                  </a:lnTo>
                  <a:lnTo>
                    <a:pt x="450851" y="2143126"/>
                  </a:lnTo>
                  <a:lnTo>
                    <a:pt x="315507" y="2143126"/>
                  </a:lnTo>
                  <a:lnTo>
                    <a:pt x="160338" y="1830388"/>
                  </a:lnTo>
                  <a:close/>
                  <a:moveTo>
                    <a:pt x="1750219" y="1603375"/>
                  </a:moveTo>
                  <a:lnTo>
                    <a:pt x="1756569" y="1608920"/>
                  </a:lnTo>
                  <a:lnTo>
                    <a:pt x="1762390" y="1614466"/>
                  </a:lnTo>
                  <a:lnTo>
                    <a:pt x="1767946" y="1620539"/>
                  </a:lnTo>
                  <a:lnTo>
                    <a:pt x="1773502" y="1626349"/>
                  </a:lnTo>
                  <a:lnTo>
                    <a:pt x="1779058" y="1632158"/>
                  </a:lnTo>
                  <a:lnTo>
                    <a:pt x="1784350" y="1638232"/>
                  </a:lnTo>
                  <a:lnTo>
                    <a:pt x="1789112" y="1644833"/>
                  </a:lnTo>
                  <a:lnTo>
                    <a:pt x="1794140" y="1651171"/>
                  </a:lnTo>
                  <a:lnTo>
                    <a:pt x="1798638" y="1657509"/>
                  </a:lnTo>
                  <a:lnTo>
                    <a:pt x="1803400" y="1664374"/>
                  </a:lnTo>
                  <a:lnTo>
                    <a:pt x="1807633" y="1671240"/>
                  </a:lnTo>
                  <a:lnTo>
                    <a:pt x="1811602" y="1677842"/>
                  </a:lnTo>
                  <a:lnTo>
                    <a:pt x="1815571" y="1684971"/>
                  </a:lnTo>
                  <a:lnTo>
                    <a:pt x="1819804" y="1692101"/>
                  </a:lnTo>
                  <a:lnTo>
                    <a:pt x="1823508" y="1699495"/>
                  </a:lnTo>
                  <a:lnTo>
                    <a:pt x="1826683" y="1706625"/>
                  </a:lnTo>
                  <a:lnTo>
                    <a:pt x="1829858" y="1714019"/>
                  </a:lnTo>
                  <a:lnTo>
                    <a:pt x="1833033" y="1721676"/>
                  </a:lnTo>
                  <a:lnTo>
                    <a:pt x="1835679" y="1729334"/>
                  </a:lnTo>
                  <a:lnTo>
                    <a:pt x="1838590" y="1736728"/>
                  </a:lnTo>
                  <a:lnTo>
                    <a:pt x="1840971" y="1744650"/>
                  </a:lnTo>
                  <a:lnTo>
                    <a:pt x="1843088" y="1752308"/>
                  </a:lnTo>
                  <a:lnTo>
                    <a:pt x="1845204" y="1760494"/>
                  </a:lnTo>
                  <a:lnTo>
                    <a:pt x="1847056" y="1768416"/>
                  </a:lnTo>
                  <a:lnTo>
                    <a:pt x="1848644" y="1776338"/>
                  </a:lnTo>
                  <a:lnTo>
                    <a:pt x="1850231" y="1784260"/>
                  </a:lnTo>
                  <a:lnTo>
                    <a:pt x="1851554" y="1792710"/>
                  </a:lnTo>
                  <a:lnTo>
                    <a:pt x="1852348" y="1800632"/>
                  </a:lnTo>
                  <a:lnTo>
                    <a:pt x="1853406" y="1809082"/>
                  </a:lnTo>
                  <a:lnTo>
                    <a:pt x="1853671" y="1817268"/>
                  </a:lnTo>
                  <a:lnTo>
                    <a:pt x="1854200" y="1825982"/>
                  </a:lnTo>
                  <a:lnTo>
                    <a:pt x="1854200" y="1834168"/>
                  </a:lnTo>
                  <a:lnTo>
                    <a:pt x="1854200" y="1842090"/>
                  </a:lnTo>
                  <a:lnTo>
                    <a:pt x="1853935" y="1850276"/>
                  </a:lnTo>
                  <a:lnTo>
                    <a:pt x="1853406" y="1857934"/>
                  </a:lnTo>
                  <a:lnTo>
                    <a:pt x="1852612" y="1865592"/>
                  </a:lnTo>
                  <a:lnTo>
                    <a:pt x="1851819" y="1873514"/>
                  </a:lnTo>
                  <a:lnTo>
                    <a:pt x="1850496" y="1881172"/>
                  </a:lnTo>
                  <a:lnTo>
                    <a:pt x="1849173" y="1888566"/>
                  </a:lnTo>
                  <a:lnTo>
                    <a:pt x="1847850" y="1896224"/>
                  </a:lnTo>
                  <a:lnTo>
                    <a:pt x="1846262" y="1903618"/>
                  </a:lnTo>
                  <a:lnTo>
                    <a:pt x="1844410" y="1911276"/>
                  </a:lnTo>
                  <a:lnTo>
                    <a:pt x="1842558" y="1918669"/>
                  </a:lnTo>
                  <a:lnTo>
                    <a:pt x="1840442" y="1925799"/>
                  </a:lnTo>
                  <a:lnTo>
                    <a:pt x="1837796" y="1933193"/>
                  </a:lnTo>
                  <a:lnTo>
                    <a:pt x="1835415" y="1940323"/>
                  </a:lnTo>
                  <a:lnTo>
                    <a:pt x="1832504" y="1947452"/>
                  </a:lnTo>
                  <a:lnTo>
                    <a:pt x="1829858" y="1954054"/>
                  </a:lnTo>
                  <a:lnTo>
                    <a:pt x="1823773" y="1968050"/>
                  </a:lnTo>
                  <a:lnTo>
                    <a:pt x="1816629" y="1981253"/>
                  </a:lnTo>
                  <a:lnTo>
                    <a:pt x="1809221" y="1994192"/>
                  </a:lnTo>
                  <a:lnTo>
                    <a:pt x="1801283" y="2006867"/>
                  </a:lnTo>
                  <a:lnTo>
                    <a:pt x="1792552" y="2018750"/>
                  </a:lnTo>
                  <a:lnTo>
                    <a:pt x="1783292" y="2030369"/>
                  </a:lnTo>
                  <a:lnTo>
                    <a:pt x="1773767" y="2041724"/>
                  </a:lnTo>
                  <a:lnTo>
                    <a:pt x="1763183" y="2052551"/>
                  </a:lnTo>
                  <a:lnTo>
                    <a:pt x="1752600" y="2062849"/>
                  </a:lnTo>
                  <a:lnTo>
                    <a:pt x="1741488" y="2072620"/>
                  </a:lnTo>
                  <a:lnTo>
                    <a:pt x="1729581" y="2081598"/>
                  </a:lnTo>
                  <a:lnTo>
                    <a:pt x="1717675" y="2090048"/>
                  </a:lnTo>
                  <a:lnTo>
                    <a:pt x="1704975" y="2098498"/>
                  </a:lnTo>
                  <a:lnTo>
                    <a:pt x="1692010" y="2105892"/>
                  </a:lnTo>
                  <a:lnTo>
                    <a:pt x="1678781" y="2112494"/>
                  </a:lnTo>
                  <a:lnTo>
                    <a:pt x="1665023" y="2118831"/>
                  </a:lnTo>
                  <a:lnTo>
                    <a:pt x="1657879" y="2121472"/>
                  </a:lnTo>
                  <a:lnTo>
                    <a:pt x="1650735" y="2124376"/>
                  </a:lnTo>
                  <a:lnTo>
                    <a:pt x="1643592" y="2126753"/>
                  </a:lnTo>
                  <a:lnTo>
                    <a:pt x="1636712" y="2129130"/>
                  </a:lnTo>
                  <a:lnTo>
                    <a:pt x="1629304" y="2131242"/>
                  </a:lnTo>
                  <a:lnTo>
                    <a:pt x="1621896" y="2133619"/>
                  </a:lnTo>
                  <a:lnTo>
                    <a:pt x="1614488" y="2134939"/>
                  </a:lnTo>
                  <a:lnTo>
                    <a:pt x="1607079" y="2136788"/>
                  </a:lnTo>
                  <a:lnTo>
                    <a:pt x="1599406" y="2138372"/>
                  </a:lnTo>
                  <a:lnTo>
                    <a:pt x="1591733" y="2139692"/>
                  </a:lnTo>
                  <a:lnTo>
                    <a:pt x="1583796" y="2140485"/>
                  </a:lnTo>
                  <a:lnTo>
                    <a:pt x="1576123" y="2141541"/>
                  </a:lnTo>
                  <a:lnTo>
                    <a:pt x="1568450" y="2142069"/>
                  </a:lnTo>
                  <a:lnTo>
                    <a:pt x="1560512" y="2142597"/>
                  </a:lnTo>
                  <a:lnTo>
                    <a:pt x="1552575" y="2143125"/>
                  </a:lnTo>
                  <a:lnTo>
                    <a:pt x="1544638" y="2143125"/>
                  </a:lnTo>
                  <a:lnTo>
                    <a:pt x="1536700" y="2143125"/>
                  </a:lnTo>
                  <a:lnTo>
                    <a:pt x="1528762" y="2142597"/>
                  </a:lnTo>
                  <a:lnTo>
                    <a:pt x="1520825" y="2142069"/>
                  </a:lnTo>
                  <a:lnTo>
                    <a:pt x="1512888" y="2141541"/>
                  </a:lnTo>
                  <a:lnTo>
                    <a:pt x="1505215" y="2140485"/>
                  </a:lnTo>
                  <a:lnTo>
                    <a:pt x="1497542" y="2139692"/>
                  </a:lnTo>
                  <a:lnTo>
                    <a:pt x="1489869" y="2138372"/>
                  </a:lnTo>
                  <a:lnTo>
                    <a:pt x="1482196" y="2136788"/>
                  </a:lnTo>
                  <a:lnTo>
                    <a:pt x="1474788" y="2134939"/>
                  </a:lnTo>
                  <a:lnTo>
                    <a:pt x="1467379" y="2133619"/>
                  </a:lnTo>
                  <a:lnTo>
                    <a:pt x="1459971" y="2131242"/>
                  </a:lnTo>
                  <a:lnTo>
                    <a:pt x="1452562" y="2129130"/>
                  </a:lnTo>
                  <a:lnTo>
                    <a:pt x="1445419" y="2126753"/>
                  </a:lnTo>
                  <a:lnTo>
                    <a:pt x="1438540" y="2124376"/>
                  </a:lnTo>
                  <a:lnTo>
                    <a:pt x="1431396" y="2121472"/>
                  </a:lnTo>
                  <a:lnTo>
                    <a:pt x="1424252" y="2118831"/>
                  </a:lnTo>
                  <a:lnTo>
                    <a:pt x="1410494" y="2112494"/>
                  </a:lnTo>
                  <a:lnTo>
                    <a:pt x="1397000" y="2105892"/>
                  </a:lnTo>
                  <a:lnTo>
                    <a:pt x="1384300" y="2098498"/>
                  </a:lnTo>
                  <a:lnTo>
                    <a:pt x="1371600" y="2090048"/>
                  </a:lnTo>
                  <a:lnTo>
                    <a:pt x="1359429" y="2081598"/>
                  </a:lnTo>
                  <a:lnTo>
                    <a:pt x="1347788" y="2072620"/>
                  </a:lnTo>
                  <a:lnTo>
                    <a:pt x="1336675" y="2062849"/>
                  </a:lnTo>
                  <a:lnTo>
                    <a:pt x="1325827" y="2052551"/>
                  </a:lnTo>
                  <a:lnTo>
                    <a:pt x="1315508" y="2041724"/>
                  </a:lnTo>
                  <a:lnTo>
                    <a:pt x="1305983" y="2030369"/>
                  </a:lnTo>
                  <a:lnTo>
                    <a:pt x="1296723" y="2018750"/>
                  </a:lnTo>
                  <a:lnTo>
                    <a:pt x="1287992" y="2006867"/>
                  </a:lnTo>
                  <a:lnTo>
                    <a:pt x="1280054" y="1994192"/>
                  </a:lnTo>
                  <a:lnTo>
                    <a:pt x="1272646" y="1981253"/>
                  </a:lnTo>
                  <a:lnTo>
                    <a:pt x="1265502" y="1968050"/>
                  </a:lnTo>
                  <a:lnTo>
                    <a:pt x="1259417" y="1954054"/>
                  </a:lnTo>
                  <a:lnTo>
                    <a:pt x="1256506" y="1947452"/>
                  </a:lnTo>
                  <a:lnTo>
                    <a:pt x="1253860" y="1940323"/>
                  </a:lnTo>
                  <a:lnTo>
                    <a:pt x="1251215" y="1933193"/>
                  </a:lnTo>
                  <a:lnTo>
                    <a:pt x="1248833" y="1925799"/>
                  </a:lnTo>
                  <a:lnTo>
                    <a:pt x="1246717" y="1918669"/>
                  </a:lnTo>
                  <a:lnTo>
                    <a:pt x="1244865" y="1911276"/>
                  </a:lnTo>
                  <a:lnTo>
                    <a:pt x="1243012" y="1903618"/>
                  </a:lnTo>
                  <a:lnTo>
                    <a:pt x="1241425" y="1896224"/>
                  </a:lnTo>
                  <a:lnTo>
                    <a:pt x="1239838" y="1888566"/>
                  </a:lnTo>
                  <a:lnTo>
                    <a:pt x="1238779" y="1881172"/>
                  </a:lnTo>
                  <a:lnTo>
                    <a:pt x="1237456" y="1873514"/>
                  </a:lnTo>
                  <a:lnTo>
                    <a:pt x="1236662" y="1865592"/>
                  </a:lnTo>
                  <a:lnTo>
                    <a:pt x="1235869" y="1857934"/>
                  </a:lnTo>
                  <a:lnTo>
                    <a:pt x="1235340" y="1850276"/>
                  </a:lnTo>
                  <a:lnTo>
                    <a:pt x="1235340" y="1842090"/>
                  </a:lnTo>
                  <a:lnTo>
                    <a:pt x="1235075" y="1834168"/>
                  </a:lnTo>
                  <a:lnTo>
                    <a:pt x="1352021" y="1834168"/>
                  </a:lnTo>
                  <a:lnTo>
                    <a:pt x="1352550" y="1843939"/>
                  </a:lnTo>
                  <a:lnTo>
                    <a:pt x="1353079" y="1853973"/>
                  </a:lnTo>
                  <a:lnTo>
                    <a:pt x="1354402" y="1863480"/>
                  </a:lnTo>
                  <a:lnTo>
                    <a:pt x="1355725" y="1872986"/>
                  </a:lnTo>
                  <a:lnTo>
                    <a:pt x="1358106" y="1882228"/>
                  </a:lnTo>
                  <a:lnTo>
                    <a:pt x="1360752" y="1891471"/>
                  </a:lnTo>
                  <a:lnTo>
                    <a:pt x="1363927" y="1900449"/>
                  </a:lnTo>
                  <a:lnTo>
                    <a:pt x="1367102" y="1908899"/>
                  </a:lnTo>
                  <a:lnTo>
                    <a:pt x="1370806" y="1917613"/>
                  </a:lnTo>
                  <a:lnTo>
                    <a:pt x="1375304" y="1925799"/>
                  </a:lnTo>
                  <a:lnTo>
                    <a:pt x="1379802" y="1933985"/>
                  </a:lnTo>
                  <a:lnTo>
                    <a:pt x="1385094" y="1941643"/>
                  </a:lnTo>
                  <a:lnTo>
                    <a:pt x="1390385" y="1949301"/>
                  </a:lnTo>
                  <a:lnTo>
                    <a:pt x="1396206" y="1956431"/>
                  </a:lnTo>
                  <a:lnTo>
                    <a:pt x="1402027" y="1963296"/>
                  </a:lnTo>
                  <a:lnTo>
                    <a:pt x="1408642" y="1970162"/>
                  </a:lnTo>
                  <a:lnTo>
                    <a:pt x="1415256" y="1976236"/>
                  </a:lnTo>
                  <a:lnTo>
                    <a:pt x="1422135" y="1982573"/>
                  </a:lnTo>
                  <a:lnTo>
                    <a:pt x="1429544" y="1988383"/>
                  </a:lnTo>
                  <a:lnTo>
                    <a:pt x="1436952" y="1993664"/>
                  </a:lnTo>
                  <a:lnTo>
                    <a:pt x="1444890" y="1998417"/>
                  </a:lnTo>
                  <a:lnTo>
                    <a:pt x="1452827" y="2003170"/>
                  </a:lnTo>
                  <a:lnTo>
                    <a:pt x="1461294" y="2007395"/>
                  </a:lnTo>
                  <a:lnTo>
                    <a:pt x="1469760" y="2011356"/>
                  </a:lnTo>
                  <a:lnTo>
                    <a:pt x="1478492" y="2014789"/>
                  </a:lnTo>
                  <a:lnTo>
                    <a:pt x="1487488" y="2017958"/>
                  </a:lnTo>
                  <a:lnTo>
                    <a:pt x="1496748" y="2020335"/>
                  </a:lnTo>
                  <a:lnTo>
                    <a:pt x="1506008" y="2022447"/>
                  </a:lnTo>
                  <a:lnTo>
                    <a:pt x="1515269" y="2024296"/>
                  </a:lnTo>
                  <a:lnTo>
                    <a:pt x="1525058" y="2025616"/>
                  </a:lnTo>
                  <a:lnTo>
                    <a:pt x="1534583" y="2026144"/>
                  </a:lnTo>
                  <a:lnTo>
                    <a:pt x="1544638" y="2026408"/>
                  </a:lnTo>
                  <a:lnTo>
                    <a:pt x="1554692" y="2026144"/>
                  </a:lnTo>
                  <a:lnTo>
                    <a:pt x="1564217" y="2025616"/>
                  </a:lnTo>
                  <a:lnTo>
                    <a:pt x="1574006" y="2024296"/>
                  </a:lnTo>
                  <a:lnTo>
                    <a:pt x="1583267" y="2022447"/>
                  </a:lnTo>
                  <a:lnTo>
                    <a:pt x="1592792" y="2020335"/>
                  </a:lnTo>
                  <a:lnTo>
                    <a:pt x="1601788" y="2017958"/>
                  </a:lnTo>
                  <a:lnTo>
                    <a:pt x="1610783" y="2014789"/>
                  </a:lnTo>
                  <a:lnTo>
                    <a:pt x="1619779" y="2011356"/>
                  </a:lnTo>
                  <a:lnTo>
                    <a:pt x="1627981" y="2007395"/>
                  </a:lnTo>
                  <a:lnTo>
                    <a:pt x="1636183" y="2003170"/>
                  </a:lnTo>
                  <a:lnTo>
                    <a:pt x="1644385" y="1998417"/>
                  </a:lnTo>
                  <a:lnTo>
                    <a:pt x="1652323" y="1993664"/>
                  </a:lnTo>
                  <a:lnTo>
                    <a:pt x="1659731" y="1988383"/>
                  </a:lnTo>
                  <a:lnTo>
                    <a:pt x="1667140" y="1982573"/>
                  </a:lnTo>
                  <a:lnTo>
                    <a:pt x="1674019" y="1976236"/>
                  </a:lnTo>
                  <a:lnTo>
                    <a:pt x="1680633" y="1970162"/>
                  </a:lnTo>
                  <a:lnTo>
                    <a:pt x="1687248" y="1963296"/>
                  </a:lnTo>
                  <a:lnTo>
                    <a:pt x="1693333" y="1956431"/>
                  </a:lnTo>
                  <a:lnTo>
                    <a:pt x="1698890" y="1949301"/>
                  </a:lnTo>
                  <a:lnTo>
                    <a:pt x="1704446" y="1941643"/>
                  </a:lnTo>
                  <a:lnTo>
                    <a:pt x="1709473" y="1933985"/>
                  </a:lnTo>
                  <a:lnTo>
                    <a:pt x="1713971" y="1925799"/>
                  </a:lnTo>
                  <a:lnTo>
                    <a:pt x="1718204" y="1917613"/>
                  </a:lnTo>
                  <a:lnTo>
                    <a:pt x="1721908" y="1908899"/>
                  </a:lnTo>
                  <a:lnTo>
                    <a:pt x="1725348" y="1900449"/>
                  </a:lnTo>
                  <a:lnTo>
                    <a:pt x="1728523" y="1891471"/>
                  </a:lnTo>
                  <a:lnTo>
                    <a:pt x="1731169" y="1882228"/>
                  </a:lnTo>
                  <a:lnTo>
                    <a:pt x="1733285" y="1872986"/>
                  </a:lnTo>
                  <a:lnTo>
                    <a:pt x="1734873" y="1863480"/>
                  </a:lnTo>
                  <a:lnTo>
                    <a:pt x="1736196" y="1853973"/>
                  </a:lnTo>
                  <a:lnTo>
                    <a:pt x="1736990" y="1843939"/>
                  </a:lnTo>
                  <a:lnTo>
                    <a:pt x="1736990" y="1834168"/>
                  </a:lnTo>
                  <a:lnTo>
                    <a:pt x="1736990" y="1826775"/>
                  </a:lnTo>
                  <a:lnTo>
                    <a:pt x="1736725" y="1819645"/>
                  </a:lnTo>
                  <a:lnTo>
                    <a:pt x="1735931" y="1812779"/>
                  </a:lnTo>
                  <a:lnTo>
                    <a:pt x="1734873" y="1805649"/>
                  </a:lnTo>
                  <a:lnTo>
                    <a:pt x="1734079" y="1798520"/>
                  </a:lnTo>
                  <a:lnTo>
                    <a:pt x="1732492" y="1791654"/>
                  </a:lnTo>
                  <a:lnTo>
                    <a:pt x="1730904" y="1784788"/>
                  </a:lnTo>
                  <a:lnTo>
                    <a:pt x="1728788" y="1777922"/>
                  </a:lnTo>
                  <a:lnTo>
                    <a:pt x="1726671" y="1771321"/>
                  </a:lnTo>
                  <a:lnTo>
                    <a:pt x="1724554" y="1764983"/>
                  </a:lnTo>
                  <a:lnTo>
                    <a:pt x="1721644" y="1758646"/>
                  </a:lnTo>
                  <a:lnTo>
                    <a:pt x="1718998" y="1752044"/>
                  </a:lnTo>
                  <a:lnTo>
                    <a:pt x="1715823" y="1745970"/>
                  </a:lnTo>
                  <a:lnTo>
                    <a:pt x="1712383" y="1739633"/>
                  </a:lnTo>
                  <a:lnTo>
                    <a:pt x="1708944" y="1733559"/>
                  </a:lnTo>
                  <a:lnTo>
                    <a:pt x="1704975" y="1727750"/>
                  </a:lnTo>
                  <a:lnTo>
                    <a:pt x="1701271" y="1722205"/>
                  </a:lnTo>
                  <a:lnTo>
                    <a:pt x="1697038" y="1716659"/>
                  </a:lnTo>
                  <a:lnTo>
                    <a:pt x="1692804" y="1711114"/>
                  </a:lnTo>
                  <a:lnTo>
                    <a:pt x="1688042" y="1705833"/>
                  </a:lnTo>
                  <a:lnTo>
                    <a:pt x="1683544" y="1700815"/>
                  </a:lnTo>
                  <a:lnTo>
                    <a:pt x="1678517" y="1695798"/>
                  </a:lnTo>
                  <a:lnTo>
                    <a:pt x="1673225" y="1691045"/>
                  </a:lnTo>
                  <a:lnTo>
                    <a:pt x="1667933" y="1686556"/>
                  </a:lnTo>
                  <a:lnTo>
                    <a:pt x="1662377" y="1682331"/>
                  </a:lnTo>
                  <a:lnTo>
                    <a:pt x="1656821" y="1677842"/>
                  </a:lnTo>
                  <a:lnTo>
                    <a:pt x="1651000" y="1673881"/>
                  </a:lnTo>
                  <a:lnTo>
                    <a:pt x="1645179" y="1670184"/>
                  </a:lnTo>
                  <a:lnTo>
                    <a:pt x="1639094" y="1666487"/>
                  </a:lnTo>
                  <a:lnTo>
                    <a:pt x="1632479" y="1663054"/>
                  </a:lnTo>
                  <a:lnTo>
                    <a:pt x="1626129" y="1660149"/>
                  </a:lnTo>
                  <a:lnTo>
                    <a:pt x="1619779" y="1656980"/>
                  </a:lnTo>
                  <a:lnTo>
                    <a:pt x="1750219" y="1603375"/>
                  </a:lnTo>
                  <a:close/>
                  <a:moveTo>
                    <a:pt x="178859" y="0"/>
                  </a:moveTo>
                  <a:lnTo>
                    <a:pt x="501650" y="0"/>
                  </a:lnTo>
                  <a:lnTo>
                    <a:pt x="507736" y="265"/>
                  </a:lnTo>
                  <a:lnTo>
                    <a:pt x="513557" y="1323"/>
                  </a:lnTo>
                  <a:lnTo>
                    <a:pt x="519113" y="2647"/>
                  </a:lnTo>
                  <a:lnTo>
                    <a:pt x="524669" y="4499"/>
                  </a:lnTo>
                  <a:lnTo>
                    <a:pt x="529961" y="7145"/>
                  </a:lnTo>
                  <a:lnTo>
                    <a:pt x="534988" y="10056"/>
                  </a:lnTo>
                  <a:lnTo>
                    <a:pt x="539486" y="13496"/>
                  </a:lnTo>
                  <a:lnTo>
                    <a:pt x="543984" y="17466"/>
                  </a:lnTo>
                  <a:lnTo>
                    <a:pt x="547688" y="21700"/>
                  </a:lnTo>
                  <a:lnTo>
                    <a:pt x="550863" y="26199"/>
                  </a:lnTo>
                  <a:lnTo>
                    <a:pt x="554038" y="31227"/>
                  </a:lnTo>
                  <a:lnTo>
                    <a:pt x="556419" y="36254"/>
                  </a:lnTo>
                  <a:lnTo>
                    <a:pt x="558536" y="41812"/>
                  </a:lnTo>
                  <a:lnTo>
                    <a:pt x="559859" y="47369"/>
                  </a:lnTo>
                  <a:lnTo>
                    <a:pt x="560917" y="53720"/>
                  </a:lnTo>
                  <a:lnTo>
                    <a:pt x="561182" y="59806"/>
                  </a:lnTo>
                  <a:lnTo>
                    <a:pt x="630238" y="451193"/>
                  </a:lnTo>
                  <a:lnTo>
                    <a:pt x="629973" y="457280"/>
                  </a:lnTo>
                  <a:lnTo>
                    <a:pt x="628915" y="463366"/>
                  </a:lnTo>
                  <a:lnTo>
                    <a:pt x="627328" y="468923"/>
                  </a:lnTo>
                  <a:lnTo>
                    <a:pt x="625476" y="474480"/>
                  </a:lnTo>
                  <a:lnTo>
                    <a:pt x="623094" y="479773"/>
                  </a:lnTo>
                  <a:lnTo>
                    <a:pt x="619919" y="484536"/>
                  </a:lnTo>
                  <a:lnTo>
                    <a:pt x="616480" y="489300"/>
                  </a:lnTo>
                  <a:lnTo>
                    <a:pt x="612511" y="493269"/>
                  </a:lnTo>
                  <a:lnTo>
                    <a:pt x="608278" y="497239"/>
                  </a:lnTo>
                  <a:lnTo>
                    <a:pt x="604044" y="500679"/>
                  </a:lnTo>
                  <a:lnTo>
                    <a:pt x="599017" y="503590"/>
                  </a:lnTo>
                  <a:lnTo>
                    <a:pt x="593726" y="506236"/>
                  </a:lnTo>
                  <a:lnTo>
                    <a:pt x="588169" y="508088"/>
                  </a:lnTo>
                  <a:lnTo>
                    <a:pt x="582613" y="509676"/>
                  </a:lnTo>
                  <a:lnTo>
                    <a:pt x="576528" y="510470"/>
                  </a:lnTo>
                  <a:lnTo>
                    <a:pt x="570707" y="510735"/>
                  </a:lnTo>
                  <a:lnTo>
                    <a:pt x="491596" y="510735"/>
                  </a:lnTo>
                  <a:lnTo>
                    <a:pt x="492126" y="516292"/>
                  </a:lnTo>
                  <a:lnTo>
                    <a:pt x="492919" y="521849"/>
                  </a:lnTo>
                  <a:lnTo>
                    <a:pt x="494242" y="527671"/>
                  </a:lnTo>
                  <a:lnTo>
                    <a:pt x="495830" y="533228"/>
                  </a:lnTo>
                  <a:lnTo>
                    <a:pt x="497682" y="539050"/>
                  </a:lnTo>
                  <a:lnTo>
                    <a:pt x="499534" y="545137"/>
                  </a:lnTo>
                  <a:lnTo>
                    <a:pt x="501650" y="551223"/>
                  </a:lnTo>
                  <a:lnTo>
                    <a:pt x="504032" y="557045"/>
                  </a:lnTo>
                  <a:lnTo>
                    <a:pt x="509323" y="568953"/>
                  </a:lnTo>
                  <a:lnTo>
                    <a:pt x="515409" y="581391"/>
                  </a:lnTo>
                  <a:lnTo>
                    <a:pt x="522553" y="593828"/>
                  </a:lnTo>
                  <a:lnTo>
                    <a:pt x="529961" y="606001"/>
                  </a:lnTo>
                  <a:lnTo>
                    <a:pt x="538428" y="618703"/>
                  </a:lnTo>
                  <a:lnTo>
                    <a:pt x="546894" y="631406"/>
                  </a:lnTo>
                  <a:lnTo>
                    <a:pt x="556155" y="643843"/>
                  </a:lnTo>
                  <a:lnTo>
                    <a:pt x="565944" y="656545"/>
                  </a:lnTo>
                  <a:lnTo>
                    <a:pt x="576263" y="669247"/>
                  </a:lnTo>
                  <a:lnTo>
                    <a:pt x="586582" y="681950"/>
                  </a:lnTo>
                  <a:lnTo>
                    <a:pt x="597430" y="694123"/>
                  </a:lnTo>
                  <a:lnTo>
                    <a:pt x="608542" y="706560"/>
                  </a:lnTo>
                  <a:lnTo>
                    <a:pt x="619655" y="718998"/>
                  </a:lnTo>
                  <a:lnTo>
                    <a:pt x="631032" y="731171"/>
                  </a:lnTo>
                  <a:lnTo>
                    <a:pt x="653786" y="754987"/>
                  </a:lnTo>
                  <a:lnTo>
                    <a:pt x="676805" y="777746"/>
                  </a:lnTo>
                  <a:lnTo>
                    <a:pt x="698765" y="799710"/>
                  </a:lnTo>
                  <a:lnTo>
                    <a:pt x="740305" y="839404"/>
                  </a:lnTo>
                  <a:lnTo>
                    <a:pt x="758032" y="856870"/>
                  </a:lnTo>
                  <a:lnTo>
                    <a:pt x="774171" y="872483"/>
                  </a:lnTo>
                  <a:lnTo>
                    <a:pt x="789517" y="888361"/>
                  </a:lnTo>
                  <a:lnTo>
                    <a:pt x="806980" y="906355"/>
                  </a:lnTo>
                  <a:lnTo>
                    <a:pt x="846932" y="947637"/>
                  </a:lnTo>
                  <a:lnTo>
                    <a:pt x="868628" y="969866"/>
                  </a:lnTo>
                  <a:lnTo>
                    <a:pt x="891646" y="992624"/>
                  </a:lnTo>
                  <a:lnTo>
                    <a:pt x="915194" y="1015647"/>
                  </a:lnTo>
                  <a:lnTo>
                    <a:pt x="927630" y="1026762"/>
                  </a:lnTo>
                  <a:lnTo>
                    <a:pt x="939800" y="1038140"/>
                  </a:lnTo>
                  <a:lnTo>
                    <a:pt x="952236" y="1048990"/>
                  </a:lnTo>
                  <a:lnTo>
                    <a:pt x="964936" y="1059840"/>
                  </a:lnTo>
                  <a:lnTo>
                    <a:pt x="977107" y="1070425"/>
                  </a:lnTo>
                  <a:lnTo>
                    <a:pt x="989807" y="1080481"/>
                  </a:lnTo>
                  <a:lnTo>
                    <a:pt x="1002507" y="1090272"/>
                  </a:lnTo>
                  <a:lnTo>
                    <a:pt x="1015207" y="1099534"/>
                  </a:lnTo>
                  <a:lnTo>
                    <a:pt x="1027642" y="1108267"/>
                  </a:lnTo>
                  <a:lnTo>
                    <a:pt x="1040342" y="1116471"/>
                  </a:lnTo>
                  <a:lnTo>
                    <a:pt x="1052778" y="1124145"/>
                  </a:lnTo>
                  <a:lnTo>
                    <a:pt x="1064948" y="1131025"/>
                  </a:lnTo>
                  <a:lnTo>
                    <a:pt x="1077384" y="1137112"/>
                  </a:lnTo>
                  <a:lnTo>
                    <a:pt x="1089290" y="1142404"/>
                  </a:lnTo>
                  <a:lnTo>
                    <a:pt x="1095640" y="1144786"/>
                  </a:lnTo>
                  <a:lnTo>
                    <a:pt x="1101461" y="1147168"/>
                  </a:lnTo>
                  <a:lnTo>
                    <a:pt x="1107282" y="1149285"/>
                  </a:lnTo>
                  <a:lnTo>
                    <a:pt x="1113103" y="1150872"/>
                  </a:lnTo>
                  <a:lnTo>
                    <a:pt x="1118659" y="1152196"/>
                  </a:lnTo>
                  <a:lnTo>
                    <a:pt x="1124480" y="1153519"/>
                  </a:lnTo>
                  <a:lnTo>
                    <a:pt x="1130036" y="1154577"/>
                  </a:lnTo>
                  <a:lnTo>
                    <a:pt x="1135592" y="1155371"/>
                  </a:lnTo>
                  <a:lnTo>
                    <a:pt x="1135592" y="1076247"/>
                  </a:lnTo>
                  <a:lnTo>
                    <a:pt x="1135857" y="1069896"/>
                  </a:lnTo>
                  <a:lnTo>
                    <a:pt x="1136915" y="1064074"/>
                  </a:lnTo>
                  <a:lnTo>
                    <a:pt x="1138503" y="1058252"/>
                  </a:lnTo>
                  <a:lnTo>
                    <a:pt x="1140355" y="1052695"/>
                  </a:lnTo>
                  <a:lnTo>
                    <a:pt x="1142736" y="1047667"/>
                  </a:lnTo>
                  <a:lnTo>
                    <a:pt x="1145911" y="1042904"/>
                  </a:lnTo>
                  <a:lnTo>
                    <a:pt x="1149086" y="1038140"/>
                  </a:lnTo>
                  <a:lnTo>
                    <a:pt x="1153319" y="1033906"/>
                  </a:lnTo>
                  <a:lnTo>
                    <a:pt x="1157288" y="1030202"/>
                  </a:lnTo>
                  <a:lnTo>
                    <a:pt x="1161786" y="1026497"/>
                  </a:lnTo>
                  <a:lnTo>
                    <a:pt x="1166813" y="1023851"/>
                  </a:lnTo>
                  <a:lnTo>
                    <a:pt x="1172105" y="1021204"/>
                  </a:lnTo>
                  <a:lnTo>
                    <a:pt x="1177661" y="1019087"/>
                  </a:lnTo>
                  <a:lnTo>
                    <a:pt x="1183217" y="1017499"/>
                  </a:lnTo>
                  <a:lnTo>
                    <a:pt x="1189038" y="1016706"/>
                  </a:lnTo>
                  <a:lnTo>
                    <a:pt x="1195123" y="1016441"/>
                  </a:lnTo>
                  <a:lnTo>
                    <a:pt x="1586971" y="1085509"/>
                  </a:lnTo>
                  <a:lnTo>
                    <a:pt x="1593057" y="1085774"/>
                  </a:lnTo>
                  <a:lnTo>
                    <a:pt x="1598878" y="1086567"/>
                  </a:lnTo>
                  <a:lnTo>
                    <a:pt x="1604434" y="1087891"/>
                  </a:lnTo>
                  <a:lnTo>
                    <a:pt x="1609990" y="1090008"/>
                  </a:lnTo>
                  <a:lnTo>
                    <a:pt x="1615282" y="1092389"/>
                  </a:lnTo>
                  <a:lnTo>
                    <a:pt x="1620044" y="1095565"/>
                  </a:lnTo>
                  <a:lnTo>
                    <a:pt x="1624807" y="1099005"/>
                  </a:lnTo>
                  <a:lnTo>
                    <a:pt x="1628776" y="1102710"/>
                  </a:lnTo>
                  <a:lnTo>
                    <a:pt x="1632744" y="1106944"/>
                  </a:lnTo>
                  <a:lnTo>
                    <a:pt x="1636184" y="1111707"/>
                  </a:lnTo>
                  <a:lnTo>
                    <a:pt x="1639359" y="1116471"/>
                  </a:lnTo>
                  <a:lnTo>
                    <a:pt x="1641740" y="1121763"/>
                  </a:lnTo>
                  <a:lnTo>
                    <a:pt x="1643592" y="1127320"/>
                  </a:lnTo>
                  <a:lnTo>
                    <a:pt x="1645180" y="1132878"/>
                  </a:lnTo>
                  <a:lnTo>
                    <a:pt x="1645973" y="1138699"/>
                  </a:lnTo>
                  <a:lnTo>
                    <a:pt x="1646238" y="1144786"/>
                  </a:lnTo>
                  <a:lnTo>
                    <a:pt x="1646238" y="1467633"/>
                  </a:lnTo>
                  <a:lnTo>
                    <a:pt x="1645973" y="1473720"/>
                  </a:lnTo>
                  <a:lnTo>
                    <a:pt x="1645180" y="1479542"/>
                  </a:lnTo>
                  <a:lnTo>
                    <a:pt x="1643592" y="1485628"/>
                  </a:lnTo>
                  <a:lnTo>
                    <a:pt x="1641740" y="1490656"/>
                  </a:lnTo>
                  <a:lnTo>
                    <a:pt x="1639359" y="1495949"/>
                  </a:lnTo>
                  <a:lnTo>
                    <a:pt x="1636184" y="1500977"/>
                  </a:lnTo>
                  <a:lnTo>
                    <a:pt x="1632744" y="1505475"/>
                  </a:lnTo>
                  <a:lnTo>
                    <a:pt x="1629040" y="1509974"/>
                  </a:lnTo>
                  <a:lnTo>
                    <a:pt x="1624807" y="1513679"/>
                  </a:lnTo>
                  <a:lnTo>
                    <a:pt x="1620044" y="1516855"/>
                  </a:lnTo>
                  <a:lnTo>
                    <a:pt x="1615282" y="1520030"/>
                  </a:lnTo>
                  <a:lnTo>
                    <a:pt x="1609990" y="1522412"/>
                  </a:lnTo>
                  <a:lnTo>
                    <a:pt x="1604434" y="1524793"/>
                  </a:lnTo>
                  <a:lnTo>
                    <a:pt x="1598878" y="1526117"/>
                  </a:lnTo>
                  <a:lnTo>
                    <a:pt x="1593057" y="1526910"/>
                  </a:lnTo>
                  <a:lnTo>
                    <a:pt x="1586971" y="1527175"/>
                  </a:lnTo>
                  <a:lnTo>
                    <a:pt x="1580621" y="1527175"/>
                  </a:lnTo>
                  <a:lnTo>
                    <a:pt x="1562630" y="1525852"/>
                  </a:lnTo>
                  <a:lnTo>
                    <a:pt x="1549136" y="1525058"/>
                  </a:lnTo>
                  <a:lnTo>
                    <a:pt x="1533526" y="1523470"/>
                  </a:lnTo>
                  <a:lnTo>
                    <a:pt x="1515005" y="1521353"/>
                  </a:lnTo>
                  <a:lnTo>
                    <a:pt x="1494367" y="1518707"/>
                  </a:lnTo>
                  <a:lnTo>
                    <a:pt x="1471348" y="1515531"/>
                  </a:lnTo>
                  <a:lnTo>
                    <a:pt x="1445948" y="1511297"/>
                  </a:lnTo>
                  <a:lnTo>
                    <a:pt x="1418961" y="1506534"/>
                  </a:lnTo>
                  <a:lnTo>
                    <a:pt x="1389592" y="1500712"/>
                  </a:lnTo>
                  <a:lnTo>
                    <a:pt x="1358371" y="1493832"/>
                  </a:lnTo>
                  <a:lnTo>
                    <a:pt x="1325828" y="1486158"/>
                  </a:lnTo>
                  <a:lnTo>
                    <a:pt x="1308894" y="1481923"/>
                  </a:lnTo>
                  <a:lnTo>
                    <a:pt x="1291167" y="1477160"/>
                  </a:lnTo>
                  <a:lnTo>
                    <a:pt x="1273705" y="1472397"/>
                  </a:lnTo>
                  <a:lnTo>
                    <a:pt x="1255448" y="1467104"/>
                  </a:lnTo>
                  <a:lnTo>
                    <a:pt x="1236928" y="1461547"/>
                  </a:lnTo>
                  <a:lnTo>
                    <a:pt x="1218142" y="1455725"/>
                  </a:lnTo>
                  <a:lnTo>
                    <a:pt x="1199092" y="1449109"/>
                  </a:lnTo>
                  <a:lnTo>
                    <a:pt x="1179778" y="1442758"/>
                  </a:lnTo>
                  <a:lnTo>
                    <a:pt x="1159934" y="1435613"/>
                  </a:lnTo>
                  <a:lnTo>
                    <a:pt x="1139826" y="1428468"/>
                  </a:lnTo>
                  <a:lnTo>
                    <a:pt x="1119717" y="1420794"/>
                  </a:lnTo>
                  <a:lnTo>
                    <a:pt x="1099344" y="1412591"/>
                  </a:lnTo>
                  <a:lnTo>
                    <a:pt x="1078707" y="1404122"/>
                  </a:lnTo>
                  <a:lnTo>
                    <a:pt x="1057540" y="1395125"/>
                  </a:lnTo>
                  <a:lnTo>
                    <a:pt x="1036373" y="1385863"/>
                  </a:lnTo>
                  <a:lnTo>
                    <a:pt x="1015207" y="1376072"/>
                  </a:lnTo>
                  <a:lnTo>
                    <a:pt x="993511" y="1366016"/>
                  </a:lnTo>
                  <a:lnTo>
                    <a:pt x="972080" y="1355166"/>
                  </a:lnTo>
                  <a:lnTo>
                    <a:pt x="950119" y="1344052"/>
                  </a:lnTo>
                  <a:lnTo>
                    <a:pt x="928159" y="1332673"/>
                  </a:lnTo>
                  <a:lnTo>
                    <a:pt x="905934" y="1320500"/>
                  </a:lnTo>
                  <a:lnTo>
                    <a:pt x="884238" y="1308062"/>
                  </a:lnTo>
                  <a:lnTo>
                    <a:pt x="861748" y="1295095"/>
                  </a:lnTo>
                  <a:lnTo>
                    <a:pt x="839523" y="1281335"/>
                  </a:lnTo>
                  <a:lnTo>
                    <a:pt x="817034" y="1267309"/>
                  </a:lnTo>
                  <a:lnTo>
                    <a:pt x="794544" y="1252755"/>
                  </a:lnTo>
                  <a:lnTo>
                    <a:pt x="772055" y="1237671"/>
                  </a:lnTo>
                  <a:lnTo>
                    <a:pt x="749565" y="1222058"/>
                  </a:lnTo>
                  <a:lnTo>
                    <a:pt x="726811" y="1205651"/>
                  </a:lnTo>
                  <a:lnTo>
                    <a:pt x="704321" y="1188979"/>
                  </a:lnTo>
                  <a:lnTo>
                    <a:pt x="682361" y="1171778"/>
                  </a:lnTo>
                  <a:lnTo>
                    <a:pt x="659871" y="1153783"/>
                  </a:lnTo>
                  <a:lnTo>
                    <a:pt x="637382" y="1134995"/>
                  </a:lnTo>
                  <a:lnTo>
                    <a:pt x="615157" y="1115941"/>
                  </a:lnTo>
                  <a:lnTo>
                    <a:pt x="592932" y="1096094"/>
                  </a:lnTo>
                  <a:lnTo>
                    <a:pt x="570707" y="1075718"/>
                  </a:lnTo>
                  <a:lnTo>
                    <a:pt x="548746" y="1055077"/>
                  </a:lnTo>
                  <a:lnTo>
                    <a:pt x="527844" y="1034171"/>
                  </a:lnTo>
                  <a:lnTo>
                    <a:pt x="507471" y="1013001"/>
                  </a:lnTo>
                  <a:lnTo>
                    <a:pt x="487892" y="991566"/>
                  </a:lnTo>
                  <a:lnTo>
                    <a:pt x="468842" y="970395"/>
                  </a:lnTo>
                  <a:lnTo>
                    <a:pt x="450586" y="948960"/>
                  </a:lnTo>
                  <a:lnTo>
                    <a:pt x="432859" y="927261"/>
                  </a:lnTo>
                  <a:lnTo>
                    <a:pt x="415926" y="905561"/>
                  </a:lnTo>
                  <a:lnTo>
                    <a:pt x="399521" y="883862"/>
                  </a:lnTo>
                  <a:lnTo>
                    <a:pt x="383646" y="861897"/>
                  </a:lnTo>
                  <a:lnTo>
                    <a:pt x="368565" y="839933"/>
                  </a:lnTo>
                  <a:lnTo>
                    <a:pt x="354013" y="818498"/>
                  </a:lnTo>
                  <a:lnTo>
                    <a:pt x="339726" y="796534"/>
                  </a:lnTo>
                  <a:lnTo>
                    <a:pt x="326496" y="774570"/>
                  </a:lnTo>
                  <a:lnTo>
                    <a:pt x="313532" y="752870"/>
                  </a:lnTo>
                  <a:lnTo>
                    <a:pt x="301361" y="730906"/>
                  </a:lnTo>
                  <a:lnTo>
                    <a:pt x="289719" y="709207"/>
                  </a:lnTo>
                  <a:lnTo>
                    <a:pt x="278078" y="687772"/>
                  </a:lnTo>
                  <a:lnTo>
                    <a:pt x="267494" y="666072"/>
                  </a:lnTo>
                  <a:lnTo>
                    <a:pt x="257176" y="644637"/>
                  </a:lnTo>
                  <a:lnTo>
                    <a:pt x="247386" y="623202"/>
                  </a:lnTo>
                  <a:lnTo>
                    <a:pt x="238126" y="602296"/>
                  </a:lnTo>
                  <a:lnTo>
                    <a:pt x="229130" y="581391"/>
                  </a:lnTo>
                  <a:lnTo>
                    <a:pt x="220663" y="560485"/>
                  </a:lnTo>
                  <a:lnTo>
                    <a:pt x="212726" y="539844"/>
                  </a:lnTo>
                  <a:lnTo>
                    <a:pt x="205053" y="519467"/>
                  </a:lnTo>
                  <a:lnTo>
                    <a:pt x="198173" y="499356"/>
                  </a:lnTo>
                  <a:lnTo>
                    <a:pt x="191294" y="479244"/>
                  </a:lnTo>
                  <a:lnTo>
                    <a:pt x="185209" y="459661"/>
                  </a:lnTo>
                  <a:lnTo>
                    <a:pt x="178859" y="440079"/>
                  </a:lnTo>
                  <a:lnTo>
                    <a:pt x="173303" y="421025"/>
                  </a:lnTo>
                  <a:lnTo>
                    <a:pt x="168276" y="402237"/>
                  </a:lnTo>
                  <a:lnTo>
                    <a:pt x="163248" y="383713"/>
                  </a:lnTo>
                  <a:lnTo>
                    <a:pt x="159015" y="365718"/>
                  </a:lnTo>
                  <a:lnTo>
                    <a:pt x="154517" y="347988"/>
                  </a:lnTo>
                  <a:lnTo>
                    <a:pt x="150548" y="330522"/>
                  </a:lnTo>
                  <a:lnTo>
                    <a:pt x="146844" y="313586"/>
                  </a:lnTo>
                  <a:lnTo>
                    <a:pt x="143934" y="296914"/>
                  </a:lnTo>
                  <a:lnTo>
                    <a:pt x="140759" y="280507"/>
                  </a:lnTo>
                  <a:lnTo>
                    <a:pt x="137848" y="264894"/>
                  </a:lnTo>
                  <a:lnTo>
                    <a:pt x="133086" y="234462"/>
                  </a:lnTo>
                  <a:lnTo>
                    <a:pt x="129117" y="206411"/>
                  </a:lnTo>
                  <a:lnTo>
                    <a:pt x="125942" y="180213"/>
                  </a:lnTo>
                  <a:lnTo>
                    <a:pt x="123561" y="156396"/>
                  </a:lnTo>
                  <a:lnTo>
                    <a:pt x="121973" y="134697"/>
                  </a:lnTo>
                  <a:lnTo>
                    <a:pt x="120650" y="115643"/>
                  </a:lnTo>
                  <a:lnTo>
                    <a:pt x="119857" y="98972"/>
                  </a:lnTo>
                  <a:lnTo>
                    <a:pt x="119328" y="85211"/>
                  </a:lnTo>
                  <a:lnTo>
                    <a:pt x="119063" y="66158"/>
                  </a:lnTo>
                  <a:lnTo>
                    <a:pt x="119063" y="59806"/>
                  </a:lnTo>
                  <a:lnTo>
                    <a:pt x="119857" y="53720"/>
                  </a:lnTo>
                  <a:lnTo>
                    <a:pt x="120650" y="47369"/>
                  </a:lnTo>
                  <a:lnTo>
                    <a:pt x="121973" y="41812"/>
                  </a:lnTo>
                  <a:lnTo>
                    <a:pt x="124090" y="36254"/>
                  </a:lnTo>
                  <a:lnTo>
                    <a:pt x="126471" y="31227"/>
                  </a:lnTo>
                  <a:lnTo>
                    <a:pt x="129646" y="26199"/>
                  </a:lnTo>
                  <a:lnTo>
                    <a:pt x="133086" y="21700"/>
                  </a:lnTo>
                  <a:lnTo>
                    <a:pt x="136790" y="17466"/>
                  </a:lnTo>
                  <a:lnTo>
                    <a:pt x="141023" y="13496"/>
                  </a:lnTo>
                  <a:lnTo>
                    <a:pt x="145786" y="10056"/>
                  </a:lnTo>
                  <a:lnTo>
                    <a:pt x="150548" y="7145"/>
                  </a:lnTo>
                  <a:lnTo>
                    <a:pt x="155840" y="4499"/>
                  </a:lnTo>
                  <a:lnTo>
                    <a:pt x="161132" y="2647"/>
                  </a:lnTo>
                  <a:lnTo>
                    <a:pt x="166953" y="1323"/>
                  </a:lnTo>
                  <a:lnTo>
                    <a:pt x="172773" y="265"/>
                  </a:lnTo>
                  <a:lnTo>
                    <a:pt x="1788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p>
              <a:endParaRPr lang="zh-CN" altLang="en-US" sz="1350"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18"/>
            </p:custDataLst>
          </p:nvPr>
        </p:nvGrpSpPr>
        <p:grpSpPr>
          <a:xfrm>
            <a:off x="6464935" y="1118870"/>
            <a:ext cx="5006975" cy="1261745"/>
            <a:chOff x="2133601" y="5141461"/>
            <a:chExt cx="3718559" cy="977191"/>
          </a:xfrm>
        </p:grpSpPr>
        <p:sp>
          <p:nvSpPr>
            <p:cNvPr id="33" name="矩形 32"/>
            <p:cNvSpPr/>
            <p:nvPr>
              <p:custDataLst>
                <p:tags r:id="rId19"/>
              </p:custDataLst>
            </p:nvPr>
          </p:nvSpPr>
          <p:spPr>
            <a:xfrm>
              <a:off x="3096720" y="5141461"/>
              <a:ext cx="2755440" cy="977191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p>
              <a:pPr marL="0" indent="0" algn="l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altLang="zh-CN" sz="2000" b="1">
                  <a:sym typeface="+mn-ea"/>
                </a:rPr>
                <a:t>Communication (轻易的实现与其他傲空间用户端到端安全加密通信)</a:t>
              </a:r>
              <a:endParaRPr lang="en-US" altLang="zh-CN" sz="2000" b="1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5" name="圆角矩形 34"/>
            <p:cNvSpPr/>
            <p:nvPr>
              <p:custDataLst>
                <p:tags r:id="rId20"/>
              </p:custDataLst>
            </p:nvPr>
          </p:nvSpPr>
          <p:spPr>
            <a:xfrm>
              <a:off x="2133601" y="5302680"/>
              <a:ext cx="654752" cy="65475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35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" name="KSO_Shape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2250267" y="5440989"/>
              <a:ext cx="405868" cy="378134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p>
              <a:endParaRPr lang="zh-CN" altLang="en-US" sz="1350"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07415" y="461010"/>
            <a:ext cx="7720330" cy="145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600" i="1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AO.space </a:t>
            </a:r>
            <a:r>
              <a:rPr lang="zh-CN" altLang="en-US" sz="3600" i="1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傲空间</a:t>
            </a:r>
            <a:endParaRPr lang="zh-CN" altLang="en-US" sz="4800" i="1" dirty="0">
              <a:solidFill>
                <a:srgbClr val="44518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i="1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一个以保护个人数据安全和隐私为核心的开源项目</a:t>
            </a:r>
            <a:endParaRPr lang="zh-CN" altLang="en-US" sz="2400" i="1" dirty="0">
              <a:solidFill>
                <a:srgbClr val="44518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36545" y="5391150"/>
            <a:ext cx="655637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欢迎扫码关注傲空间项目最新动态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24865" y="2199005"/>
            <a:ext cx="4518660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2"/>
              </a:rPr>
              <a:t>https://ao.space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44518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241915" y="2941955"/>
            <a:ext cx="1357630" cy="5238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Github</a:t>
            </a:r>
            <a:endParaRPr lang="en-US" altLang="zh-CN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639175" y="4798695"/>
            <a:ext cx="1293495" cy="490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讨论组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27745" y="2952115"/>
            <a:ext cx="1357630" cy="5251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官网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824865" y="3031490"/>
            <a:ext cx="7931150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Github</a:t>
            </a:r>
            <a:r>
              <a:rPr lang="zh-CN" altLang="en-US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主仓：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2"/>
              </a:rPr>
              <a:t>https://github.com/ao-space/ao.space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824865" y="3936365"/>
            <a:ext cx="7228205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Slack</a:t>
            </a:r>
            <a:r>
              <a:rPr lang="zh-CN" altLang="en-US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讨论组：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8"/>
              </a:rPr>
              <a:t>https://slack.ao.space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44518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16" name="图片 15" descr="傲空间公众号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2560" y="3539490"/>
            <a:ext cx="1330325" cy="133032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10363200" y="4819015"/>
            <a:ext cx="1277620" cy="4692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公众号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https___ao.spa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7745" y="1632585"/>
            <a:ext cx="1357630" cy="1357630"/>
          </a:xfrm>
          <a:prstGeom prst="rect">
            <a:avLst/>
          </a:prstGeom>
        </p:spPr>
      </p:pic>
      <p:pic>
        <p:nvPicPr>
          <p:cNvPr id="14" name="图片 13" descr="https___github.com_ao-space_ao.spac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1632585"/>
            <a:ext cx="1357630" cy="1357630"/>
          </a:xfrm>
          <a:prstGeom prst="rect">
            <a:avLst/>
          </a:prstGeom>
        </p:spPr>
      </p:pic>
      <p:pic>
        <p:nvPicPr>
          <p:cNvPr id="15" name="图片 14" descr="https___slack.ao.spa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8380" y="3512185"/>
            <a:ext cx="1356995" cy="135699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9817735" y="1283970"/>
            <a:ext cx="1642110" cy="164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367520" y="2924810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欢迎扫码打卡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积分可兑换对应礼品哟！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3" name="文本框 2"/>
          <p:cNvSpPr txBox="1"/>
          <p:nvPr userDrawn="1">
            <p:custDataLst>
              <p:tags r:id="rId6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7735" y="1283970"/>
            <a:ext cx="1642745" cy="16427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063480" y="3882390"/>
            <a:ext cx="1184910" cy="1192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48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en-US" altLang="zh-CN" sz="15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50390" y="2147570"/>
            <a:ext cx="998537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DID (Decentralized Identifier) 是什么?</a:t>
            </a:r>
            <a:endParaRPr lang="zh-CN" altLang="en-US" sz="30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副标题 13"/>
          <p:cNvSpPr txBox="1"/>
          <p:nvPr/>
        </p:nvSpPr>
        <p:spPr>
          <a:xfrm>
            <a:off x="1850390" y="3061335"/>
            <a:ext cx="998537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傲空间</a:t>
            </a:r>
            <a:r>
              <a:rPr lang="en-US" altLang="zh-CN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DID </a:t>
            </a:r>
            <a:r>
              <a:rPr lang="zh-CN" altLang="en-US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简介</a:t>
            </a:r>
            <a:endParaRPr lang="zh-CN" altLang="en-US" sz="30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副标题 13"/>
          <p:cNvSpPr txBox="1"/>
          <p:nvPr/>
        </p:nvSpPr>
        <p:spPr>
          <a:xfrm>
            <a:off x="1850390" y="3996055"/>
            <a:ext cx="998537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傲空间</a:t>
            </a:r>
            <a:r>
              <a:rPr lang="en-US" altLang="zh-CN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DID </a:t>
            </a:r>
            <a:r>
              <a:rPr lang="zh-CN" altLang="en-US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设计</a:t>
            </a:r>
            <a:endParaRPr lang="zh-CN" altLang="en-US" sz="30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副标题 13"/>
          <p:cNvSpPr txBox="1"/>
          <p:nvPr/>
        </p:nvSpPr>
        <p:spPr>
          <a:xfrm>
            <a:off x="1850390" y="4909820"/>
            <a:ext cx="998537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zh-CN" altLang="en-US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傲空间</a:t>
            </a:r>
            <a:r>
              <a:rPr lang="en-US" altLang="zh-CN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DID </a:t>
            </a:r>
            <a:r>
              <a:rPr lang="zh-CN" altLang="en-US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应用</a:t>
            </a:r>
            <a:endParaRPr lang="zh-CN" altLang="en-US" sz="30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>
            <p:custDataLst>
              <p:tags r:id="rId1"/>
            </p:custDataLst>
          </p:nvPr>
        </p:nvSpPr>
        <p:spPr>
          <a:xfrm>
            <a:off x="1433195" y="1451610"/>
            <a:ext cx="78035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去中心化标识符 （DID） 是一种新型可验证的去中心化数字身份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[1]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1433195" y="2219960"/>
            <a:ext cx="4662805" cy="2940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fontAlgn="auto">
              <a:lnSpc>
                <a:spcPts val="3800"/>
              </a:lnSpc>
              <a:buFont typeface="Wingdings" panose="05000000000000000000" charset="0"/>
              <a:buChar char="l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全局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唯一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ts val="3800"/>
              </a:lnSpc>
              <a:buFont typeface="Wingdings" panose="05000000000000000000" charset="0"/>
              <a:buChar char="l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可加密验证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ts val="3800"/>
              </a:lnSpc>
              <a:buFont typeface="Wingdings" panose="05000000000000000000" charset="0"/>
              <a:buChar char="l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去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中心化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ts val="3800"/>
              </a:lnSpc>
              <a:buFont typeface="Wingdings" panose="05000000000000000000" charset="0"/>
              <a:buChar char="l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高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可用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ts val="3800"/>
              </a:lnSpc>
              <a:buFont typeface="Wingdings" panose="05000000000000000000" charset="0"/>
              <a:buChar char="l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持久化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25645" y="2426970"/>
            <a:ext cx="7392670" cy="24358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86710" y="5293360"/>
            <a:ext cx="463550" cy="495300"/>
          </a:xfrm>
          <a:prstGeom prst="rect">
            <a:avLst/>
          </a:prstGeom>
        </p:spPr>
      </p:pic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>
          <a:xfrm>
            <a:off x="3305810" y="5293360"/>
            <a:ext cx="70510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</a:rPr>
              <a:t>did:example:123456789abcdefghijk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00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0" y="6558915"/>
            <a:ext cx="457200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hlinkClick r:id="rId9" action="ppaction://hlinkfile"/>
              </a:rPr>
              <a:t>[1] : </a:t>
            </a:r>
            <a:r>
              <a:rPr lang="zh-CN" altLang="en-US">
                <a:hlinkClick r:id="rId9" action="ppaction://hlinkfile"/>
              </a:rPr>
              <a:t>https://www.w3.org/TR/did-core/</a:t>
            </a:r>
            <a:endParaRPr lang="zh-CN" altLang="en-US"/>
          </a:p>
        </p:txBody>
      </p:sp>
      <p:sp>
        <p:nvSpPr>
          <p:cNvPr id="34" name="TextBox 5"/>
          <p:cNvSpPr txBox="1"/>
          <p:nvPr>
            <p:custDataLst>
              <p:tags r:id="rId10"/>
            </p:custDataLst>
          </p:nvPr>
        </p:nvSpPr>
        <p:spPr>
          <a:xfrm>
            <a:off x="444500" y="298595"/>
            <a:ext cx="11303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DID (Decentralized Identifier) 的</a:t>
            </a: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概念</a:t>
            </a:r>
            <a:endParaRPr lang="zh-CN" altLang="en-US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Кружок"/>
          <p:cNvSpPr/>
          <p:nvPr>
            <p:custDataLst>
              <p:tags r:id="rId1"/>
            </p:custDataLst>
          </p:nvPr>
        </p:nvSpPr>
        <p:spPr>
          <a:xfrm>
            <a:off x="2408309" y="3044302"/>
            <a:ext cx="1079856" cy="107985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2" name="Фигура"/>
          <p:cNvSpPr/>
          <p:nvPr>
            <p:custDataLst>
              <p:tags r:id="rId2"/>
            </p:custDataLst>
          </p:nvPr>
        </p:nvSpPr>
        <p:spPr>
          <a:xfrm>
            <a:off x="2284519" y="2921143"/>
            <a:ext cx="1614527" cy="1324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60" extrusionOk="0">
                <a:moveTo>
                  <a:pt x="8863" y="0"/>
                </a:moveTo>
                <a:cubicBezTo>
                  <a:pt x="6596" y="0"/>
                  <a:pt x="4331" y="1054"/>
                  <a:pt x="2601" y="3162"/>
                </a:cubicBezTo>
                <a:cubicBezTo>
                  <a:pt x="868" y="5275"/>
                  <a:pt x="3" y="8045"/>
                  <a:pt x="7" y="10814"/>
                </a:cubicBezTo>
                <a:cubicBezTo>
                  <a:pt x="-34" y="11071"/>
                  <a:pt x="108" y="11320"/>
                  <a:pt x="320" y="11364"/>
                </a:cubicBezTo>
                <a:cubicBezTo>
                  <a:pt x="586" y="11418"/>
                  <a:pt x="818" y="11140"/>
                  <a:pt x="780" y="10814"/>
                </a:cubicBezTo>
                <a:cubicBezTo>
                  <a:pt x="776" y="8287"/>
                  <a:pt x="1566" y="5758"/>
                  <a:pt x="3148" y="3829"/>
                </a:cubicBezTo>
                <a:cubicBezTo>
                  <a:pt x="4727" y="1905"/>
                  <a:pt x="6794" y="942"/>
                  <a:pt x="8863" y="942"/>
                </a:cubicBezTo>
                <a:cubicBezTo>
                  <a:pt x="10932" y="942"/>
                  <a:pt x="12999" y="1905"/>
                  <a:pt x="14578" y="3829"/>
                </a:cubicBezTo>
                <a:cubicBezTo>
                  <a:pt x="16160" y="5758"/>
                  <a:pt x="16950" y="8287"/>
                  <a:pt x="16946" y="10814"/>
                </a:cubicBezTo>
                <a:cubicBezTo>
                  <a:pt x="16911" y="11075"/>
                  <a:pt x="17062" y="11320"/>
                  <a:pt x="17277" y="11353"/>
                </a:cubicBezTo>
                <a:cubicBezTo>
                  <a:pt x="17290" y="11355"/>
                  <a:pt x="17301" y="11349"/>
                  <a:pt x="17313" y="11349"/>
                </a:cubicBezTo>
                <a:lnTo>
                  <a:pt x="17313" y="11356"/>
                </a:lnTo>
                <a:lnTo>
                  <a:pt x="20220" y="11356"/>
                </a:lnTo>
                <a:lnTo>
                  <a:pt x="19252" y="12536"/>
                </a:lnTo>
                <a:cubicBezTo>
                  <a:pt x="19099" y="12723"/>
                  <a:pt x="19099" y="13028"/>
                  <a:pt x="19252" y="13214"/>
                </a:cubicBezTo>
                <a:cubicBezTo>
                  <a:pt x="19405" y="13401"/>
                  <a:pt x="19655" y="13401"/>
                  <a:pt x="19808" y="13214"/>
                </a:cubicBezTo>
                <a:lnTo>
                  <a:pt x="21449" y="11210"/>
                </a:lnTo>
                <a:cubicBezTo>
                  <a:pt x="21527" y="11115"/>
                  <a:pt x="21565" y="10990"/>
                  <a:pt x="21564" y="10865"/>
                </a:cubicBezTo>
                <a:cubicBezTo>
                  <a:pt x="21566" y="10740"/>
                  <a:pt x="21528" y="10610"/>
                  <a:pt x="21449" y="10514"/>
                </a:cubicBezTo>
                <a:lnTo>
                  <a:pt x="19808" y="8513"/>
                </a:lnTo>
                <a:cubicBezTo>
                  <a:pt x="19732" y="8419"/>
                  <a:pt x="19632" y="8373"/>
                  <a:pt x="19532" y="8373"/>
                </a:cubicBezTo>
                <a:cubicBezTo>
                  <a:pt x="19431" y="8373"/>
                  <a:pt x="19329" y="8419"/>
                  <a:pt x="19252" y="8513"/>
                </a:cubicBezTo>
                <a:cubicBezTo>
                  <a:pt x="19099" y="8699"/>
                  <a:pt x="19099" y="9001"/>
                  <a:pt x="19252" y="9187"/>
                </a:cubicBezTo>
                <a:lnTo>
                  <a:pt x="20244" y="10396"/>
                </a:lnTo>
                <a:lnTo>
                  <a:pt x="17704" y="10396"/>
                </a:lnTo>
                <a:cubicBezTo>
                  <a:pt x="17624" y="7769"/>
                  <a:pt x="16771" y="5169"/>
                  <a:pt x="15125" y="3162"/>
                </a:cubicBezTo>
                <a:cubicBezTo>
                  <a:pt x="13395" y="1054"/>
                  <a:pt x="11130" y="0"/>
                  <a:pt x="8863" y="0"/>
                </a:cubicBezTo>
                <a:close/>
                <a:moveTo>
                  <a:pt x="590" y="12199"/>
                </a:moveTo>
                <a:cubicBezTo>
                  <a:pt x="532" y="12191"/>
                  <a:pt x="470" y="12198"/>
                  <a:pt x="410" y="12225"/>
                </a:cubicBezTo>
                <a:cubicBezTo>
                  <a:pt x="220" y="12309"/>
                  <a:pt x="117" y="12561"/>
                  <a:pt x="178" y="12797"/>
                </a:cubicBezTo>
                <a:cubicBezTo>
                  <a:pt x="234" y="13160"/>
                  <a:pt x="306" y="13519"/>
                  <a:pt x="392" y="13874"/>
                </a:cubicBezTo>
                <a:cubicBezTo>
                  <a:pt x="478" y="14229"/>
                  <a:pt x="576" y="14580"/>
                  <a:pt x="693" y="14926"/>
                </a:cubicBezTo>
                <a:cubicBezTo>
                  <a:pt x="753" y="15129"/>
                  <a:pt x="923" y="15251"/>
                  <a:pt x="1098" y="15219"/>
                </a:cubicBezTo>
                <a:cubicBezTo>
                  <a:pt x="1348" y="15173"/>
                  <a:pt x="1499" y="14858"/>
                  <a:pt x="1408" y="14570"/>
                </a:cubicBezTo>
                <a:cubicBezTo>
                  <a:pt x="1301" y="14255"/>
                  <a:pt x="1210" y="13934"/>
                  <a:pt x="1131" y="13610"/>
                </a:cubicBezTo>
                <a:cubicBezTo>
                  <a:pt x="1053" y="13287"/>
                  <a:pt x="987" y="12960"/>
                  <a:pt x="936" y="12628"/>
                </a:cubicBezTo>
                <a:cubicBezTo>
                  <a:pt x="917" y="12394"/>
                  <a:pt x="767" y="12225"/>
                  <a:pt x="590" y="12199"/>
                </a:cubicBezTo>
                <a:close/>
                <a:moveTo>
                  <a:pt x="17121" y="12269"/>
                </a:moveTo>
                <a:cubicBezTo>
                  <a:pt x="16967" y="12292"/>
                  <a:pt x="16833" y="12424"/>
                  <a:pt x="16790" y="12617"/>
                </a:cubicBezTo>
                <a:cubicBezTo>
                  <a:pt x="16740" y="12945"/>
                  <a:pt x="16678" y="13271"/>
                  <a:pt x="16601" y="13592"/>
                </a:cubicBezTo>
                <a:cubicBezTo>
                  <a:pt x="16523" y="13914"/>
                  <a:pt x="16431" y="14230"/>
                  <a:pt x="16327" y="14541"/>
                </a:cubicBezTo>
                <a:cubicBezTo>
                  <a:pt x="16288" y="14720"/>
                  <a:pt x="16342" y="14911"/>
                  <a:pt x="16462" y="15025"/>
                </a:cubicBezTo>
                <a:cubicBezTo>
                  <a:pt x="16649" y="15201"/>
                  <a:pt x="16919" y="15143"/>
                  <a:pt x="17046" y="14900"/>
                </a:cubicBezTo>
                <a:cubicBezTo>
                  <a:pt x="17160" y="14557"/>
                  <a:pt x="17259" y="14210"/>
                  <a:pt x="17343" y="13856"/>
                </a:cubicBezTo>
                <a:cubicBezTo>
                  <a:pt x="17427" y="13503"/>
                  <a:pt x="17496" y="13146"/>
                  <a:pt x="17551" y="12786"/>
                </a:cubicBezTo>
                <a:cubicBezTo>
                  <a:pt x="17572" y="12559"/>
                  <a:pt x="17457" y="12347"/>
                  <a:pt x="17277" y="12284"/>
                </a:cubicBezTo>
                <a:cubicBezTo>
                  <a:pt x="17224" y="12265"/>
                  <a:pt x="17172" y="12261"/>
                  <a:pt x="17121" y="12269"/>
                </a:cubicBezTo>
                <a:close/>
                <a:moveTo>
                  <a:pt x="16213" y="15501"/>
                </a:moveTo>
                <a:cubicBezTo>
                  <a:pt x="16054" y="15485"/>
                  <a:pt x="15895" y="15590"/>
                  <a:pt x="15825" y="15779"/>
                </a:cubicBezTo>
                <a:cubicBezTo>
                  <a:pt x="15703" y="16033"/>
                  <a:pt x="15571" y="16281"/>
                  <a:pt x="15428" y="16523"/>
                </a:cubicBezTo>
                <a:cubicBezTo>
                  <a:pt x="15286" y="16765"/>
                  <a:pt x="15134" y="17001"/>
                  <a:pt x="14971" y="17231"/>
                </a:cubicBezTo>
                <a:cubicBezTo>
                  <a:pt x="14798" y="17435"/>
                  <a:pt x="14815" y="17780"/>
                  <a:pt x="15007" y="17956"/>
                </a:cubicBezTo>
                <a:cubicBezTo>
                  <a:pt x="15183" y="18117"/>
                  <a:pt x="15433" y="18067"/>
                  <a:pt x="15558" y="17846"/>
                </a:cubicBezTo>
                <a:cubicBezTo>
                  <a:pt x="15736" y="17595"/>
                  <a:pt x="15903" y="17338"/>
                  <a:pt x="16060" y="17073"/>
                </a:cubicBezTo>
                <a:cubicBezTo>
                  <a:pt x="16216" y="16808"/>
                  <a:pt x="16362" y="16534"/>
                  <a:pt x="16495" y="16256"/>
                </a:cubicBezTo>
                <a:cubicBezTo>
                  <a:pt x="16634" y="16023"/>
                  <a:pt x="16576" y="15698"/>
                  <a:pt x="16369" y="15560"/>
                </a:cubicBezTo>
                <a:cubicBezTo>
                  <a:pt x="16319" y="15526"/>
                  <a:pt x="16266" y="15506"/>
                  <a:pt x="16213" y="15501"/>
                </a:cubicBezTo>
                <a:close/>
                <a:moveTo>
                  <a:pt x="1474" y="15541"/>
                </a:moveTo>
                <a:cubicBezTo>
                  <a:pt x="1416" y="15556"/>
                  <a:pt x="1359" y="15588"/>
                  <a:pt x="1309" y="15637"/>
                </a:cubicBezTo>
                <a:cubicBezTo>
                  <a:pt x="1143" y="15797"/>
                  <a:pt x="1116" y="16091"/>
                  <a:pt x="1249" y="16293"/>
                </a:cubicBezTo>
                <a:cubicBezTo>
                  <a:pt x="1380" y="16563"/>
                  <a:pt x="1521" y="16827"/>
                  <a:pt x="1672" y="17084"/>
                </a:cubicBezTo>
                <a:cubicBezTo>
                  <a:pt x="1824" y="17341"/>
                  <a:pt x="1987" y="17591"/>
                  <a:pt x="2159" y="17835"/>
                </a:cubicBezTo>
                <a:cubicBezTo>
                  <a:pt x="2320" y="18038"/>
                  <a:pt x="2589" y="18031"/>
                  <a:pt x="2740" y="17817"/>
                </a:cubicBezTo>
                <a:cubicBezTo>
                  <a:pt x="2860" y="17646"/>
                  <a:pt x="2861" y="17393"/>
                  <a:pt x="2743" y="17220"/>
                </a:cubicBezTo>
                <a:cubicBezTo>
                  <a:pt x="2585" y="16997"/>
                  <a:pt x="2438" y="16769"/>
                  <a:pt x="2301" y="16534"/>
                </a:cubicBezTo>
                <a:cubicBezTo>
                  <a:pt x="2163" y="16300"/>
                  <a:pt x="2035" y="16058"/>
                  <a:pt x="1916" y="15812"/>
                </a:cubicBezTo>
                <a:cubicBezTo>
                  <a:pt x="1835" y="15599"/>
                  <a:pt x="1648" y="15497"/>
                  <a:pt x="1474" y="15541"/>
                </a:cubicBezTo>
                <a:close/>
                <a:moveTo>
                  <a:pt x="3296" y="18191"/>
                </a:moveTo>
                <a:cubicBezTo>
                  <a:pt x="3169" y="18222"/>
                  <a:pt x="3054" y="18325"/>
                  <a:pt x="3001" y="18491"/>
                </a:cubicBezTo>
                <a:cubicBezTo>
                  <a:pt x="2934" y="18701"/>
                  <a:pt x="3004" y="18940"/>
                  <a:pt x="3167" y="19048"/>
                </a:cubicBezTo>
                <a:cubicBezTo>
                  <a:pt x="3429" y="19318"/>
                  <a:pt x="3701" y="19568"/>
                  <a:pt x="3981" y="19796"/>
                </a:cubicBezTo>
                <a:cubicBezTo>
                  <a:pt x="4261" y="20023"/>
                  <a:pt x="4548" y="20228"/>
                  <a:pt x="4844" y="20411"/>
                </a:cubicBezTo>
                <a:cubicBezTo>
                  <a:pt x="5045" y="20564"/>
                  <a:pt x="5313" y="20464"/>
                  <a:pt x="5409" y="20199"/>
                </a:cubicBezTo>
                <a:cubicBezTo>
                  <a:pt x="5498" y="19954"/>
                  <a:pt x="5398" y="19668"/>
                  <a:pt x="5193" y="19572"/>
                </a:cubicBezTo>
                <a:cubicBezTo>
                  <a:pt x="4923" y="19405"/>
                  <a:pt x="4660" y="19219"/>
                  <a:pt x="4405" y="19012"/>
                </a:cubicBezTo>
                <a:cubicBezTo>
                  <a:pt x="4150" y="18804"/>
                  <a:pt x="3902" y="18576"/>
                  <a:pt x="3663" y="18330"/>
                </a:cubicBezTo>
                <a:cubicBezTo>
                  <a:pt x="3561" y="18201"/>
                  <a:pt x="3423" y="18160"/>
                  <a:pt x="3296" y="18191"/>
                </a:cubicBezTo>
                <a:close/>
                <a:moveTo>
                  <a:pt x="14373" y="18253"/>
                </a:moveTo>
                <a:cubicBezTo>
                  <a:pt x="14265" y="18225"/>
                  <a:pt x="14147" y="18254"/>
                  <a:pt x="14051" y="18345"/>
                </a:cubicBezTo>
                <a:cubicBezTo>
                  <a:pt x="13803" y="18599"/>
                  <a:pt x="13546" y="18833"/>
                  <a:pt x="13279" y="19045"/>
                </a:cubicBezTo>
                <a:cubicBezTo>
                  <a:pt x="13012" y="19256"/>
                  <a:pt x="12736" y="19446"/>
                  <a:pt x="12455" y="19616"/>
                </a:cubicBezTo>
                <a:cubicBezTo>
                  <a:pt x="12254" y="19709"/>
                  <a:pt x="12155" y="19985"/>
                  <a:pt x="12236" y="20228"/>
                </a:cubicBezTo>
                <a:cubicBezTo>
                  <a:pt x="12327" y="20504"/>
                  <a:pt x="12600" y="20612"/>
                  <a:pt x="12807" y="20455"/>
                </a:cubicBezTo>
                <a:cubicBezTo>
                  <a:pt x="13114" y="20269"/>
                  <a:pt x="13415" y="20061"/>
                  <a:pt x="13706" y="19829"/>
                </a:cubicBezTo>
                <a:cubicBezTo>
                  <a:pt x="13996" y="19597"/>
                  <a:pt x="14276" y="19341"/>
                  <a:pt x="14547" y="19063"/>
                </a:cubicBezTo>
                <a:cubicBezTo>
                  <a:pt x="14685" y="18924"/>
                  <a:pt x="14723" y="18686"/>
                  <a:pt x="14638" y="18495"/>
                </a:cubicBezTo>
                <a:cubicBezTo>
                  <a:pt x="14580" y="18365"/>
                  <a:pt x="14481" y="18281"/>
                  <a:pt x="14373" y="18253"/>
                </a:cubicBezTo>
                <a:close/>
                <a:moveTo>
                  <a:pt x="6272" y="20166"/>
                </a:moveTo>
                <a:cubicBezTo>
                  <a:pt x="6117" y="20186"/>
                  <a:pt x="5979" y="20316"/>
                  <a:pt x="5935" y="20510"/>
                </a:cubicBezTo>
                <a:cubicBezTo>
                  <a:pt x="5880" y="20756"/>
                  <a:pt x="5996" y="21012"/>
                  <a:pt x="6197" y="21086"/>
                </a:cubicBezTo>
                <a:cubicBezTo>
                  <a:pt x="6522" y="21210"/>
                  <a:pt x="6854" y="21312"/>
                  <a:pt x="7189" y="21390"/>
                </a:cubicBezTo>
                <a:cubicBezTo>
                  <a:pt x="7522" y="21467"/>
                  <a:pt x="7857" y="21521"/>
                  <a:pt x="8196" y="21551"/>
                </a:cubicBezTo>
                <a:cubicBezTo>
                  <a:pt x="8371" y="21550"/>
                  <a:pt x="8523" y="21400"/>
                  <a:pt x="8562" y="21192"/>
                </a:cubicBezTo>
                <a:cubicBezTo>
                  <a:pt x="8613" y="20926"/>
                  <a:pt x="8473" y="20664"/>
                  <a:pt x="8253" y="20613"/>
                </a:cubicBezTo>
                <a:cubicBezTo>
                  <a:pt x="7944" y="20585"/>
                  <a:pt x="7637" y="20534"/>
                  <a:pt x="7333" y="20463"/>
                </a:cubicBezTo>
                <a:cubicBezTo>
                  <a:pt x="7029" y="20391"/>
                  <a:pt x="6726" y="20299"/>
                  <a:pt x="6428" y="20184"/>
                </a:cubicBezTo>
                <a:cubicBezTo>
                  <a:pt x="6375" y="20164"/>
                  <a:pt x="6323" y="20159"/>
                  <a:pt x="6272" y="20166"/>
                </a:cubicBezTo>
                <a:close/>
                <a:moveTo>
                  <a:pt x="11388" y="20195"/>
                </a:moveTo>
                <a:cubicBezTo>
                  <a:pt x="11330" y="20188"/>
                  <a:pt x="11270" y="20194"/>
                  <a:pt x="11211" y="20221"/>
                </a:cubicBezTo>
                <a:cubicBezTo>
                  <a:pt x="10921" y="20328"/>
                  <a:pt x="10629" y="20412"/>
                  <a:pt x="10333" y="20477"/>
                </a:cubicBezTo>
                <a:cubicBezTo>
                  <a:pt x="10038" y="20543"/>
                  <a:pt x="9740" y="20588"/>
                  <a:pt x="9440" y="20613"/>
                </a:cubicBezTo>
                <a:cubicBezTo>
                  <a:pt x="9241" y="20600"/>
                  <a:pt x="9067" y="20779"/>
                  <a:pt x="9043" y="21020"/>
                </a:cubicBezTo>
                <a:cubicBezTo>
                  <a:pt x="9012" y="21336"/>
                  <a:pt x="9236" y="21600"/>
                  <a:pt x="9494" y="21555"/>
                </a:cubicBezTo>
                <a:cubicBezTo>
                  <a:pt x="9824" y="21527"/>
                  <a:pt x="10152" y="21477"/>
                  <a:pt x="10477" y="21405"/>
                </a:cubicBezTo>
                <a:cubicBezTo>
                  <a:pt x="10803" y="21332"/>
                  <a:pt x="11124" y="21240"/>
                  <a:pt x="11442" y="21122"/>
                </a:cubicBezTo>
                <a:cubicBezTo>
                  <a:pt x="11637" y="21071"/>
                  <a:pt x="11768" y="20846"/>
                  <a:pt x="11740" y="20606"/>
                </a:cubicBezTo>
                <a:cubicBezTo>
                  <a:pt x="11713" y="20378"/>
                  <a:pt x="11561" y="20217"/>
                  <a:pt x="11388" y="20195"/>
                </a:cubicBez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53" name="Text Box 3"/>
          <p:cNvSpPr txBox="1"/>
          <p:nvPr>
            <p:custDataLst>
              <p:tags r:id="rId3"/>
            </p:custDataLst>
          </p:nvPr>
        </p:nvSpPr>
        <p:spPr>
          <a:xfrm>
            <a:off x="2487349" y="3178099"/>
            <a:ext cx="921777" cy="812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>
            <a:normAutofit/>
          </a:bodyPr>
          <a:lstStyle>
            <a:lvl1pPr>
              <a:lnSpc>
                <a:spcPct val="90000"/>
              </a:lnSpc>
              <a:defRPr sz="3500" b="0">
                <a:solidFill>
                  <a:srgbClr val="252D3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lvl1pPr>
          </a:lstStyle>
          <a:p>
            <a:pPr lvl="0" algn="ctr" defTabSz="457200">
              <a:lnSpc>
                <a:spcPct val="120000"/>
              </a:lnSpc>
              <a:defRPr/>
            </a:pPr>
            <a:r>
              <a:rPr lang="zh-CN" altLang="en-US" sz="1600" b="1" spc="300">
                <a:solidFill>
                  <a:sysClr val="windowText" lastClr="000000">
                    <a:lumMod val="90000"/>
                    <a:lumOff val="1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手机号码</a:t>
            </a:r>
            <a:endParaRPr lang="zh-CN" altLang="en-US" sz="1600" b="1" spc="300">
              <a:solidFill>
                <a:sysClr val="windowText" lastClr="000000">
                  <a:lumMod val="90000"/>
                  <a:lumOff val="10000"/>
                </a:sys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25" name="Линия"/>
          <p:cNvSpPr/>
          <p:nvPr>
            <p:custDataLst>
              <p:tags r:id="rId4"/>
            </p:custDataLst>
          </p:nvPr>
        </p:nvSpPr>
        <p:spPr>
          <a:xfrm>
            <a:off x="2948236" y="4073341"/>
            <a:ext cx="1" cy="487871"/>
          </a:xfrm>
          <a:prstGeom prst="line">
            <a:avLst/>
          </a:prstGeom>
          <a:noFill/>
          <a:ln w="254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oval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2018665" y="4659630"/>
            <a:ext cx="1858645" cy="786130"/>
          </a:xfrm>
          <a:prstGeom prst="rect">
            <a:avLst/>
          </a:prstGeom>
        </p:spPr>
        <p:txBody>
          <a:bodyPr wrap="square" bIns="0" anchor="ctr" anchorCtr="0">
            <a:no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lang="zh-CN" altLang="en-US" sz="1400" b="1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移动运营商拥有这些号码，并将其“出租”给个人</a:t>
            </a:r>
            <a:endParaRPr lang="zh-CN" altLang="en-US" sz="1400" b="1" spc="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3" name="Кружок"/>
          <p:cNvSpPr/>
          <p:nvPr>
            <p:custDataLst>
              <p:tags r:id="rId6"/>
            </p:custDataLst>
          </p:nvPr>
        </p:nvSpPr>
        <p:spPr>
          <a:xfrm>
            <a:off x="5441835" y="3044302"/>
            <a:ext cx="1079856" cy="107985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4" name="Фигура"/>
          <p:cNvSpPr/>
          <p:nvPr>
            <p:custDataLst>
              <p:tags r:id="rId7"/>
            </p:custDataLst>
          </p:nvPr>
        </p:nvSpPr>
        <p:spPr>
          <a:xfrm flipV="1">
            <a:off x="5321961" y="2921143"/>
            <a:ext cx="1614527" cy="1324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60" extrusionOk="0">
                <a:moveTo>
                  <a:pt x="8863" y="0"/>
                </a:moveTo>
                <a:cubicBezTo>
                  <a:pt x="6596" y="0"/>
                  <a:pt x="4331" y="1054"/>
                  <a:pt x="2601" y="3162"/>
                </a:cubicBezTo>
                <a:cubicBezTo>
                  <a:pt x="868" y="5275"/>
                  <a:pt x="3" y="8045"/>
                  <a:pt x="7" y="10814"/>
                </a:cubicBezTo>
                <a:cubicBezTo>
                  <a:pt x="-34" y="11071"/>
                  <a:pt x="108" y="11320"/>
                  <a:pt x="320" y="11364"/>
                </a:cubicBezTo>
                <a:cubicBezTo>
                  <a:pt x="586" y="11418"/>
                  <a:pt x="818" y="11140"/>
                  <a:pt x="780" y="10814"/>
                </a:cubicBezTo>
                <a:cubicBezTo>
                  <a:pt x="776" y="8287"/>
                  <a:pt x="1566" y="5758"/>
                  <a:pt x="3148" y="3829"/>
                </a:cubicBezTo>
                <a:cubicBezTo>
                  <a:pt x="4727" y="1905"/>
                  <a:pt x="6794" y="942"/>
                  <a:pt x="8863" y="942"/>
                </a:cubicBezTo>
                <a:cubicBezTo>
                  <a:pt x="10932" y="942"/>
                  <a:pt x="12999" y="1905"/>
                  <a:pt x="14578" y="3829"/>
                </a:cubicBezTo>
                <a:cubicBezTo>
                  <a:pt x="16160" y="5758"/>
                  <a:pt x="16950" y="8287"/>
                  <a:pt x="16946" y="10814"/>
                </a:cubicBezTo>
                <a:cubicBezTo>
                  <a:pt x="16911" y="11075"/>
                  <a:pt x="17062" y="11320"/>
                  <a:pt x="17277" y="11353"/>
                </a:cubicBezTo>
                <a:cubicBezTo>
                  <a:pt x="17290" y="11355"/>
                  <a:pt x="17301" y="11349"/>
                  <a:pt x="17313" y="11349"/>
                </a:cubicBezTo>
                <a:lnTo>
                  <a:pt x="17313" y="11356"/>
                </a:lnTo>
                <a:lnTo>
                  <a:pt x="20220" y="11356"/>
                </a:lnTo>
                <a:lnTo>
                  <a:pt x="19252" y="12536"/>
                </a:lnTo>
                <a:cubicBezTo>
                  <a:pt x="19099" y="12723"/>
                  <a:pt x="19099" y="13028"/>
                  <a:pt x="19252" y="13214"/>
                </a:cubicBezTo>
                <a:cubicBezTo>
                  <a:pt x="19405" y="13401"/>
                  <a:pt x="19655" y="13401"/>
                  <a:pt x="19808" y="13214"/>
                </a:cubicBezTo>
                <a:lnTo>
                  <a:pt x="21449" y="11210"/>
                </a:lnTo>
                <a:cubicBezTo>
                  <a:pt x="21527" y="11115"/>
                  <a:pt x="21565" y="10990"/>
                  <a:pt x="21564" y="10865"/>
                </a:cubicBezTo>
                <a:cubicBezTo>
                  <a:pt x="21566" y="10740"/>
                  <a:pt x="21528" y="10610"/>
                  <a:pt x="21449" y="10514"/>
                </a:cubicBezTo>
                <a:lnTo>
                  <a:pt x="19808" y="8513"/>
                </a:lnTo>
                <a:cubicBezTo>
                  <a:pt x="19732" y="8419"/>
                  <a:pt x="19632" y="8373"/>
                  <a:pt x="19532" y="8373"/>
                </a:cubicBezTo>
                <a:cubicBezTo>
                  <a:pt x="19431" y="8373"/>
                  <a:pt x="19329" y="8419"/>
                  <a:pt x="19252" y="8513"/>
                </a:cubicBezTo>
                <a:cubicBezTo>
                  <a:pt x="19099" y="8699"/>
                  <a:pt x="19099" y="9001"/>
                  <a:pt x="19252" y="9187"/>
                </a:cubicBezTo>
                <a:lnTo>
                  <a:pt x="20244" y="10396"/>
                </a:lnTo>
                <a:lnTo>
                  <a:pt x="17704" y="10396"/>
                </a:lnTo>
                <a:cubicBezTo>
                  <a:pt x="17624" y="7769"/>
                  <a:pt x="16771" y="5169"/>
                  <a:pt x="15125" y="3162"/>
                </a:cubicBezTo>
                <a:cubicBezTo>
                  <a:pt x="13395" y="1054"/>
                  <a:pt x="11130" y="0"/>
                  <a:pt x="8863" y="0"/>
                </a:cubicBezTo>
                <a:close/>
                <a:moveTo>
                  <a:pt x="590" y="12199"/>
                </a:moveTo>
                <a:cubicBezTo>
                  <a:pt x="532" y="12191"/>
                  <a:pt x="470" y="12198"/>
                  <a:pt x="410" y="12225"/>
                </a:cubicBezTo>
                <a:cubicBezTo>
                  <a:pt x="220" y="12309"/>
                  <a:pt x="117" y="12561"/>
                  <a:pt x="178" y="12797"/>
                </a:cubicBezTo>
                <a:cubicBezTo>
                  <a:pt x="234" y="13160"/>
                  <a:pt x="306" y="13519"/>
                  <a:pt x="392" y="13874"/>
                </a:cubicBezTo>
                <a:cubicBezTo>
                  <a:pt x="478" y="14229"/>
                  <a:pt x="576" y="14580"/>
                  <a:pt x="693" y="14926"/>
                </a:cubicBezTo>
                <a:cubicBezTo>
                  <a:pt x="753" y="15129"/>
                  <a:pt x="923" y="15251"/>
                  <a:pt x="1098" y="15219"/>
                </a:cubicBezTo>
                <a:cubicBezTo>
                  <a:pt x="1348" y="15173"/>
                  <a:pt x="1499" y="14858"/>
                  <a:pt x="1408" y="14570"/>
                </a:cubicBezTo>
                <a:cubicBezTo>
                  <a:pt x="1301" y="14255"/>
                  <a:pt x="1210" y="13934"/>
                  <a:pt x="1131" y="13610"/>
                </a:cubicBezTo>
                <a:cubicBezTo>
                  <a:pt x="1053" y="13287"/>
                  <a:pt x="987" y="12960"/>
                  <a:pt x="936" y="12628"/>
                </a:cubicBezTo>
                <a:cubicBezTo>
                  <a:pt x="917" y="12394"/>
                  <a:pt x="767" y="12225"/>
                  <a:pt x="590" y="12199"/>
                </a:cubicBezTo>
                <a:close/>
                <a:moveTo>
                  <a:pt x="17121" y="12269"/>
                </a:moveTo>
                <a:cubicBezTo>
                  <a:pt x="16967" y="12292"/>
                  <a:pt x="16833" y="12424"/>
                  <a:pt x="16790" y="12617"/>
                </a:cubicBezTo>
                <a:cubicBezTo>
                  <a:pt x="16740" y="12945"/>
                  <a:pt x="16678" y="13271"/>
                  <a:pt x="16601" y="13592"/>
                </a:cubicBezTo>
                <a:cubicBezTo>
                  <a:pt x="16523" y="13914"/>
                  <a:pt x="16431" y="14230"/>
                  <a:pt x="16327" y="14541"/>
                </a:cubicBezTo>
                <a:cubicBezTo>
                  <a:pt x="16288" y="14720"/>
                  <a:pt x="16342" y="14911"/>
                  <a:pt x="16462" y="15025"/>
                </a:cubicBezTo>
                <a:cubicBezTo>
                  <a:pt x="16649" y="15201"/>
                  <a:pt x="16919" y="15143"/>
                  <a:pt x="17046" y="14900"/>
                </a:cubicBezTo>
                <a:cubicBezTo>
                  <a:pt x="17160" y="14557"/>
                  <a:pt x="17259" y="14210"/>
                  <a:pt x="17343" y="13856"/>
                </a:cubicBezTo>
                <a:cubicBezTo>
                  <a:pt x="17427" y="13503"/>
                  <a:pt x="17496" y="13146"/>
                  <a:pt x="17551" y="12786"/>
                </a:cubicBezTo>
                <a:cubicBezTo>
                  <a:pt x="17572" y="12559"/>
                  <a:pt x="17457" y="12347"/>
                  <a:pt x="17277" y="12284"/>
                </a:cubicBezTo>
                <a:cubicBezTo>
                  <a:pt x="17224" y="12265"/>
                  <a:pt x="17172" y="12261"/>
                  <a:pt x="17121" y="12269"/>
                </a:cubicBezTo>
                <a:close/>
                <a:moveTo>
                  <a:pt x="16213" y="15501"/>
                </a:moveTo>
                <a:cubicBezTo>
                  <a:pt x="16054" y="15485"/>
                  <a:pt x="15895" y="15590"/>
                  <a:pt x="15825" y="15779"/>
                </a:cubicBezTo>
                <a:cubicBezTo>
                  <a:pt x="15703" y="16033"/>
                  <a:pt x="15571" y="16281"/>
                  <a:pt x="15428" y="16523"/>
                </a:cubicBezTo>
                <a:cubicBezTo>
                  <a:pt x="15286" y="16765"/>
                  <a:pt x="15134" y="17001"/>
                  <a:pt x="14971" y="17231"/>
                </a:cubicBezTo>
                <a:cubicBezTo>
                  <a:pt x="14798" y="17435"/>
                  <a:pt x="14815" y="17780"/>
                  <a:pt x="15007" y="17956"/>
                </a:cubicBezTo>
                <a:cubicBezTo>
                  <a:pt x="15183" y="18117"/>
                  <a:pt x="15433" y="18067"/>
                  <a:pt x="15558" y="17846"/>
                </a:cubicBezTo>
                <a:cubicBezTo>
                  <a:pt x="15736" y="17595"/>
                  <a:pt x="15903" y="17338"/>
                  <a:pt x="16060" y="17073"/>
                </a:cubicBezTo>
                <a:cubicBezTo>
                  <a:pt x="16216" y="16808"/>
                  <a:pt x="16362" y="16534"/>
                  <a:pt x="16495" y="16256"/>
                </a:cubicBezTo>
                <a:cubicBezTo>
                  <a:pt x="16634" y="16023"/>
                  <a:pt x="16576" y="15698"/>
                  <a:pt x="16369" y="15560"/>
                </a:cubicBezTo>
                <a:cubicBezTo>
                  <a:pt x="16319" y="15526"/>
                  <a:pt x="16266" y="15506"/>
                  <a:pt x="16213" y="15501"/>
                </a:cubicBezTo>
                <a:close/>
                <a:moveTo>
                  <a:pt x="1474" y="15541"/>
                </a:moveTo>
                <a:cubicBezTo>
                  <a:pt x="1416" y="15556"/>
                  <a:pt x="1359" y="15588"/>
                  <a:pt x="1309" y="15637"/>
                </a:cubicBezTo>
                <a:cubicBezTo>
                  <a:pt x="1143" y="15797"/>
                  <a:pt x="1116" y="16091"/>
                  <a:pt x="1249" y="16293"/>
                </a:cubicBezTo>
                <a:cubicBezTo>
                  <a:pt x="1380" y="16563"/>
                  <a:pt x="1521" y="16827"/>
                  <a:pt x="1672" y="17084"/>
                </a:cubicBezTo>
                <a:cubicBezTo>
                  <a:pt x="1824" y="17341"/>
                  <a:pt x="1987" y="17591"/>
                  <a:pt x="2159" y="17835"/>
                </a:cubicBezTo>
                <a:cubicBezTo>
                  <a:pt x="2320" y="18038"/>
                  <a:pt x="2589" y="18031"/>
                  <a:pt x="2740" y="17817"/>
                </a:cubicBezTo>
                <a:cubicBezTo>
                  <a:pt x="2860" y="17646"/>
                  <a:pt x="2861" y="17393"/>
                  <a:pt x="2743" y="17220"/>
                </a:cubicBezTo>
                <a:cubicBezTo>
                  <a:pt x="2585" y="16997"/>
                  <a:pt x="2438" y="16769"/>
                  <a:pt x="2301" y="16534"/>
                </a:cubicBezTo>
                <a:cubicBezTo>
                  <a:pt x="2163" y="16300"/>
                  <a:pt x="2035" y="16058"/>
                  <a:pt x="1916" y="15812"/>
                </a:cubicBezTo>
                <a:cubicBezTo>
                  <a:pt x="1835" y="15599"/>
                  <a:pt x="1648" y="15497"/>
                  <a:pt x="1474" y="15541"/>
                </a:cubicBezTo>
                <a:close/>
                <a:moveTo>
                  <a:pt x="3296" y="18191"/>
                </a:moveTo>
                <a:cubicBezTo>
                  <a:pt x="3169" y="18222"/>
                  <a:pt x="3054" y="18325"/>
                  <a:pt x="3001" y="18491"/>
                </a:cubicBezTo>
                <a:cubicBezTo>
                  <a:pt x="2934" y="18701"/>
                  <a:pt x="3004" y="18940"/>
                  <a:pt x="3167" y="19048"/>
                </a:cubicBezTo>
                <a:cubicBezTo>
                  <a:pt x="3429" y="19318"/>
                  <a:pt x="3701" y="19568"/>
                  <a:pt x="3981" y="19796"/>
                </a:cubicBezTo>
                <a:cubicBezTo>
                  <a:pt x="4261" y="20023"/>
                  <a:pt x="4548" y="20228"/>
                  <a:pt x="4844" y="20411"/>
                </a:cubicBezTo>
                <a:cubicBezTo>
                  <a:pt x="5045" y="20564"/>
                  <a:pt x="5313" y="20464"/>
                  <a:pt x="5409" y="20199"/>
                </a:cubicBezTo>
                <a:cubicBezTo>
                  <a:pt x="5498" y="19954"/>
                  <a:pt x="5398" y="19668"/>
                  <a:pt x="5193" y="19572"/>
                </a:cubicBezTo>
                <a:cubicBezTo>
                  <a:pt x="4923" y="19405"/>
                  <a:pt x="4660" y="19219"/>
                  <a:pt x="4405" y="19012"/>
                </a:cubicBezTo>
                <a:cubicBezTo>
                  <a:pt x="4150" y="18804"/>
                  <a:pt x="3902" y="18576"/>
                  <a:pt x="3663" y="18330"/>
                </a:cubicBezTo>
                <a:cubicBezTo>
                  <a:pt x="3561" y="18201"/>
                  <a:pt x="3423" y="18160"/>
                  <a:pt x="3296" y="18191"/>
                </a:cubicBezTo>
                <a:close/>
                <a:moveTo>
                  <a:pt x="14373" y="18253"/>
                </a:moveTo>
                <a:cubicBezTo>
                  <a:pt x="14265" y="18225"/>
                  <a:pt x="14147" y="18254"/>
                  <a:pt x="14051" y="18345"/>
                </a:cubicBezTo>
                <a:cubicBezTo>
                  <a:pt x="13803" y="18599"/>
                  <a:pt x="13546" y="18833"/>
                  <a:pt x="13279" y="19045"/>
                </a:cubicBezTo>
                <a:cubicBezTo>
                  <a:pt x="13012" y="19256"/>
                  <a:pt x="12736" y="19446"/>
                  <a:pt x="12455" y="19616"/>
                </a:cubicBezTo>
                <a:cubicBezTo>
                  <a:pt x="12254" y="19709"/>
                  <a:pt x="12155" y="19985"/>
                  <a:pt x="12236" y="20228"/>
                </a:cubicBezTo>
                <a:cubicBezTo>
                  <a:pt x="12327" y="20504"/>
                  <a:pt x="12600" y="20612"/>
                  <a:pt x="12807" y="20455"/>
                </a:cubicBezTo>
                <a:cubicBezTo>
                  <a:pt x="13114" y="20269"/>
                  <a:pt x="13415" y="20061"/>
                  <a:pt x="13706" y="19829"/>
                </a:cubicBezTo>
                <a:cubicBezTo>
                  <a:pt x="13996" y="19597"/>
                  <a:pt x="14276" y="19341"/>
                  <a:pt x="14547" y="19063"/>
                </a:cubicBezTo>
                <a:cubicBezTo>
                  <a:pt x="14685" y="18924"/>
                  <a:pt x="14723" y="18686"/>
                  <a:pt x="14638" y="18495"/>
                </a:cubicBezTo>
                <a:cubicBezTo>
                  <a:pt x="14580" y="18365"/>
                  <a:pt x="14481" y="18281"/>
                  <a:pt x="14373" y="18253"/>
                </a:cubicBezTo>
                <a:close/>
                <a:moveTo>
                  <a:pt x="6272" y="20166"/>
                </a:moveTo>
                <a:cubicBezTo>
                  <a:pt x="6117" y="20186"/>
                  <a:pt x="5979" y="20316"/>
                  <a:pt x="5935" y="20510"/>
                </a:cubicBezTo>
                <a:cubicBezTo>
                  <a:pt x="5880" y="20756"/>
                  <a:pt x="5996" y="21012"/>
                  <a:pt x="6197" y="21086"/>
                </a:cubicBezTo>
                <a:cubicBezTo>
                  <a:pt x="6522" y="21210"/>
                  <a:pt x="6854" y="21312"/>
                  <a:pt x="7189" y="21390"/>
                </a:cubicBezTo>
                <a:cubicBezTo>
                  <a:pt x="7522" y="21467"/>
                  <a:pt x="7857" y="21521"/>
                  <a:pt x="8196" y="21551"/>
                </a:cubicBezTo>
                <a:cubicBezTo>
                  <a:pt x="8371" y="21550"/>
                  <a:pt x="8523" y="21400"/>
                  <a:pt x="8562" y="21192"/>
                </a:cubicBezTo>
                <a:cubicBezTo>
                  <a:pt x="8613" y="20926"/>
                  <a:pt x="8473" y="20664"/>
                  <a:pt x="8253" y="20613"/>
                </a:cubicBezTo>
                <a:cubicBezTo>
                  <a:pt x="7944" y="20585"/>
                  <a:pt x="7637" y="20534"/>
                  <a:pt x="7333" y="20463"/>
                </a:cubicBezTo>
                <a:cubicBezTo>
                  <a:pt x="7029" y="20391"/>
                  <a:pt x="6726" y="20299"/>
                  <a:pt x="6428" y="20184"/>
                </a:cubicBezTo>
                <a:cubicBezTo>
                  <a:pt x="6375" y="20164"/>
                  <a:pt x="6323" y="20159"/>
                  <a:pt x="6272" y="20166"/>
                </a:cubicBezTo>
                <a:close/>
                <a:moveTo>
                  <a:pt x="11388" y="20195"/>
                </a:moveTo>
                <a:cubicBezTo>
                  <a:pt x="11330" y="20188"/>
                  <a:pt x="11270" y="20194"/>
                  <a:pt x="11211" y="20221"/>
                </a:cubicBezTo>
                <a:cubicBezTo>
                  <a:pt x="10921" y="20328"/>
                  <a:pt x="10629" y="20412"/>
                  <a:pt x="10333" y="20477"/>
                </a:cubicBezTo>
                <a:cubicBezTo>
                  <a:pt x="10038" y="20543"/>
                  <a:pt x="9740" y="20588"/>
                  <a:pt x="9440" y="20613"/>
                </a:cubicBezTo>
                <a:cubicBezTo>
                  <a:pt x="9241" y="20600"/>
                  <a:pt x="9067" y="20779"/>
                  <a:pt x="9043" y="21020"/>
                </a:cubicBezTo>
                <a:cubicBezTo>
                  <a:pt x="9012" y="21336"/>
                  <a:pt x="9236" y="21600"/>
                  <a:pt x="9494" y="21555"/>
                </a:cubicBezTo>
                <a:cubicBezTo>
                  <a:pt x="9824" y="21527"/>
                  <a:pt x="10152" y="21477"/>
                  <a:pt x="10477" y="21405"/>
                </a:cubicBezTo>
                <a:cubicBezTo>
                  <a:pt x="10803" y="21332"/>
                  <a:pt x="11124" y="21240"/>
                  <a:pt x="11442" y="21122"/>
                </a:cubicBezTo>
                <a:cubicBezTo>
                  <a:pt x="11637" y="21071"/>
                  <a:pt x="11768" y="20846"/>
                  <a:pt x="11740" y="20606"/>
                </a:cubicBezTo>
                <a:cubicBezTo>
                  <a:pt x="11713" y="20378"/>
                  <a:pt x="11561" y="20217"/>
                  <a:pt x="11388" y="20195"/>
                </a:cubicBezTo>
                <a:close/>
              </a:path>
            </a:pathLst>
          </a:custGeom>
          <a:solidFill>
            <a:srgbClr val="38A9C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54" name="Text Box 3"/>
          <p:cNvSpPr txBox="1"/>
          <p:nvPr>
            <p:custDataLst>
              <p:tags r:id="rId8"/>
            </p:custDataLst>
          </p:nvPr>
        </p:nvSpPr>
        <p:spPr>
          <a:xfrm>
            <a:off x="5379720" y="3178175"/>
            <a:ext cx="1307465" cy="812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1600" b="0">
                <a:cs typeface="Impact" panose="020B0806030902050204"/>
              </a:defRPr>
            </a:lvl1pPr>
          </a:lstStyle>
          <a:p>
            <a:pPr lvl="0" defTabSz="457200">
              <a:lnSpc>
                <a:spcPct val="120000"/>
              </a:lnSpc>
              <a:defRPr/>
            </a:pPr>
            <a:r>
              <a:rPr lang="zh-CN" altLang="en-US" sz="1500" b="1" spc="300">
                <a:solidFill>
                  <a:sysClr val="windowText" lastClr="000000">
                    <a:lumMod val="90000"/>
                    <a:lumOff val="1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电子邮件和社交网络地址</a:t>
            </a:r>
            <a:endParaRPr lang="zh-CN" altLang="en-US" sz="1500" b="1" spc="300">
              <a:solidFill>
                <a:sysClr val="windowText" lastClr="000000">
                  <a:lumMod val="90000"/>
                  <a:lumOff val="10000"/>
                </a:sys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9" name="Линия"/>
          <p:cNvSpPr/>
          <p:nvPr>
            <p:custDataLst>
              <p:tags r:id="rId9"/>
            </p:custDataLst>
          </p:nvPr>
        </p:nvSpPr>
        <p:spPr>
          <a:xfrm>
            <a:off x="5981764" y="2607250"/>
            <a:ext cx="1" cy="487871"/>
          </a:xfrm>
          <a:prstGeom prst="line">
            <a:avLst/>
          </a:prstGeom>
          <a:noFill/>
          <a:ln w="25400" cap="flat">
            <a:solidFill>
              <a:sysClr val="window" lastClr="FFFFFF">
                <a:lumMod val="85000"/>
              </a:sysClr>
            </a:solidFill>
            <a:prstDash val="solid"/>
            <a:miter lim="400000"/>
            <a:headEnd type="oval"/>
            <a:tailEnd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>
            <p:custDataLst>
              <p:tags r:id="rId10"/>
            </p:custDataLst>
          </p:nvPr>
        </p:nvSpPr>
        <p:spPr>
          <a:xfrm>
            <a:off x="5052312" y="2114840"/>
            <a:ext cx="1858905" cy="435747"/>
          </a:xfrm>
          <a:prstGeom prst="rect">
            <a:avLst/>
          </a:prstGeom>
        </p:spPr>
        <p:txBody>
          <a:bodyPr wrap="square" tIns="0" anchor="ctr" anchorCtr="0">
            <a:no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lang="zh-CN" altLang="en-US" sz="1500" b="1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用户更换了供应商，那么地址也就必须随之更改</a:t>
            </a:r>
            <a:endParaRPr lang="zh-CN" altLang="en-US" sz="1500" b="1" spc="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5" name="Кружок"/>
          <p:cNvSpPr/>
          <p:nvPr>
            <p:custDataLst>
              <p:tags r:id="rId11"/>
            </p:custDataLst>
          </p:nvPr>
        </p:nvSpPr>
        <p:spPr>
          <a:xfrm>
            <a:off x="8755503" y="3044302"/>
            <a:ext cx="1079856" cy="107985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6" name="Фигура"/>
          <p:cNvSpPr/>
          <p:nvPr>
            <p:custDataLst>
              <p:tags r:id="rId12"/>
            </p:custDataLst>
          </p:nvPr>
        </p:nvSpPr>
        <p:spPr>
          <a:xfrm>
            <a:off x="8631715" y="2921143"/>
            <a:ext cx="1614527" cy="1324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60" extrusionOk="0">
                <a:moveTo>
                  <a:pt x="8863" y="0"/>
                </a:moveTo>
                <a:cubicBezTo>
                  <a:pt x="6596" y="0"/>
                  <a:pt x="4331" y="1054"/>
                  <a:pt x="2601" y="3162"/>
                </a:cubicBezTo>
                <a:cubicBezTo>
                  <a:pt x="868" y="5275"/>
                  <a:pt x="3" y="8045"/>
                  <a:pt x="7" y="10814"/>
                </a:cubicBezTo>
                <a:cubicBezTo>
                  <a:pt x="-34" y="11071"/>
                  <a:pt x="108" y="11320"/>
                  <a:pt x="320" y="11364"/>
                </a:cubicBezTo>
                <a:cubicBezTo>
                  <a:pt x="586" y="11418"/>
                  <a:pt x="818" y="11140"/>
                  <a:pt x="780" y="10814"/>
                </a:cubicBezTo>
                <a:cubicBezTo>
                  <a:pt x="776" y="8287"/>
                  <a:pt x="1566" y="5758"/>
                  <a:pt x="3148" y="3829"/>
                </a:cubicBezTo>
                <a:cubicBezTo>
                  <a:pt x="4727" y="1905"/>
                  <a:pt x="6794" y="942"/>
                  <a:pt x="8863" y="942"/>
                </a:cubicBezTo>
                <a:cubicBezTo>
                  <a:pt x="10932" y="942"/>
                  <a:pt x="12999" y="1905"/>
                  <a:pt x="14578" y="3829"/>
                </a:cubicBezTo>
                <a:cubicBezTo>
                  <a:pt x="16160" y="5758"/>
                  <a:pt x="16950" y="8287"/>
                  <a:pt x="16946" y="10814"/>
                </a:cubicBezTo>
                <a:cubicBezTo>
                  <a:pt x="16911" y="11075"/>
                  <a:pt x="17062" y="11320"/>
                  <a:pt x="17277" y="11353"/>
                </a:cubicBezTo>
                <a:cubicBezTo>
                  <a:pt x="17290" y="11355"/>
                  <a:pt x="17301" y="11349"/>
                  <a:pt x="17313" y="11349"/>
                </a:cubicBezTo>
                <a:lnTo>
                  <a:pt x="17313" y="11356"/>
                </a:lnTo>
                <a:lnTo>
                  <a:pt x="20220" y="11356"/>
                </a:lnTo>
                <a:lnTo>
                  <a:pt x="19252" y="12536"/>
                </a:lnTo>
                <a:cubicBezTo>
                  <a:pt x="19099" y="12723"/>
                  <a:pt x="19099" y="13028"/>
                  <a:pt x="19252" y="13214"/>
                </a:cubicBezTo>
                <a:cubicBezTo>
                  <a:pt x="19405" y="13401"/>
                  <a:pt x="19655" y="13401"/>
                  <a:pt x="19808" y="13214"/>
                </a:cubicBezTo>
                <a:lnTo>
                  <a:pt x="21449" y="11210"/>
                </a:lnTo>
                <a:cubicBezTo>
                  <a:pt x="21527" y="11115"/>
                  <a:pt x="21565" y="10990"/>
                  <a:pt x="21564" y="10865"/>
                </a:cubicBezTo>
                <a:cubicBezTo>
                  <a:pt x="21566" y="10740"/>
                  <a:pt x="21528" y="10610"/>
                  <a:pt x="21449" y="10514"/>
                </a:cubicBezTo>
                <a:lnTo>
                  <a:pt x="19808" y="8513"/>
                </a:lnTo>
                <a:cubicBezTo>
                  <a:pt x="19732" y="8419"/>
                  <a:pt x="19632" y="8373"/>
                  <a:pt x="19532" y="8373"/>
                </a:cubicBezTo>
                <a:cubicBezTo>
                  <a:pt x="19431" y="8373"/>
                  <a:pt x="19329" y="8419"/>
                  <a:pt x="19252" y="8513"/>
                </a:cubicBezTo>
                <a:cubicBezTo>
                  <a:pt x="19099" y="8699"/>
                  <a:pt x="19099" y="9001"/>
                  <a:pt x="19252" y="9187"/>
                </a:cubicBezTo>
                <a:lnTo>
                  <a:pt x="20244" y="10396"/>
                </a:lnTo>
                <a:lnTo>
                  <a:pt x="17704" y="10396"/>
                </a:lnTo>
                <a:cubicBezTo>
                  <a:pt x="17624" y="7769"/>
                  <a:pt x="16771" y="5169"/>
                  <a:pt x="15125" y="3162"/>
                </a:cubicBezTo>
                <a:cubicBezTo>
                  <a:pt x="13395" y="1054"/>
                  <a:pt x="11130" y="0"/>
                  <a:pt x="8863" y="0"/>
                </a:cubicBezTo>
                <a:close/>
                <a:moveTo>
                  <a:pt x="590" y="12199"/>
                </a:moveTo>
                <a:cubicBezTo>
                  <a:pt x="532" y="12191"/>
                  <a:pt x="470" y="12198"/>
                  <a:pt x="410" y="12225"/>
                </a:cubicBezTo>
                <a:cubicBezTo>
                  <a:pt x="220" y="12309"/>
                  <a:pt x="117" y="12561"/>
                  <a:pt x="178" y="12797"/>
                </a:cubicBezTo>
                <a:cubicBezTo>
                  <a:pt x="234" y="13160"/>
                  <a:pt x="306" y="13519"/>
                  <a:pt x="392" y="13874"/>
                </a:cubicBezTo>
                <a:cubicBezTo>
                  <a:pt x="478" y="14229"/>
                  <a:pt x="576" y="14580"/>
                  <a:pt x="693" y="14926"/>
                </a:cubicBezTo>
                <a:cubicBezTo>
                  <a:pt x="753" y="15129"/>
                  <a:pt x="923" y="15251"/>
                  <a:pt x="1098" y="15219"/>
                </a:cubicBezTo>
                <a:cubicBezTo>
                  <a:pt x="1348" y="15173"/>
                  <a:pt x="1499" y="14858"/>
                  <a:pt x="1408" y="14570"/>
                </a:cubicBezTo>
                <a:cubicBezTo>
                  <a:pt x="1301" y="14255"/>
                  <a:pt x="1210" y="13934"/>
                  <a:pt x="1131" y="13610"/>
                </a:cubicBezTo>
                <a:cubicBezTo>
                  <a:pt x="1053" y="13287"/>
                  <a:pt x="987" y="12960"/>
                  <a:pt x="936" y="12628"/>
                </a:cubicBezTo>
                <a:cubicBezTo>
                  <a:pt x="917" y="12394"/>
                  <a:pt x="767" y="12225"/>
                  <a:pt x="590" y="12199"/>
                </a:cubicBezTo>
                <a:close/>
                <a:moveTo>
                  <a:pt x="17121" y="12269"/>
                </a:moveTo>
                <a:cubicBezTo>
                  <a:pt x="16967" y="12292"/>
                  <a:pt x="16833" y="12424"/>
                  <a:pt x="16790" y="12617"/>
                </a:cubicBezTo>
                <a:cubicBezTo>
                  <a:pt x="16740" y="12945"/>
                  <a:pt x="16678" y="13271"/>
                  <a:pt x="16601" y="13592"/>
                </a:cubicBezTo>
                <a:cubicBezTo>
                  <a:pt x="16523" y="13914"/>
                  <a:pt x="16431" y="14230"/>
                  <a:pt x="16327" y="14541"/>
                </a:cubicBezTo>
                <a:cubicBezTo>
                  <a:pt x="16288" y="14720"/>
                  <a:pt x="16342" y="14911"/>
                  <a:pt x="16462" y="15025"/>
                </a:cubicBezTo>
                <a:cubicBezTo>
                  <a:pt x="16649" y="15201"/>
                  <a:pt x="16919" y="15143"/>
                  <a:pt x="17046" y="14900"/>
                </a:cubicBezTo>
                <a:cubicBezTo>
                  <a:pt x="17160" y="14557"/>
                  <a:pt x="17259" y="14210"/>
                  <a:pt x="17343" y="13856"/>
                </a:cubicBezTo>
                <a:cubicBezTo>
                  <a:pt x="17427" y="13503"/>
                  <a:pt x="17496" y="13146"/>
                  <a:pt x="17551" y="12786"/>
                </a:cubicBezTo>
                <a:cubicBezTo>
                  <a:pt x="17572" y="12559"/>
                  <a:pt x="17457" y="12347"/>
                  <a:pt x="17277" y="12284"/>
                </a:cubicBezTo>
                <a:cubicBezTo>
                  <a:pt x="17224" y="12265"/>
                  <a:pt x="17172" y="12261"/>
                  <a:pt x="17121" y="12269"/>
                </a:cubicBezTo>
                <a:close/>
                <a:moveTo>
                  <a:pt x="16213" y="15501"/>
                </a:moveTo>
                <a:cubicBezTo>
                  <a:pt x="16054" y="15485"/>
                  <a:pt x="15895" y="15590"/>
                  <a:pt x="15825" y="15779"/>
                </a:cubicBezTo>
                <a:cubicBezTo>
                  <a:pt x="15703" y="16033"/>
                  <a:pt x="15571" y="16281"/>
                  <a:pt x="15428" y="16523"/>
                </a:cubicBezTo>
                <a:cubicBezTo>
                  <a:pt x="15286" y="16765"/>
                  <a:pt x="15134" y="17001"/>
                  <a:pt x="14971" y="17231"/>
                </a:cubicBezTo>
                <a:cubicBezTo>
                  <a:pt x="14798" y="17435"/>
                  <a:pt x="14815" y="17780"/>
                  <a:pt x="15007" y="17956"/>
                </a:cubicBezTo>
                <a:cubicBezTo>
                  <a:pt x="15183" y="18117"/>
                  <a:pt x="15433" y="18067"/>
                  <a:pt x="15558" y="17846"/>
                </a:cubicBezTo>
                <a:cubicBezTo>
                  <a:pt x="15736" y="17595"/>
                  <a:pt x="15903" y="17338"/>
                  <a:pt x="16060" y="17073"/>
                </a:cubicBezTo>
                <a:cubicBezTo>
                  <a:pt x="16216" y="16808"/>
                  <a:pt x="16362" y="16534"/>
                  <a:pt x="16495" y="16256"/>
                </a:cubicBezTo>
                <a:cubicBezTo>
                  <a:pt x="16634" y="16023"/>
                  <a:pt x="16576" y="15698"/>
                  <a:pt x="16369" y="15560"/>
                </a:cubicBezTo>
                <a:cubicBezTo>
                  <a:pt x="16319" y="15526"/>
                  <a:pt x="16266" y="15506"/>
                  <a:pt x="16213" y="15501"/>
                </a:cubicBezTo>
                <a:close/>
                <a:moveTo>
                  <a:pt x="1474" y="15541"/>
                </a:moveTo>
                <a:cubicBezTo>
                  <a:pt x="1416" y="15556"/>
                  <a:pt x="1359" y="15588"/>
                  <a:pt x="1309" y="15637"/>
                </a:cubicBezTo>
                <a:cubicBezTo>
                  <a:pt x="1143" y="15797"/>
                  <a:pt x="1116" y="16091"/>
                  <a:pt x="1249" y="16293"/>
                </a:cubicBezTo>
                <a:cubicBezTo>
                  <a:pt x="1380" y="16563"/>
                  <a:pt x="1521" y="16827"/>
                  <a:pt x="1672" y="17084"/>
                </a:cubicBezTo>
                <a:cubicBezTo>
                  <a:pt x="1824" y="17341"/>
                  <a:pt x="1987" y="17591"/>
                  <a:pt x="2159" y="17835"/>
                </a:cubicBezTo>
                <a:cubicBezTo>
                  <a:pt x="2320" y="18038"/>
                  <a:pt x="2589" y="18031"/>
                  <a:pt x="2740" y="17817"/>
                </a:cubicBezTo>
                <a:cubicBezTo>
                  <a:pt x="2860" y="17646"/>
                  <a:pt x="2861" y="17393"/>
                  <a:pt x="2743" y="17220"/>
                </a:cubicBezTo>
                <a:cubicBezTo>
                  <a:pt x="2585" y="16997"/>
                  <a:pt x="2438" y="16769"/>
                  <a:pt x="2301" y="16534"/>
                </a:cubicBezTo>
                <a:cubicBezTo>
                  <a:pt x="2163" y="16300"/>
                  <a:pt x="2035" y="16058"/>
                  <a:pt x="1916" y="15812"/>
                </a:cubicBezTo>
                <a:cubicBezTo>
                  <a:pt x="1835" y="15599"/>
                  <a:pt x="1648" y="15497"/>
                  <a:pt x="1474" y="15541"/>
                </a:cubicBezTo>
                <a:close/>
                <a:moveTo>
                  <a:pt x="3296" y="18191"/>
                </a:moveTo>
                <a:cubicBezTo>
                  <a:pt x="3169" y="18222"/>
                  <a:pt x="3054" y="18325"/>
                  <a:pt x="3001" y="18491"/>
                </a:cubicBezTo>
                <a:cubicBezTo>
                  <a:pt x="2934" y="18701"/>
                  <a:pt x="3004" y="18940"/>
                  <a:pt x="3167" y="19048"/>
                </a:cubicBezTo>
                <a:cubicBezTo>
                  <a:pt x="3429" y="19318"/>
                  <a:pt x="3701" y="19568"/>
                  <a:pt x="3981" y="19796"/>
                </a:cubicBezTo>
                <a:cubicBezTo>
                  <a:pt x="4261" y="20023"/>
                  <a:pt x="4548" y="20228"/>
                  <a:pt x="4844" y="20411"/>
                </a:cubicBezTo>
                <a:cubicBezTo>
                  <a:pt x="5045" y="20564"/>
                  <a:pt x="5313" y="20464"/>
                  <a:pt x="5409" y="20199"/>
                </a:cubicBezTo>
                <a:cubicBezTo>
                  <a:pt x="5498" y="19954"/>
                  <a:pt x="5398" y="19668"/>
                  <a:pt x="5193" y="19572"/>
                </a:cubicBezTo>
                <a:cubicBezTo>
                  <a:pt x="4923" y="19405"/>
                  <a:pt x="4660" y="19219"/>
                  <a:pt x="4405" y="19012"/>
                </a:cubicBezTo>
                <a:cubicBezTo>
                  <a:pt x="4150" y="18804"/>
                  <a:pt x="3902" y="18576"/>
                  <a:pt x="3663" y="18330"/>
                </a:cubicBezTo>
                <a:cubicBezTo>
                  <a:pt x="3561" y="18201"/>
                  <a:pt x="3423" y="18160"/>
                  <a:pt x="3296" y="18191"/>
                </a:cubicBezTo>
                <a:close/>
                <a:moveTo>
                  <a:pt x="14373" y="18253"/>
                </a:moveTo>
                <a:cubicBezTo>
                  <a:pt x="14265" y="18225"/>
                  <a:pt x="14147" y="18254"/>
                  <a:pt x="14051" y="18345"/>
                </a:cubicBezTo>
                <a:cubicBezTo>
                  <a:pt x="13803" y="18599"/>
                  <a:pt x="13546" y="18833"/>
                  <a:pt x="13279" y="19045"/>
                </a:cubicBezTo>
                <a:cubicBezTo>
                  <a:pt x="13012" y="19256"/>
                  <a:pt x="12736" y="19446"/>
                  <a:pt x="12455" y="19616"/>
                </a:cubicBezTo>
                <a:cubicBezTo>
                  <a:pt x="12254" y="19709"/>
                  <a:pt x="12155" y="19985"/>
                  <a:pt x="12236" y="20228"/>
                </a:cubicBezTo>
                <a:cubicBezTo>
                  <a:pt x="12327" y="20504"/>
                  <a:pt x="12600" y="20612"/>
                  <a:pt x="12807" y="20455"/>
                </a:cubicBezTo>
                <a:cubicBezTo>
                  <a:pt x="13114" y="20269"/>
                  <a:pt x="13415" y="20061"/>
                  <a:pt x="13706" y="19829"/>
                </a:cubicBezTo>
                <a:cubicBezTo>
                  <a:pt x="13996" y="19597"/>
                  <a:pt x="14276" y="19341"/>
                  <a:pt x="14547" y="19063"/>
                </a:cubicBezTo>
                <a:cubicBezTo>
                  <a:pt x="14685" y="18924"/>
                  <a:pt x="14723" y="18686"/>
                  <a:pt x="14638" y="18495"/>
                </a:cubicBezTo>
                <a:cubicBezTo>
                  <a:pt x="14580" y="18365"/>
                  <a:pt x="14481" y="18281"/>
                  <a:pt x="14373" y="18253"/>
                </a:cubicBezTo>
                <a:close/>
                <a:moveTo>
                  <a:pt x="6272" y="20166"/>
                </a:moveTo>
                <a:cubicBezTo>
                  <a:pt x="6117" y="20186"/>
                  <a:pt x="5979" y="20316"/>
                  <a:pt x="5935" y="20510"/>
                </a:cubicBezTo>
                <a:cubicBezTo>
                  <a:pt x="5880" y="20756"/>
                  <a:pt x="5996" y="21012"/>
                  <a:pt x="6197" y="21086"/>
                </a:cubicBezTo>
                <a:cubicBezTo>
                  <a:pt x="6522" y="21210"/>
                  <a:pt x="6854" y="21312"/>
                  <a:pt x="7189" y="21390"/>
                </a:cubicBezTo>
                <a:cubicBezTo>
                  <a:pt x="7522" y="21467"/>
                  <a:pt x="7857" y="21521"/>
                  <a:pt x="8196" y="21551"/>
                </a:cubicBezTo>
                <a:cubicBezTo>
                  <a:pt x="8371" y="21550"/>
                  <a:pt x="8523" y="21400"/>
                  <a:pt x="8562" y="21192"/>
                </a:cubicBezTo>
                <a:cubicBezTo>
                  <a:pt x="8613" y="20926"/>
                  <a:pt x="8473" y="20664"/>
                  <a:pt x="8253" y="20613"/>
                </a:cubicBezTo>
                <a:cubicBezTo>
                  <a:pt x="7944" y="20585"/>
                  <a:pt x="7637" y="20534"/>
                  <a:pt x="7333" y="20463"/>
                </a:cubicBezTo>
                <a:cubicBezTo>
                  <a:pt x="7029" y="20391"/>
                  <a:pt x="6726" y="20299"/>
                  <a:pt x="6428" y="20184"/>
                </a:cubicBezTo>
                <a:cubicBezTo>
                  <a:pt x="6375" y="20164"/>
                  <a:pt x="6323" y="20159"/>
                  <a:pt x="6272" y="20166"/>
                </a:cubicBezTo>
                <a:close/>
                <a:moveTo>
                  <a:pt x="11388" y="20195"/>
                </a:moveTo>
                <a:cubicBezTo>
                  <a:pt x="11330" y="20188"/>
                  <a:pt x="11270" y="20194"/>
                  <a:pt x="11211" y="20221"/>
                </a:cubicBezTo>
                <a:cubicBezTo>
                  <a:pt x="10921" y="20328"/>
                  <a:pt x="10629" y="20412"/>
                  <a:pt x="10333" y="20477"/>
                </a:cubicBezTo>
                <a:cubicBezTo>
                  <a:pt x="10038" y="20543"/>
                  <a:pt x="9740" y="20588"/>
                  <a:pt x="9440" y="20613"/>
                </a:cubicBezTo>
                <a:cubicBezTo>
                  <a:pt x="9241" y="20600"/>
                  <a:pt x="9067" y="20779"/>
                  <a:pt x="9043" y="21020"/>
                </a:cubicBezTo>
                <a:cubicBezTo>
                  <a:pt x="9012" y="21336"/>
                  <a:pt x="9236" y="21600"/>
                  <a:pt x="9494" y="21555"/>
                </a:cubicBezTo>
                <a:cubicBezTo>
                  <a:pt x="9824" y="21527"/>
                  <a:pt x="10152" y="21477"/>
                  <a:pt x="10477" y="21405"/>
                </a:cubicBezTo>
                <a:cubicBezTo>
                  <a:pt x="10803" y="21332"/>
                  <a:pt x="11124" y="21240"/>
                  <a:pt x="11442" y="21122"/>
                </a:cubicBezTo>
                <a:cubicBezTo>
                  <a:pt x="11637" y="21071"/>
                  <a:pt x="11768" y="20846"/>
                  <a:pt x="11740" y="20606"/>
                </a:cubicBezTo>
                <a:cubicBezTo>
                  <a:pt x="11713" y="20378"/>
                  <a:pt x="11561" y="20217"/>
                  <a:pt x="11388" y="20195"/>
                </a:cubicBez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55" name="Text Box 3"/>
          <p:cNvSpPr txBox="1"/>
          <p:nvPr>
            <p:custDataLst>
              <p:tags r:id="rId13"/>
            </p:custDataLst>
          </p:nvPr>
        </p:nvSpPr>
        <p:spPr>
          <a:xfrm>
            <a:off x="8751570" y="3162935"/>
            <a:ext cx="1172845" cy="812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1600" b="0">
                <a:cs typeface="Impact" panose="020B0806030902050204"/>
              </a:defRPr>
            </a:lvl1pPr>
          </a:lstStyle>
          <a:p>
            <a:pPr lvl="0" defTabSz="457200">
              <a:lnSpc>
                <a:spcPct val="120000"/>
              </a:lnSpc>
              <a:defRPr/>
            </a:pPr>
            <a:r>
              <a:rPr lang="zh-CN" altLang="en-US" b="1" spc="300">
                <a:solidFill>
                  <a:sysClr val="windowText" lastClr="000000">
                    <a:lumMod val="90000"/>
                    <a:lumOff val="1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DIDs </a:t>
            </a:r>
            <a:r>
              <a:rPr lang="en-US" altLang="zh-CN" b="1" spc="300">
                <a:solidFill>
                  <a:sysClr val="windowText" lastClr="000000">
                    <a:lumMod val="90000"/>
                    <a:lumOff val="1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(</a:t>
            </a:r>
            <a:r>
              <a:rPr lang="zh-CN" altLang="en-US" b="1" spc="300">
                <a:solidFill>
                  <a:sysClr val="windowText" lastClr="000000">
                    <a:lumMod val="90000"/>
                    <a:lumOff val="1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去中心化标识符</a:t>
            </a:r>
            <a:r>
              <a:rPr lang="en-US" altLang="zh-CN" b="1" spc="300">
                <a:solidFill>
                  <a:sysClr val="windowText" lastClr="000000">
                    <a:lumMod val="90000"/>
                    <a:lumOff val="1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)</a:t>
            </a:r>
            <a:endParaRPr lang="en-US" altLang="zh-CN" b="1" spc="300">
              <a:solidFill>
                <a:sysClr val="windowText" lastClr="000000">
                  <a:lumMod val="90000"/>
                  <a:lumOff val="10000"/>
                </a:sys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31" name="Линия"/>
          <p:cNvSpPr/>
          <p:nvPr>
            <p:custDataLst>
              <p:tags r:id="rId14"/>
            </p:custDataLst>
          </p:nvPr>
        </p:nvSpPr>
        <p:spPr>
          <a:xfrm>
            <a:off x="9309837" y="4073341"/>
            <a:ext cx="1" cy="487871"/>
          </a:xfrm>
          <a:prstGeom prst="line">
            <a:avLst/>
          </a:prstGeom>
          <a:noFill/>
          <a:ln w="254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oval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15"/>
            </p:custDataLst>
          </p:nvPr>
        </p:nvSpPr>
        <p:spPr>
          <a:xfrm>
            <a:off x="8365978" y="4659578"/>
            <a:ext cx="1858905" cy="435747"/>
          </a:xfrm>
          <a:prstGeom prst="rect">
            <a:avLst/>
          </a:prstGeom>
        </p:spPr>
        <p:txBody>
          <a:bodyPr wrap="square" bIns="0" anchor="ctr" anchorCtr="0">
            <a:no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lang="zh-CN" altLang="en-US" sz="1500" b="1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让控制者能够使用加密验证 DID 所有权</a:t>
            </a:r>
            <a:endParaRPr lang="zh-CN" altLang="en-US" sz="1500" b="1" spc="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TextBox 5"/>
          <p:cNvSpPr txBox="1"/>
          <p:nvPr>
            <p:custDataLst>
              <p:tags r:id="rId16"/>
            </p:custDataLst>
          </p:nvPr>
        </p:nvSpPr>
        <p:spPr>
          <a:xfrm>
            <a:off x="444500" y="298595"/>
            <a:ext cx="11303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DID </a:t>
            </a: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的设计动机</a:t>
            </a:r>
            <a:endParaRPr lang="zh-CN" altLang="en-US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/>
          <p:nvPr>
            <p:custDataLst>
              <p:tags r:id="rId1"/>
            </p:custDataLst>
          </p:nvPr>
        </p:nvSpPr>
        <p:spPr>
          <a:xfrm>
            <a:off x="271780" y="349395"/>
            <a:ext cx="11303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傲空间 DID(</a:t>
            </a:r>
            <a:r>
              <a:rPr lang="en-US" altLang="zh-CN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傲空间分布式身份标识</a:t>
            </a:r>
            <a:r>
              <a:rPr lang="en-US" altLang="zh-CN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身份凭证-好友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95770" y="1024255"/>
            <a:ext cx="2689225" cy="5824220"/>
          </a:xfrm>
          <a:prstGeom prst="rect">
            <a:avLst/>
          </a:prstGeom>
        </p:spPr>
      </p:pic>
      <p:pic>
        <p:nvPicPr>
          <p:cNvPr id="6" name="图片 5" descr="凭证信息-好友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12325" y="964565"/>
            <a:ext cx="2185670" cy="5893435"/>
          </a:xfrm>
          <a:prstGeom prst="rect">
            <a:avLst/>
          </a:prstGeom>
        </p:spPr>
      </p:pic>
      <p:pic>
        <p:nvPicPr>
          <p:cNvPr id="2" name="图片 1" descr="空间账号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1780" y="1043305"/>
            <a:ext cx="2684145" cy="5814695"/>
          </a:xfrm>
          <a:prstGeom prst="rect">
            <a:avLst/>
          </a:prstGeom>
        </p:spPr>
      </p:pic>
      <p:pic>
        <p:nvPicPr>
          <p:cNvPr id="4" name="图片 3" descr="凭证信息-傲空间服务器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01975" y="1033780"/>
            <a:ext cx="2684780" cy="5814695"/>
          </a:xfrm>
          <a:prstGeom prst="rect">
            <a:avLst/>
          </a:prstGeom>
        </p:spPr>
      </p:pic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/>
          <p:nvPr>
            <p:custDataLst>
              <p:tags r:id="rId1"/>
            </p:custDataLst>
          </p:nvPr>
        </p:nvSpPr>
        <p:spPr>
          <a:xfrm>
            <a:off x="271780" y="349395"/>
            <a:ext cx="11303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傲空间 DID 解决的痛点</a:t>
            </a:r>
            <a:endParaRPr lang="en-US" altLang="zh-CN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82" name="椭圆 481"/>
          <p:cNvSpPr/>
          <p:nvPr>
            <p:custDataLst>
              <p:tags r:id="rId2"/>
            </p:custDataLst>
          </p:nvPr>
        </p:nvSpPr>
        <p:spPr>
          <a:xfrm>
            <a:off x="3977640" y="1302385"/>
            <a:ext cx="1994535" cy="1948815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500" b="1">
                <a:solidFill>
                  <a:schemeClr val="tx1"/>
                </a:solidFill>
              </a:rPr>
              <a:t>Data</a:t>
            </a:r>
            <a:endParaRPr lang="zh-CN" altLang="en-US" sz="1500" b="1">
              <a:solidFill>
                <a:schemeClr val="tx1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500" b="1">
                <a:solidFill>
                  <a:schemeClr val="tx1"/>
                </a:solidFill>
              </a:rPr>
              <a:t>(</a:t>
            </a:r>
            <a:r>
              <a:rPr lang="zh-CN" altLang="en-US" sz="1500" b="1">
                <a:solidFill>
                  <a:schemeClr val="tx1"/>
                </a:solidFill>
              </a:rPr>
              <a:t>把数据还给用户</a:t>
            </a:r>
            <a:r>
              <a:rPr lang="en-US" altLang="zh-CN" sz="1500" b="1">
                <a:solidFill>
                  <a:schemeClr val="tx1"/>
                </a:solidFill>
              </a:rPr>
              <a:t>)</a:t>
            </a:r>
            <a:endParaRPr lang="en-US" altLang="zh-CN" sz="1500" b="1">
              <a:solidFill>
                <a:schemeClr val="tx1"/>
              </a:solidFill>
            </a:endParaRPr>
          </a:p>
        </p:txBody>
      </p:sp>
      <p:sp>
        <p:nvSpPr>
          <p:cNvPr id="483" name="椭圆 482"/>
          <p:cNvSpPr/>
          <p:nvPr>
            <p:custDataLst>
              <p:tags r:id="rId3"/>
            </p:custDataLst>
          </p:nvPr>
        </p:nvSpPr>
        <p:spPr>
          <a:xfrm>
            <a:off x="5972175" y="1302385"/>
            <a:ext cx="1994535" cy="1948815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500" b="1">
                <a:solidFill>
                  <a:schemeClr val="tx1"/>
                </a:solidFill>
              </a:rPr>
              <a:t>I</a:t>
            </a:r>
            <a:r>
              <a:rPr lang="zh-CN" altLang="en-US" sz="1500" b="1">
                <a:solidFill>
                  <a:schemeClr val="tx1"/>
                </a:solidFill>
              </a:rPr>
              <a:t>dentity</a:t>
            </a:r>
            <a:endParaRPr lang="zh-CN" altLang="en-US" sz="1500" b="1">
              <a:solidFill>
                <a:schemeClr val="tx1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500" b="1">
                <a:solidFill>
                  <a:schemeClr val="tx1"/>
                </a:solidFill>
              </a:rPr>
              <a:t>(</a:t>
            </a:r>
            <a:r>
              <a:rPr lang="zh-CN" altLang="en-US" sz="1500" b="1">
                <a:solidFill>
                  <a:schemeClr val="tx1"/>
                </a:solidFill>
              </a:rPr>
              <a:t>把身份还给用户</a:t>
            </a:r>
            <a:r>
              <a:rPr lang="en-US" altLang="zh-CN" sz="1500" b="1">
                <a:solidFill>
                  <a:schemeClr val="tx1"/>
                </a:solidFill>
              </a:rPr>
              <a:t>)</a:t>
            </a:r>
            <a:endParaRPr lang="en-US" altLang="zh-CN" sz="1500" b="1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>
            <p:custDataLst>
              <p:tags r:id="rId4"/>
            </p:custDataLst>
          </p:nvPr>
        </p:nvSpPr>
        <p:spPr>
          <a:xfrm>
            <a:off x="2360586" y="4127063"/>
            <a:ext cx="1642322" cy="196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椭圆 55"/>
          <p:cNvSpPr/>
          <p:nvPr>
            <p:custDataLst>
              <p:tags r:id="rId5"/>
            </p:custDataLst>
          </p:nvPr>
        </p:nvSpPr>
        <p:spPr>
          <a:xfrm>
            <a:off x="2927033" y="3799345"/>
            <a:ext cx="508896" cy="508896"/>
          </a:xfrm>
          <a:prstGeom prst="ellipse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6"/>
            </p:custDataLst>
          </p:nvPr>
        </p:nvSpPr>
        <p:spPr>
          <a:xfrm>
            <a:off x="2986715" y="3912314"/>
            <a:ext cx="389532" cy="282957"/>
          </a:xfrm>
          <a:prstGeom prst="rect">
            <a:avLst/>
          </a:prstGeom>
        </p:spPr>
        <p:txBody>
          <a:bodyPr wrap="square" lIns="91440" tIns="45720" rIns="91440" bIns="45720">
            <a:normAutofit fontScale="70000"/>
          </a:bodyPr>
          <a:lstStyle/>
          <a:p>
            <a:pPr algn="ctr"/>
            <a:r>
              <a:rPr kumimoji="1"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kumimoji="1"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7"/>
            </p:custDataLst>
          </p:nvPr>
        </p:nvSpPr>
        <p:spPr>
          <a:xfrm>
            <a:off x="4177691" y="4127063"/>
            <a:ext cx="1642322" cy="196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>
            <p:custDataLst>
              <p:tags r:id="rId8"/>
            </p:custDataLst>
          </p:nvPr>
        </p:nvSpPr>
        <p:spPr>
          <a:xfrm>
            <a:off x="4744138" y="3799345"/>
            <a:ext cx="508896" cy="508896"/>
          </a:xfrm>
          <a:prstGeom prst="ellipse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9"/>
            </p:custDataLst>
          </p:nvPr>
        </p:nvSpPr>
        <p:spPr>
          <a:xfrm>
            <a:off x="4803820" y="3912314"/>
            <a:ext cx="389532" cy="282957"/>
          </a:xfrm>
          <a:prstGeom prst="rect">
            <a:avLst/>
          </a:prstGeom>
        </p:spPr>
        <p:txBody>
          <a:bodyPr wrap="square" lIns="91440" tIns="45720" rIns="91440" bIns="45720">
            <a:normAutofit fontScale="70000"/>
          </a:bodyPr>
          <a:lstStyle/>
          <a:p>
            <a:pPr algn="ctr"/>
            <a:r>
              <a:rPr kumimoji="1"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kumimoji="1"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>
            <p:custDataLst>
              <p:tags r:id="rId10"/>
            </p:custDataLst>
          </p:nvPr>
        </p:nvSpPr>
        <p:spPr>
          <a:xfrm>
            <a:off x="5994796" y="4127063"/>
            <a:ext cx="1642322" cy="196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>
            <p:custDataLst>
              <p:tags r:id="rId11"/>
            </p:custDataLst>
          </p:nvPr>
        </p:nvSpPr>
        <p:spPr>
          <a:xfrm>
            <a:off x="6561243" y="3799345"/>
            <a:ext cx="508896" cy="508896"/>
          </a:xfrm>
          <a:prstGeom prst="ellipse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12"/>
            </p:custDataLst>
          </p:nvPr>
        </p:nvSpPr>
        <p:spPr>
          <a:xfrm>
            <a:off x="6620925" y="3912314"/>
            <a:ext cx="389532" cy="282957"/>
          </a:xfrm>
          <a:prstGeom prst="rect">
            <a:avLst/>
          </a:prstGeom>
        </p:spPr>
        <p:txBody>
          <a:bodyPr wrap="square" lIns="91440" tIns="45720" rIns="91440" bIns="45720">
            <a:normAutofit fontScale="70000"/>
          </a:bodyPr>
          <a:lstStyle/>
          <a:p>
            <a:pPr algn="ctr"/>
            <a:r>
              <a:rPr kumimoji="1"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kumimoji="1"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>
            <p:custDataLst>
              <p:tags r:id="rId13"/>
            </p:custDataLst>
          </p:nvPr>
        </p:nvSpPr>
        <p:spPr>
          <a:xfrm>
            <a:off x="7811901" y="4127063"/>
            <a:ext cx="1642322" cy="196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4"/>
            </p:custDataLst>
          </p:nvPr>
        </p:nvSpPr>
        <p:spPr>
          <a:xfrm>
            <a:off x="8378881" y="3799345"/>
            <a:ext cx="508896" cy="508896"/>
          </a:xfrm>
          <a:prstGeom prst="ellipse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15"/>
            </p:custDataLst>
          </p:nvPr>
        </p:nvSpPr>
        <p:spPr>
          <a:xfrm>
            <a:off x="8438563" y="3912314"/>
            <a:ext cx="389532" cy="282957"/>
          </a:xfrm>
          <a:prstGeom prst="rect">
            <a:avLst/>
          </a:prstGeom>
        </p:spPr>
        <p:txBody>
          <a:bodyPr wrap="square" lIns="91440" tIns="45720" rIns="91440" bIns="45720">
            <a:normAutofit fontScale="70000"/>
          </a:bodyPr>
          <a:lstStyle/>
          <a:p>
            <a:pPr algn="ctr"/>
            <a:r>
              <a:rPr kumimoji="1"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kumimoji="1"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7924870" y="4356214"/>
            <a:ext cx="1415850" cy="3607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7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可解析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7"/>
            </p:custDataLst>
          </p:nvPr>
        </p:nvSpPr>
        <p:spPr>
          <a:xfrm>
            <a:off x="7924870" y="4764915"/>
            <a:ext cx="1415850" cy="119737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DID 元数据可以被发现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18"/>
            </p:custDataLst>
          </p:nvPr>
        </p:nvSpPr>
        <p:spPr>
          <a:xfrm>
            <a:off x="6107765" y="4356214"/>
            <a:ext cx="1415850" cy="3607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7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可验证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6107765" y="4764915"/>
            <a:ext cx="1415850" cy="119737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可加密证明对 DIDs 及关联信息的控制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20"/>
            </p:custDataLst>
          </p:nvPr>
        </p:nvSpPr>
        <p:spPr>
          <a:xfrm>
            <a:off x="4295027" y="4356214"/>
            <a:ext cx="1415850" cy="3607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7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持久性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21"/>
            </p:custDataLst>
          </p:nvPr>
        </p:nvSpPr>
        <p:spPr>
          <a:xfrm>
            <a:off x="4295027" y="4764915"/>
            <a:ext cx="1415850" cy="119737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DIDs 不需要底层组织的持续运营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>
            <p:custDataLst>
              <p:tags r:id="rId22"/>
            </p:custDataLst>
          </p:nvPr>
        </p:nvSpPr>
        <p:spPr>
          <a:xfrm>
            <a:off x="2473555" y="4356214"/>
            <a:ext cx="1415850" cy="3607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7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去中心化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>
            <p:custDataLst>
              <p:tags r:id="rId23"/>
            </p:custDataLst>
          </p:nvPr>
        </p:nvSpPr>
        <p:spPr>
          <a:xfrm>
            <a:off x="2473555" y="4764915"/>
            <a:ext cx="1415850" cy="119737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DIDs 不需要中央发行机构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4"/>
    </p:custData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TextBox 5"/>
          <p:cNvSpPr txBox="1"/>
          <p:nvPr>
            <p:custDataLst>
              <p:tags r:id="rId1"/>
            </p:custDataLst>
          </p:nvPr>
        </p:nvSpPr>
        <p:spPr>
          <a:xfrm>
            <a:off x="271780" y="349250"/>
            <a:ext cx="11303000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buNone/>
            </a:pPr>
            <a:r>
              <a:rPr lang="en-US" altLang="zh-CN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揭开 DID 的面纱</a:t>
            </a:r>
            <a:endParaRPr lang="en-US" altLang="zh-CN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 descr="parts-of-a-di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3135" y="1061085"/>
            <a:ext cx="7745095" cy="2432050"/>
          </a:xfrm>
          <a:prstGeom prst="rect">
            <a:avLst/>
          </a:prstGeom>
        </p:spPr>
      </p:pic>
      <p:sp>
        <p:nvSpPr>
          <p:cNvPr id="5" name="文本框 4" descr="7b0a2020202022776f7264617274223a20227b5c2269645c223a343434383536302c5c227469645c223a31333437387d220a7d0a"/>
          <p:cNvSpPr txBox="1"/>
          <p:nvPr>
            <p:custDataLst>
              <p:tags r:id="rId5"/>
            </p:custDataLst>
          </p:nvPr>
        </p:nvSpPr>
        <p:spPr>
          <a:xfrm>
            <a:off x="207645" y="3630295"/>
            <a:ext cx="11795760" cy="6432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汉仪超粗圆简" panose="02010600000101010101" charset="-122"/>
                <a:ea typeface="汉仪超粗圆简" panose="02010600000101010101" charset="-122"/>
              </a:rPr>
              <a:t>did:</a:t>
            </a:r>
            <a:r>
              <a:rPr lang="zh-CN" altLang="en-US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汉仪超粗圆简" panose="02010600000101010101" charset="-122"/>
                <a:ea typeface="汉仪超粗圆简" panose="02010600000101010101" charset="-122"/>
              </a:rPr>
              <a:t>aospace:</a:t>
            </a:r>
            <a:r>
              <a:rPr lang="zh-CN" altLang="en-US" sz="3200" b="1" i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汉仪超粗圆简" panose="02010600000101010101" charset="-122"/>
                <a:ea typeface="汉仪超粗圆简" panose="02010600000101010101" charset="-122"/>
              </a:rPr>
              <a:t>11MSzi1eoQtDfpw6ez6AbkaPWvQBaR2tuki</a:t>
            </a:r>
            <a:endParaRPr lang="zh-CN" altLang="en-US" sz="3200" b="1" i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汉仪超粗圆简" panose="02010600000101010101" charset="-122"/>
              <a:ea typeface="汉仪超粗圆简" panose="0201060000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76275" y="5270500"/>
            <a:ext cx="5044440" cy="5264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p>
            <a:pPr algn="l"/>
            <a:r>
              <a:rPr lang="zh-CN" altLang="en-US"/>
              <a:t>DID Specification of AO.space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6095365" y="5269865"/>
            <a:ext cx="5074920" cy="527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p>
            <a:r>
              <a:rPr lang="zh-CN" altLang="en-US"/>
              <a:t>DID Specification of AO.space verification method</a:t>
            </a:r>
            <a:endParaRPr lang="zh-CN" altLang="en-US"/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/>
          <p:nvPr>
            <p:custDataLst>
              <p:tags r:id="rId1"/>
            </p:custDataLst>
          </p:nvPr>
        </p:nvSpPr>
        <p:spPr>
          <a:xfrm>
            <a:off x="271780" y="349250"/>
            <a:ext cx="11303000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DID </a:t>
            </a: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的创建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>
              <a:buClrTx/>
              <a:buSzTx/>
              <a:buFontTx/>
              <a:buNone/>
            </a:pPr>
            <a:endParaRPr lang="zh-CN" altLang="en-US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6198235" y="3684905"/>
            <a:ext cx="5861685" cy="6324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>
            <p:custDataLst>
              <p:tags r:id="rId3"/>
            </p:custDataLst>
          </p:nvPr>
        </p:nvSpPr>
        <p:spPr>
          <a:xfrm>
            <a:off x="5243830" y="1616075"/>
            <a:ext cx="849630" cy="128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096000" y="1419860"/>
            <a:ext cx="5861685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r>
              <a:rPr lang="zh-CN" altLang="en-US" sz="1600" b="1">
                <a:solidFill>
                  <a:schemeClr val="tx1"/>
                </a:solidFill>
                <a:sym typeface="+mn-ea"/>
              </a:rPr>
              <a:t>"publicKeyMultibase": "5jX1iCfmHr5nNQk4hWEE4uMT8zMUDqS9bJt4mW2LfD48"</a:t>
            </a:r>
            <a:endParaRPr lang="zh-CN" altLang="en-US" sz="16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 rot="5400000">
            <a:off x="8890635" y="2052955"/>
            <a:ext cx="270510" cy="214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8009255" y="2313940"/>
            <a:ext cx="2030730" cy="384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SHA3-256</a:t>
            </a:r>
            <a:endParaRPr lang="zh-CN" altLang="en-US" b="1"/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>
            <a:off x="8009890" y="3007995"/>
            <a:ext cx="2030095" cy="384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RIPEMD-160</a:t>
            </a:r>
            <a:endParaRPr lang="zh-CN" altLang="en-US" b="1"/>
          </a:p>
        </p:txBody>
      </p:sp>
      <p:sp>
        <p:nvSpPr>
          <p:cNvPr id="13" name="右箭头 12"/>
          <p:cNvSpPr/>
          <p:nvPr>
            <p:custDataLst>
              <p:tags r:id="rId8"/>
            </p:custDataLst>
          </p:nvPr>
        </p:nvSpPr>
        <p:spPr>
          <a:xfrm rot="5400000">
            <a:off x="8882380" y="2755265"/>
            <a:ext cx="292100" cy="214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>
            <p:custDataLst>
              <p:tags r:id="rId9"/>
            </p:custDataLst>
          </p:nvPr>
        </p:nvSpPr>
        <p:spPr>
          <a:xfrm>
            <a:off x="8009890" y="3805555"/>
            <a:ext cx="2030730" cy="3498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RIPEMD-160</a:t>
            </a:r>
            <a:endParaRPr lang="zh-CN" altLang="en-US" b="1"/>
          </a:p>
        </p:txBody>
      </p:sp>
      <p:sp>
        <p:nvSpPr>
          <p:cNvPr id="15" name="圆角矩形 14"/>
          <p:cNvSpPr/>
          <p:nvPr>
            <p:custDataLst>
              <p:tags r:id="rId10"/>
            </p:custDataLst>
          </p:nvPr>
        </p:nvSpPr>
        <p:spPr>
          <a:xfrm>
            <a:off x="6386195" y="3832225"/>
            <a:ext cx="1369060" cy="3498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Version</a:t>
            </a:r>
            <a:endParaRPr lang="zh-CN" altLang="en-US" b="1"/>
          </a:p>
        </p:txBody>
      </p:sp>
      <p:sp>
        <p:nvSpPr>
          <p:cNvPr id="16" name="圆角矩形 15"/>
          <p:cNvSpPr/>
          <p:nvPr>
            <p:custDataLst>
              <p:tags r:id="rId11"/>
            </p:custDataLst>
          </p:nvPr>
        </p:nvSpPr>
        <p:spPr>
          <a:xfrm>
            <a:off x="10152380" y="3832225"/>
            <a:ext cx="1767205" cy="3498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CheckSum</a:t>
            </a:r>
            <a:endParaRPr lang="zh-CN" altLang="en-US" b="1"/>
          </a:p>
        </p:txBody>
      </p:sp>
      <p:sp>
        <p:nvSpPr>
          <p:cNvPr id="17" name="圆角矩形 16"/>
          <p:cNvSpPr/>
          <p:nvPr>
            <p:custDataLst>
              <p:tags r:id="rId12"/>
            </p:custDataLst>
          </p:nvPr>
        </p:nvSpPr>
        <p:spPr>
          <a:xfrm>
            <a:off x="8009890" y="4618355"/>
            <a:ext cx="2030730" cy="4006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Base58</a:t>
            </a:r>
            <a:endParaRPr lang="zh-CN" altLang="en-US" b="1"/>
          </a:p>
        </p:txBody>
      </p:sp>
      <p:sp>
        <p:nvSpPr>
          <p:cNvPr id="18" name="右箭头 17"/>
          <p:cNvSpPr/>
          <p:nvPr>
            <p:custDataLst>
              <p:tags r:id="rId13"/>
            </p:custDataLst>
          </p:nvPr>
        </p:nvSpPr>
        <p:spPr>
          <a:xfrm rot="5400000">
            <a:off x="8882354" y="4389689"/>
            <a:ext cx="286334" cy="214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>
            <p:custDataLst>
              <p:tags r:id="rId14"/>
            </p:custDataLst>
          </p:nvPr>
        </p:nvSpPr>
        <p:spPr>
          <a:xfrm rot="5400000">
            <a:off x="8877935" y="3437890"/>
            <a:ext cx="296545" cy="214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>
            <p:custDataLst>
              <p:tags r:id="rId15"/>
            </p:custDataLst>
          </p:nvPr>
        </p:nvSpPr>
        <p:spPr>
          <a:xfrm>
            <a:off x="6198235" y="5320030"/>
            <a:ext cx="5861685" cy="546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did:aospace:</a:t>
            </a:r>
            <a:r>
              <a:rPr lang="zh-CN" altLang="en-US" sz="16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11Aw2mJ7RwVyMCuGM493JrL9mu5Eh2kwzh9</a:t>
            </a:r>
            <a:endParaRPr lang="zh-CN" altLang="en-US" sz="16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右箭头 21"/>
          <p:cNvSpPr/>
          <p:nvPr>
            <p:custDataLst>
              <p:tags r:id="rId16"/>
            </p:custDataLst>
          </p:nvPr>
        </p:nvSpPr>
        <p:spPr>
          <a:xfrm rot="5400000">
            <a:off x="8868687" y="5064219"/>
            <a:ext cx="318749" cy="214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workflow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82625" y="899160"/>
            <a:ext cx="4561205" cy="528447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/>
          <p:nvPr>
            <p:custDataLst>
              <p:tags r:id="rId1"/>
            </p:custDataLst>
          </p:nvPr>
        </p:nvSpPr>
        <p:spPr>
          <a:xfrm>
            <a:off x="271780" y="349250"/>
            <a:ext cx="1130300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DID Document </a:t>
            </a: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2800" b="1" dirty="0">
                <a:solidFill>
                  <a:srgbClr val="363E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组成</a:t>
            </a:r>
            <a:endParaRPr lang="zh-CN" altLang="en-US" sz="2800" b="1" dirty="0">
              <a:solidFill>
                <a:srgbClr val="363E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6915" y="1134110"/>
            <a:ext cx="1131316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DID 标识符只是表示一个身份的标识符，不包含身份的信息。而 DID 文档就是用于描述身份详细信息的文档，一个 DID 标识符关联到一个 DID 文档。</a:t>
            </a:r>
            <a:endParaRPr lang="zh-CN" altLang="en-US" sz="2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3125" y="19888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DID文档一般包含以下内容：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1230" y="2565400"/>
            <a:ext cx="609600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fontAlgn="auto">
              <a:lnSpc>
                <a:spcPts val="3600"/>
              </a:lnSpc>
              <a:buFont typeface="Wingdings" panose="05000000000000000000" charset="0"/>
              <a:buChar char="ü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DID标识符（必需）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ts val="3600"/>
              </a:lnSpc>
              <a:buFont typeface="Wingdings" panose="05000000000000000000" charset="0"/>
              <a:buChar char="ü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一个加密材料的集合，比如公钥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ts val="3600"/>
              </a:lnSpc>
              <a:buFont typeface="Wingdings" panose="05000000000000000000" charset="0"/>
              <a:buChar char="ü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验证方法集合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ts val="3600"/>
              </a:lnSpc>
              <a:buFont typeface="Wingdings" panose="05000000000000000000" charset="0"/>
              <a:buChar char="ü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一个服务端点的集合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ts val="3600"/>
              </a:lnSpc>
              <a:buFont typeface="Wingdings" panose="05000000000000000000" charset="0"/>
              <a:buChar char="ü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时间，包括创建时间和更新时间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8700" y="5210810"/>
            <a:ext cx="10546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DID文档中没有任何和你个人真实信息相关的内容，比如你的真实姓名、地址、手机号等。其中包含了每一个凭证对应的公钥。</a:t>
            </a:r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TEMPLATE_CATEGORY" val="diagram"/>
  <p:tag name="KSO_WM_TEMPLATE_INDEX" val="160505"/>
  <p:tag name="KSO_WM_UNIT_TYPE" val="l_h_f"/>
  <p:tag name="KSO_WM_UNIT_INDEX" val="1_1_1"/>
  <p:tag name="KSO_WM_UNIT_ID" val="diagram160505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"/>
  <p:tag name="KSO_WM_TAG_VERSION" val="1.0"/>
  <p:tag name="KSO_WM_DIAGRAM_GROUP_CODE" val="l1-1"/>
  <p:tag name="KSO_WM_UNIT_PRESET_TEXT" val="Lorem ipsum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TEMPLATE_CATEGORY" val="diagram"/>
  <p:tag name="KSO_WM_TEMPLATE_INDEX" val="160505"/>
  <p:tag name="KSO_WM_UNIT_TYPE" val="l_h_f"/>
  <p:tag name="KSO_WM_UNIT_INDEX" val="1_2_1"/>
  <p:tag name="KSO_WM_UNIT_ID" val="diagram160505_4*l_h_f*1_2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"/>
  <p:tag name="KSO_WM_TAG_VERSION" val="1.0"/>
  <p:tag name="KSO_WM_DIAGRAM_GROUP_CODE" val="l1-1"/>
  <p:tag name="KSO_WM_UNIT_PRESET_TEXT" val="Lorem ipsum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TEMPLATE_CATEGORY" val="diagram"/>
  <p:tag name="KSO_WM_TEMPLATE_INDEX" val="160505"/>
  <p:tag name="KSO_WM_UNIT_TYPE" val="l_h_f"/>
  <p:tag name="KSO_WM_UNIT_INDEX" val="1062_3_1"/>
  <p:tag name="KSO_WM_UNIT_ID" val="diagram160505_4*l_h_f*1062_3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"/>
  <p:tag name="KSO_WM_TAG_VERSION" val="1.0"/>
  <p:tag name="KSO_WM_DIAGRAM_GROUP_CODE" val="l1-1"/>
  <p:tag name="KSO_WM_UNIT_PRESET_TEXT" val="Lorem ipsum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TEMPLATE_CATEGORY" val="diagram"/>
  <p:tag name="KSO_WM_TEMPLATE_INDEX" val="160505"/>
  <p:tag name="KSO_WM_UNIT_TYPE" val="l_h_f"/>
  <p:tag name="KSO_WM_UNIT_INDEX" val="1062_4_1"/>
  <p:tag name="KSO_WM_UNIT_ID" val="diagram160505_4*l_h_f*1062_4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"/>
  <p:tag name="KSO_WM_TAG_VERSION" val="1.0"/>
  <p:tag name="KSO_WM_DIAGRAM_GROUP_CODE" val="l1-1"/>
  <p:tag name="KSO_WM_UNIT_PRESET_TEXT" val="Lorem ipsum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TEMPLATE_CATEGORY" val="diagram"/>
  <p:tag name="KSO_WM_TEMPLATE_INDEX" val="160505"/>
  <p:tag name="KSO_WM_UNIT_TYPE" val="l_h_f"/>
  <p:tag name="KSO_WM_UNIT_INDEX" val="1062_3_1"/>
  <p:tag name="KSO_WM_UNIT_ID" val="diagram160505_4*l_h_f*1062_3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"/>
  <p:tag name="KSO_WM_TAG_VERSION" val="1.0"/>
  <p:tag name="KSO_WM_DIAGRAM_GROUP_CODE" val="l1-1"/>
  <p:tag name="KSO_WM_UNIT_PRESET_TEXT" val="Lorem ipsum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TEMPLATE_CATEGORY" val="diagram"/>
  <p:tag name="KSO_WM_TEMPLATE_INDEX" val="160505"/>
  <p:tag name="KSO_WM_UNIT_TYPE" val="l_h_f"/>
  <p:tag name="KSO_WM_UNIT_INDEX" val="1_2_1"/>
  <p:tag name="KSO_WM_UNIT_ID" val="diagram160505_4*l_h_f*1_2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"/>
  <p:tag name="KSO_WM_TAG_VERSION" val="1.0"/>
  <p:tag name="KSO_WM_DIAGRAM_GROUP_CODE" val="l1-1"/>
  <p:tag name="KSO_WM_UNIT_PRESET_TEXT" val="Lorem ipsum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TEMPLATE_CATEGORY" val="diagram"/>
  <p:tag name="KSO_WM_TEMPLATE_INDEX" val="160505"/>
  <p:tag name="KSO_WM_UNIT_TYPE" val="l_h_f"/>
  <p:tag name="KSO_WM_UNIT_INDEX" val="1_2_1"/>
  <p:tag name="KSO_WM_UNIT_ID" val="diagram160505_4*l_h_f*1_2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"/>
  <p:tag name="KSO_WM_TAG_VERSION" val="1.0"/>
  <p:tag name="KSO_WM_DIAGRAM_GROUP_CODE" val="l1-1"/>
  <p:tag name="KSO_WM_UNIT_PRESET_TEXT" val="Lorem ipsum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TEMPLATE_CATEGORY" val="diagram"/>
  <p:tag name="KSO_WM_TEMPLATE_INDEX" val="160505"/>
  <p:tag name="KSO_WM_UNIT_TYPE" val="l_h_f"/>
  <p:tag name="KSO_WM_UNIT_INDEX" val="1_2_1"/>
  <p:tag name="KSO_WM_UNIT_ID" val="diagram160505_4*l_h_f*1_2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"/>
  <p:tag name="KSO_WM_TAG_VERSION" val="1.0"/>
  <p:tag name="KSO_WM_DIAGRAM_GROUP_CODE" val="l1-1"/>
  <p:tag name="KSO_WM_UNIT_PRESET_TEXT" val="Lorem ipsum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68_2*i*0"/>
  <p:tag name="KSO_WM_TEMPLATE_CATEGORY" val="diagram"/>
  <p:tag name="KSO_WM_TEMPLATE_INDEX" val="160568"/>
  <p:tag name="KSO_WM_UNIT_INDEX" val="0"/>
</p:tagLst>
</file>

<file path=ppt/tags/tag157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h_f"/>
  <p:tag name="KSO_WM_UNIT_INDEX" val="1_3_1"/>
  <p:tag name="KSO_WM_UNIT_ID" val="diagram160568_2*l_h_f*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i"/>
  <p:tag name="KSO_WM_UNIT_INDEX" val="1_1"/>
  <p:tag name="KSO_WM_UNIT_ID" val="diagram160568_2*l_i*1_1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i"/>
  <p:tag name="KSO_WM_UNIT_INDEX" val="1_2"/>
  <p:tag name="KSO_WM_UNIT_ID" val="diagram160568_2*l_i*1_2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68_2*i*7"/>
  <p:tag name="KSO_WM_TEMPLATE_CATEGORY" val="diagram"/>
  <p:tag name="KSO_WM_TEMPLATE_INDEX" val="160568"/>
  <p:tag name="KSO_WM_UNIT_INDEX" val="7"/>
</p:tagLst>
</file>

<file path=ppt/tags/tag161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h_f"/>
  <p:tag name="KSO_WM_UNIT_INDEX" val="1_5_1"/>
  <p:tag name="KSO_WM_UNIT_ID" val="diagram160568_2*l_h_f*1_5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i"/>
  <p:tag name="KSO_WM_UNIT_INDEX" val="1_3"/>
  <p:tag name="KSO_WM_UNIT_ID" val="diagram160568_2*l_i*1_3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i"/>
  <p:tag name="KSO_WM_UNIT_INDEX" val="1_4"/>
  <p:tag name="KSO_WM_UNIT_ID" val="diagram160568_2*l_i*1_4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68_2*i*14"/>
  <p:tag name="KSO_WM_TEMPLATE_CATEGORY" val="diagram"/>
  <p:tag name="KSO_WM_TEMPLATE_INDEX" val="160568"/>
  <p:tag name="KSO_WM_UNIT_INDEX" val="14"/>
</p:tagLst>
</file>

<file path=ppt/tags/tag165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h_f"/>
  <p:tag name="KSO_WM_UNIT_INDEX" val="1_1_1"/>
  <p:tag name="KSO_WM_UNIT_ID" val="diagram160568_2*l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i"/>
  <p:tag name="KSO_WM_UNIT_INDEX" val="1_5"/>
  <p:tag name="KSO_WM_UNIT_ID" val="diagram160568_2*l_i*1_5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i"/>
  <p:tag name="KSO_WM_UNIT_INDEX" val="1_6"/>
  <p:tag name="KSO_WM_UNIT_ID" val="diagram160568_2*l_i*1_6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68_2*i*22"/>
  <p:tag name="KSO_WM_TEMPLATE_CATEGORY" val="diagram"/>
  <p:tag name="KSO_WM_TEMPLATE_INDEX" val="160568"/>
  <p:tag name="KSO_WM_UNIT_INDEX" val="22"/>
</p:tagLst>
</file>

<file path=ppt/tags/tag169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h_f"/>
  <p:tag name="KSO_WM_UNIT_INDEX" val="1_2_1"/>
  <p:tag name="KSO_WM_UNIT_ID" val="diagram160568_2*l_h_f*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i"/>
  <p:tag name="KSO_WM_UNIT_INDEX" val="1_7"/>
  <p:tag name="KSO_WM_UNIT_ID" val="diagram160568_2*l_i*1_7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i"/>
  <p:tag name="KSO_WM_UNIT_INDEX" val="1_8"/>
  <p:tag name="KSO_WM_UNIT_ID" val="diagram160568_2*l_i*1_8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68_2*i*29"/>
  <p:tag name="KSO_WM_TEMPLATE_CATEGORY" val="diagram"/>
  <p:tag name="KSO_WM_TEMPLATE_INDEX" val="160568"/>
  <p:tag name="KSO_WM_UNIT_INDEX" val="29"/>
</p:tagLst>
</file>

<file path=ppt/tags/tag173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h_f"/>
  <p:tag name="KSO_WM_UNIT_INDEX" val="1_4_1"/>
  <p:tag name="KSO_WM_UNIT_ID" val="diagram160568_2*l_h_f*1_4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i"/>
  <p:tag name="KSO_WM_UNIT_INDEX" val="1_9"/>
  <p:tag name="KSO_WM_UNIT_ID" val="diagram160568_2*l_i*1_9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TEMPLATE_CATEGORY" val="diagram"/>
  <p:tag name="KSO_WM_TEMPLATE_INDEX" val="160568"/>
  <p:tag name="KSO_WM_TAG_VERSION" val="1.0"/>
  <p:tag name="KSO_WM_BEAUTIFY_FLAG" val=""/>
  <p:tag name="KSO_WM_UNIT_TYPE" val="l_i"/>
  <p:tag name="KSO_WM_UNIT_INDEX" val="1_10"/>
  <p:tag name="KSO_WM_UNIT_ID" val="diagram160568_2*l_i*1_10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PP_MARK_KEY" val="37ef33ad-325e-480b-bfea-46684073dd51"/>
  <p:tag name="COMMONDATA" val="eyJoZGlkIjoiMjQ4MTU5Yzc1MTg5NWE5ZDg4MzZmNzFhZDQ2YjczM2UifQ==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  <p:tag name="KSO_WM_UNIT_PLACING_PICTURE_USER_VIEWPORT" val="{&quot;height&quot;:3836,&quot;width&quot;:11642}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497_1*m_h_i*1_1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497_1*m_h_i*1_1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497_1*m_h_a*1_1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1497_1*m_h_i*1_1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1_1_1"/>
  <p:tag name="KSO_WM_UNIT_ID" val="diagram20201497_1*m_h_h_a*1_1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497_1*m_h_i*1_2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1497_1*m_h_i*1_2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1497_1*m_h_a*1_2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1497_1*m_h_i*1_2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2_1_1"/>
  <p:tag name="KSO_WM_UNIT_ID" val="diagram20201497_1*m_h_h_a*1_2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497_1*m_h_i*1_3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1497_1*m_h_i*1_3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497_1*m_h_a*1_3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1497_1*m_h_i*1_3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3_1_1"/>
  <p:tag name="KSO_WM_UNIT_ID" val="diagram20201497_1*m_h_h_a*1_3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20170156"/>
  <p:tag name="KSO_WM_TAG_VERSION" val="1.0"/>
  <p:tag name="KSO_WM_BEAUTIFY_FLAG" val=""/>
  <p:tag name="KSO_WM_UNIT_TYPE" val="l_h_f"/>
  <p:tag name="KSO_WM_UNIT_INDEX" val="1_1_1"/>
  <p:tag name="KSO_WM_UNIT_LAYERLEVEL" val="1_1_1"/>
  <p:tag name="KSO_WM_UNIT_VALUE" val="56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l1-1"/>
  <p:tag name="KSO_WM_UNIT_ID" val="diagram20170156_2*l_h_f*1_1_1"/>
  <p:tag name="KSO_WM_UNIT_FILL_FORE_SCHEMECOLOR_INDEX" val="5"/>
  <p:tag name="KSO_WM_UNIT_FILL_TYPE" val="1"/>
  <p:tag name="KSO_WM_UNIT_TEXT_FILL_FORE_SCHEMECOLOR_INDEX" val="16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20170156"/>
  <p:tag name="KSO_WM_TAG_VERSION" val="1.0"/>
  <p:tag name="KSO_WM_BEAUTIFY_FLAG" val=""/>
  <p:tag name="KSO_WM_UNIT_TYPE" val="l_h_f"/>
  <p:tag name="KSO_WM_UNIT_INDEX" val="1_2_1"/>
  <p:tag name="KSO_WM_UNIT_LAYERLEVEL" val="1_1_1"/>
  <p:tag name="KSO_WM_UNIT_VALUE" val="56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l1-1"/>
  <p:tag name="KSO_WM_UNIT_ID" val="diagram20170156_2*l_h_f*1_2_1"/>
  <p:tag name="KSO_WM_UNIT_FILL_FORE_SCHEMECOLOR_INDEX" val="6"/>
  <p:tag name="KSO_WM_UNIT_FILL_TYPE" val="1"/>
  <p:tag name="KSO_WM_UNIT_TEXT_FILL_FORE_SCHEMECOLOR_INDEX" val="16"/>
  <p:tag name="KSO_WM_UNIT_TEXT_FILL_TYPE" val="1"/>
  <p:tag name="KSO_WM_UNIT_USESOURCEFORMAT_APPLY" val="0"/>
</p:tagLst>
</file>

<file path=ppt/tags/tag66.xml><?xml version="1.0" encoding="utf-8"?>
<p:tagLst xmlns:p="http://schemas.openxmlformats.org/presentationml/2006/main">
  <p:tag name="KSO_WM_UNIT_COLOR_SCHEME_SHAPE_ID" val="32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1_1"/>
  <p:tag name="KSO_WM_UNIT_ID" val="diagram20196497_3*l_h_i*1_1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UNIT_COLOR_SCHEME_SHAPE_ID" val="56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1_1"/>
  <p:tag name="KSO_WM_UNIT_ID" val="diagram20196497_3*l_h_i*1_1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96497_3*l_h_i*1_1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COLOR_SCHEME_SHAPE_ID" val="37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2_1"/>
  <p:tag name="KSO_WM_UNIT_ID" val="diagram20196497_3*l_h_i*1_2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COLOR_SCHEME_SHAPE_ID" val="3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2_1"/>
  <p:tag name="KSO_WM_UNIT_ID" val="diagram20196497_3*l_h_i*1_2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COLOR_SCHEME_SHAPE_ID" val="3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96497_3*l_h_i*1_2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COLOR_SCHEME_SHAPE_ID" val="44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3_1"/>
  <p:tag name="KSO_WM_UNIT_ID" val="diagram20196497_3*l_h_i*1_3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COLOR_SCHEME_SHAPE_ID" val="46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3_1"/>
  <p:tag name="KSO_WM_UNIT_ID" val="diagram20196497_3*l_h_i*1_3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UNIT_COLOR_SCHEME_SHAPE_ID" val="3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196497_3*l_h_i*1_3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UNIT_COLOR_SCHEME_SHAPE_ID" val="54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4_1"/>
  <p:tag name="KSO_WM_UNIT_ID" val="diagram20196497_3*l_h_i*1_4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UNIT_COLOR_SCHEME_SHAPE_ID" val="55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4_1"/>
  <p:tag name="KSO_WM_UNIT_ID" val="diagram20196497_3*l_h_i*1_4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UNIT_COLOR_SCHEME_SHAPE_ID" val="35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196497_3*l_h_i*1_4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8.xml><?xml version="1.0" encoding="utf-8"?>
<p:tagLst xmlns:p="http://schemas.openxmlformats.org/presentationml/2006/main">
  <p:tag name="KSO_WM_UNIT_TEXT_PART_ID_V2" val="c-1-1"/>
  <p:tag name="KSO_WM_UNIT_COLOR_SCHEME_SHAPE_ID" val="57"/>
  <p:tag name="KSO_WM_UNIT_COLOR_SCHEME_PARENT_PAGE" val="0_3"/>
  <p:tag name="KSO_WM_UNIT_DIAGRAM_MODELTYPE" val="stripeEnum"/>
  <p:tag name="KSO_WM_UNIT_ISCONTENTS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96497_3*l_h_a*1_4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UNIT_TEXT_PART_ID_V2" val="d-1-1"/>
  <p:tag name="KSO_WM_UNIT_COLOR_SCHEME_SHAPE_ID" val="59"/>
  <p:tag name="KSO_WM_UNIT_COLOR_SCHEME_PARENT_PAGE" val="0_3"/>
  <p:tag name="KSO_WM_UNIT_DIAGRAM_MODELTYPE" val="stripeEnum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96497_3*l_h_f*1_4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.5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TEXT_PART_ID_V2" val="c-1-1"/>
  <p:tag name="KSO_WM_UNIT_COLOR_SCHEME_SHAPE_ID" val="57"/>
  <p:tag name="KSO_WM_UNIT_COLOR_SCHEME_PARENT_PAGE" val="0_3"/>
  <p:tag name="KSO_WM_UNIT_DIAGRAM_MODELTYPE" val="stripeEnum"/>
  <p:tag name="KSO_WM_UNIT_ISCONTENTS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96497_3*l_h_a*1_3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1.xml><?xml version="1.0" encoding="utf-8"?>
<p:tagLst xmlns:p="http://schemas.openxmlformats.org/presentationml/2006/main">
  <p:tag name="KSO_WM_UNIT_TEXT_PART_ID_V2" val="d-1-1"/>
  <p:tag name="KSO_WM_UNIT_COLOR_SCHEME_SHAPE_ID" val="59"/>
  <p:tag name="KSO_WM_UNIT_COLOR_SCHEME_PARENT_PAGE" val="0_3"/>
  <p:tag name="KSO_WM_UNIT_DIAGRAM_MODELTYPE" val="stripeEnum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96497_3*l_h_f*1_3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.5"/>
  <p:tag name="KSO_WM_UNIT_TEXT_FILL_FORE_SCHEMECOLOR_INDEX" val="13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UNIT_TEXT_PART_ID_V2" val="c-1-1"/>
  <p:tag name="KSO_WM_UNIT_COLOR_SCHEME_SHAPE_ID" val="57"/>
  <p:tag name="KSO_WM_UNIT_COLOR_SCHEME_PARENT_PAGE" val="0_3"/>
  <p:tag name="KSO_WM_UNIT_DIAGRAM_MODELTYPE" val="stripeEnum"/>
  <p:tag name="KSO_WM_UNIT_ISCONTENTS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96497_3*l_h_a*1_2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UNIT_TEXT_PART_ID_V2" val="d-1-1"/>
  <p:tag name="KSO_WM_UNIT_COLOR_SCHEME_SHAPE_ID" val="59"/>
  <p:tag name="KSO_WM_UNIT_COLOR_SCHEME_PARENT_PAGE" val="0_3"/>
  <p:tag name="KSO_WM_UNIT_DIAGRAM_MODELTYPE" val="stripeEnum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6497_3*l_h_f*1_2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.5"/>
  <p:tag name="KSO_WM_UNIT_TEXT_FILL_FORE_SCHEMECOLOR_INDEX" val="13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UNIT_TEXT_PART_ID_V2" val="c-1-1"/>
  <p:tag name="KSO_WM_UNIT_COLOR_SCHEME_SHAPE_ID" val="57"/>
  <p:tag name="KSO_WM_UNIT_COLOR_SCHEME_PARENT_PAGE" val="0_3"/>
  <p:tag name="KSO_WM_UNIT_DIAGRAM_MODELTYPE" val="stripeEnum"/>
  <p:tag name="KSO_WM_UNIT_ISCONTENTS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6497_3*l_h_a*1_1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UNIT_TEXT_PART_ID_V2" val="d-1-1"/>
  <p:tag name="KSO_WM_UNIT_COLOR_SCHEME_SHAPE_ID" val="59"/>
  <p:tag name="KSO_WM_UNIT_COLOR_SCHEME_PARENT_PAGE" val="0_3"/>
  <p:tag name="KSO_WM_UNIT_DIAGRAM_MODELTYPE" val="stripeEnum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96497_3*l_h_f*1_1_1"/>
  <p:tag name="KSO_WM_TEMPLATE_CATEGORY" val="diagram"/>
  <p:tag name="KSO_WM_TEMPLATE_INDEX" val="20196497"/>
  <p:tag name="KSO_WM_UNIT_LAYERLEVEL" val="1_1_1"/>
  <p:tag name="KSO_WM_TAG_VERSION" val="1.0"/>
  <p:tag name="KSO_WM_BEAUTIFY_FLAG" val="#wm#"/>
  <p:tag name="KSO_WM_UNIT_TEXT_FILL_FORE_SCHEMECOLOR_INDEX_BRIGHTNESS" val="0.5"/>
  <p:tag name="KSO_WM_UNIT_TEXT_FILL_FORE_SCHEMECOLOR_INDEX" val="13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SLIDE_ITEM_CNT" val="4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97_1*a*1"/>
  <p:tag name="KSO_WM_TEMPLATE_CATEGORY" val="diagram"/>
  <p:tag name="KSO_WM_TEMPLATE_INDEX" val="20201497"/>
  <p:tag name="KSO_WM_UNIT_LAYERLEVEL" val="1"/>
  <p:tag name="KSO_WM_TAG_VERSION" val="1.0"/>
  <p:tag name="KSO_WM_BEAUTIFY_FLAG" val=""/>
  <p:tag name="KSO_WM_UNIT_PRESET_TEXT" val="单击此处添加标题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2360</Words>
  <Application>WPS 演示</Application>
  <PresentationFormat>宽屏</PresentationFormat>
  <Paragraphs>241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黑体</vt:lpstr>
      <vt:lpstr>阿里巴巴普惠体 R</vt:lpstr>
      <vt:lpstr>微软雅黑</vt:lpstr>
      <vt:lpstr>Wingdings</vt:lpstr>
      <vt:lpstr>Helvetica Neue Medium</vt:lpstr>
      <vt:lpstr>Impact</vt:lpstr>
      <vt:lpstr>汉仪超粗圆简</vt:lpstr>
      <vt:lpstr>Cascadia Code</vt:lpstr>
      <vt:lpstr>Raleway</vt:lpstr>
      <vt:lpstr>Segoe Print</vt:lpstr>
      <vt:lpstr>Arial Unicode MS</vt:lpstr>
      <vt:lpstr>等线</vt:lpstr>
      <vt:lpstr>Office 主题​​</vt:lpstr>
      <vt:lpstr>让个人拥有自己的数字身份:  AO.space DID 的设计与实践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小杰</cp:lastModifiedBy>
  <cp:revision>316</cp:revision>
  <dcterms:created xsi:type="dcterms:W3CDTF">2022-06-28T09:26:00Z</dcterms:created>
  <dcterms:modified xsi:type="dcterms:W3CDTF">2023-10-26T05:37:50Z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CC6CD4AB7FF641958EE66AAE7B5BB993_13</vt:lpwstr>
  </property>
  <property fmtid="{D5CDD505-2E9C-101B-9397-08002B2CF9AE}" pid="3" name="KSOProductBuildVer">
    <vt:lpwstr>2052-11.1.0.14309</vt:lpwstr>
  </property>
</Properties>
</file>