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256" r:id="rId3"/>
    <p:sldId id="258" r:id="rId4"/>
    <p:sldId id="862" r:id="rId6"/>
    <p:sldId id="846" r:id="rId7"/>
    <p:sldId id="863" r:id="rId8"/>
    <p:sldId id="899" r:id="rId9"/>
    <p:sldId id="864" r:id="rId10"/>
    <p:sldId id="866" r:id="rId11"/>
    <p:sldId id="867" r:id="rId12"/>
    <p:sldId id="868" r:id="rId13"/>
    <p:sldId id="869" r:id="rId14"/>
    <p:sldId id="885" r:id="rId15"/>
    <p:sldId id="881" r:id="rId16"/>
    <p:sldId id="886" r:id="rId17"/>
    <p:sldId id="888" r:id="rId18"/>
    <p:sldId id="889" r:id="rId19"/>
    <p:sldId id="890" r:id="rId20"/>
    <p:sldId id="891" r:id="rId21"/>
    <p:sldId id="892" r:id="rId22"/>
    <p:sldId id="893" r:id="rId23"/>
    <p:sldId id="894" r:id="rId24"/>
    <p:sldId id="895" r:id="rId25"/>
    <p:sldId id="896" r:id="rId26"/>
    <p:sldId id="897" r:id="rId27"/>
    <p:sldId id="900" r:id="rId28"/>
    <p:sldId id="901" r:id="rId29"/>
    <p:sldId id="849" r:id="rId30"/>
  </p:sldIdLst>
  <p:sldSz cx="12192000" cy="6858000"/>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5185"/>
    <a:srgbClr val="A5D7F2"/>
    <a:srgbClr val="FFE5CB"/>
    <a:srgbClr val="6EAAC6"/>
    <a:srgbClr val="5AB0D8"/>
    <a:srgbClr val="36A9E3"/>
    <a:srgbClr val="B7DFF4"/>
    <a:srgbClr val="3B87B0"/>
    <a:srgbClr val="FFF0E1"/>
    <a:srgbClr val="FFD8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85" d="100"/>
          <a:sy n="85" d="100"/>
        </p:scale>
        <p:origin x="1126" y="5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4" Type="http://schemas.openxmlformats.org/officeDocument/2006/relationships/tags" Target="tags/tag235.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6C20CB-3250-4EB1-88FD-D95887C63C53}"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AF1ADF-B09C-4EA2-B027-1DD176C9893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左边的模型图展示了现代工业生产环境中，各种设备和NCK、PLC如何与人机交互终端紧密地结合在一起。随着ERP、MES等高级系统的集成，无疑提高了生产效率和管理效能，然而如此复杂的集成过程也带来了一系列的挑战，尤其是在数据通信和系统互操作性方面。非实时通信主要用于</a:t>
            </a:r>
            <a:r>
              <a:rPr lang="zh-CN" altLang="en-US">
                <a:solidFill>
                  <a:schemeClr val="bg1"/>
                </a:solidFill>
                <a:sym typeface="+mn-ea"/>
              </a:rPr>
              <a:t>机器人控制系统与管理系统间的数据交互，实时系统主要用于解决控制系统与伺服系统与高精度传感器之间的数据交互。</a:t>
            </a: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i="1" dirty="0">
                <a:solidFill>
                  <a:srgbClr val="445185"/>
                </a:solidFill>
                <a:latin typeface="黑体" panose="02010609060101010101" charset="-122"/>
                <a:ea typeface="黑体" panose="02010609060101010101" charset="-122"/>
                <a:sym typeface="+mn-ea"/>
              </a:rPr>
              <a:t>这是一个电机控制主从站的系统组成图，从下往上看，在国产芯片如海思</a:t>
            </a:r>
            <a:r>
              <a:rPr lang="en-US" altLang="zh-CN" i="1" dirty="0">
                <a:solidFill>
                  <a:srgbClr val="445185"/>
                </a:solidFill>
                <a:latin typeface="黑体" panose="02010609060101010101" charset="-122"/>
                <a:ea typeface="黑体" panose="02010609060101010101" charset="-122"/>
                <a:sym typeface="+mn-ea"/>
              </a:rPr>
              <a:t>3403</a:t>
            </a:r>
            <a:r>
              <a:rPr lang="zh-CN" altLang="en-US" i="1" dirty="0">
                <a:solidFill>
                  <a:srgbClr val="445185"/>
                </a:solidFill>
                <a:latin typeface="黑体" panose="02010609060101010101" charset="-122"/>
                <a:ea typeface="黑体" panose="02010609060101010101" charset="-122"/>
                <a:sym typeface="+mn-ea"/>
              </a:rPr>
              <a:t>、飞腾</a:t>
            </a:r>
            <a:r>
              <a:rPr lang="en-US" altLang="zh-CN" i="1" dirty="0">
                <a:solidFill>
                  <a:srgbClr val="445185"/>
                </a:solidFill>
                <a:latin typeface="黑体" panose="02010609060101010101" charset="-122"/>
                <a:ea typeface="黑体" panose="02010609060101010101" charset="-122"/>
                <a:sym typeface="+mn-ea"/>
              </a:rPr>
              <a:t>D2000</a:t>
            </a:r>
            <a:r>
              <a:rPr lang="zh-CN" altLang="en-US" i="1" dirty="0">
                <a:solidFill>
                  <a:srgbClr val="445185"/>
                </a:solidFill>
                <a:latin typeface="黑体" panose="02010609060101010101" charset="-122"/>
                <a:ea typeface="黑体" panose="02010609060101010101" charset="-122"/>
                <a:sym typeface="+mn-ea"/>
              </a:rPr>
              <a:t>等</a:t>
            </a:r>
            <a:r>
              <a:rPr lang="en-US" altLang="zh-CN" i="1" dirty="0">
                <a:solidFill>
                  <a:srgbClr val="445185"/>
                </a:solidFill>
                <a:latin typeface="黑体" panose="02010609060101010101" charset="-122"/>
                <a:ea typeface="黑体" panose="02010609060101010101" charset="-122"/>
                <a:sym typeface="+mn-ea"/>
              </a:rPr>
              <a:t>SOC</a:t>
            </a:r>
            <a:r>
              <a:rPr lang="zh-CN" altLang="en-US" i="1" dirty="0">
                <a:solidFill>
                  <a:srgbClr val="445185"/>
                </a:solidFill>
                <a:latin typeface="黑体" panose="02010609060101010101" charset="-122"/>
                <a:ea typeface="黑体" panose="02010609060101010101" charset="-122"/>
                <a:sym typeface="+mn-ea"/>
              </a:rPr>
              <a:t>上通过混合部署部署非实时操作系统如</a:t>
            </a:r>
            <a:r>
              <a:rPr lang="en-US" altLang="zh-CN" i="1" dirty="0">
                <a:solidFill>
                  <a:srgbClr val="445185"/>
                </a:solidFill>
                <a:latin typeface="黑体" panose="02010609060101010101" charset="-122"/>
                <a:ea typeface="黑体" panose="02010609060101010101" charset="-122"/>
                <a:sym typeface="+mn-ea"/>
              </a:rPr>
              <a:t>openeuler</a:t>
            </a:r>
            <a:r>
              <a:rPr lang="zh-CN" altLang="en-US" i="1" dirty="0">
                <a:solidFill>
                  <a:srgbClr val="445185"/>
                </a:solidFill>
                <a:latin typeface="黑体" panose="02010609060101010101" charset="-122"/>
                <a:ea typeface="黑体" panose="02010609060101010101" charset="-122"/>
                <a:sym typeface="+mn-ea"/>
              </a:rPr>
              <a:t>，实时操作系统如</a:t>
            </a:r>
            <a:r>
              <a:rPr lang="en-US" altLang="zh-CN" i="1" dirty="0">
                <a:solidFill>
                  <a:srgbClr val="445185"/>
                </a:solidFill>
                <a:latin typeface="黑体" panose="02010609060101010101" charset="-122"/>
                <a:ea typeface="黑体" panose="02010609060101010101" charset="-122"/>
                <a:sym typeface="+mn-ea"/>
              </a:rPr>
              <a:t>uniproto</a:t>
            </a:r>
            <a:endParaRPr lang="en-US" altLang="zh-CN" i="1" dirty="0">
              <a:solidFill>
                <a:srgbClr val="445185"/>
              </a:solidFill>
              <a:latin typeface="黑体" panose="02010609060101010101" charset="-122"/>
              <a:ea typeface="黑体" panose="02010609060101010101" charset="-122"/>
              <a:sym typeface="+mn-e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266700" algn="just">
              <a:lnSpc>
                <a:spcPct val="150000"/>
              </a:lnSpc>
            </a:pPr>
            <a:r>
              <a:rPr lang="en-US" altLang="zh-CN" kern="100" dirty="0">
                <a:effectLst/>
                <a:latin typeface="等线" panose="02010600030101010101" charset="-122"/>
                <a:ea typeface="等线" panose="02010600030101010101" charset="-122"/>
                <a:cs typeface="Times New Roman" panose="02020603050405020304" pitchFamily="18" charset="0"/>
                <a:sym typeface="+mn-ea"/>
              </a:rPr>
              <a:t>CPU</a:t>
            </a:r>
            <a:r>
              <a:rPr lang="zh-CN" altLang="zh-CN" kern="100" dirty="0">
                <a:effectLst/>
                <a:latin typeface="等线" panose="02010600030101010101" charset="-122"/>
                <a:ea typeface="等线" panose="02010600030101010101" charset="-122"/>
                <a:cs typeface="Times New Roman" panose="02020603050405020304" pitchFamily="18" charset="0"/>
                <a:sym typeface="+mn-ea"/>
              </a:rPr>
              <a:t>信息来自硬件平台配置文件</a:t>
            </a:r>
            <a:r>
              <a:rPr lang="en-US" altLang="zh-CN" kern="100" dirty="0">
                <a:effectLst/>
                <a:latin typeface="等线" panose="02010600030101010101" charset="-122"/>
                <a:ea typeface="等线" panose="02010600030101010101" charset="-122"/>
                <a:cs typeface="Times New Roman" panose="02020603050405020304" pitchFamily="18" charset="0"/>
                <a:sym typeface="+mn-ea"/>
              </a:rPr>
              <a:t>(</a:t>
            </a:r>
            <a:r>
              <a:rPr lang="zh-CN" altLang="en-US" kern="100" dirty="0">
                <a:effectLst/>
                <a:latin typeface="等线" panose="02010600030101010101" charset="-122"/>
                <a:ea typeface="等线" panose="02010600030101010101" charset="-122"/>
                <a:cs typeface="Times New Roman" panose="02020603050405020304" pitchFamily="18" charset="0"/>
                <a:sym typeface="+mn-ea"/>
              </a:rPr>
              <a:t>只读</a:t>
            </a:r>
            <a:r>
              <a:rPr lang="en-US" altLang="zh-CN" kern="100" dirty="0">
                <a:effectLst/>
                <a:latin typeface="等线" panose="02010600030101010101" charset="-122"/>
                <a:ea typeface="等线" panose="02010600030101010101" charset="-122"/>
                <a:cs typeface="Times New Roman" panose="02020603050405020304" pitchFamily="18" charset="0"/>
                <a:sym typeface="+mn-ea"/>
              </a:rPr>
              <a:t>)</a:t>
            </a:r>
            <a:r>
              <a:rPr lang="zh-CN" altLang="zh-CN" kern="100" dirty="0">
                <a:effectLst/>
                <a:latin typeface="等线" panose="02010600030101010101" charset="-122"/>
                <a:ea typeface="等线" panose="02010600030101010101" charset="-122"/>
                <a:cs typeface="Times New Roman" panose="02020603050405020304" pitchFamily="18" charset="0"/>
                <a:sym typeface="+mn-ea"/>
              </a:rPr>
              <a:t>，只能从在界面中查看信息，</a:t>
            </a:r>
            <a:r>
              <a:rPr lang="zh-CN" altLang="en-US" kern="100" dirty="0">
                <a:effectLst/>
                <a:latin typeface="等线" panose="02010600030101010101" charset="-122"/>
                <a:ea typeface="等线" panose="02010600030101010101" charset="-122"/>
                <a:cs typeface="Times New Roman" panose="02020603050405020304" pitchFamily="18" charset="0"/>
                <a:sym typeface="+mn-ea"/>
              </a:rPr>
              <a:t>对应不同的硬件平台需要编写不同的内存布局配置文件后续功能才能正常使用，当前</a:t>
            </a:r>
            <a:r>
              <a:rPr lang="en-US" altLang="zh-CN" kern="100" dirty="0">
                <a:effectLst/>
                <a:latin typeface="等线" panose="02010600030101010101" charset="-122"/>
                <a:ea typeface="等线" panose="02010600030101010101" charset="-122"/>
                <a:cs typeface="Times New Roman" panose="02020603050405020304" pitchFamily="18" charset="0"/>
                <a:sym typeface="+mn-ea"/>
              </a:rPr>
              <a:t>GUI</a:t>
            </a:r>
            <a:r>
              <a:rPr lang="zh-CN" altLang="en-US" kern="100" dirty="0">
                <a:effectLst/>
                <a:latin typeface="等线" panose="02010600030101010101" charset="-122"/>
                <a:ea typeface="等线" panose="02010600030101010101" charset="-122"/>
                <a:cs typeface="Times New Roman" panose="02020603050405020304" pitchFamily="18" charset="0"/>
                <a:sym typeface="+mn-ea"/>
              </a:rPr>
              <a:t>工具内置仅支持</a:t>
            </a:r>
            <a:r>
              <a:rPr lang="en-US" altLang="zh-CN" kern="100" dirty="0" err="1">
                <a:effectLst/>
                <a:latin typeface="等线" panose="02010600030101010101" charset="-122"/>
                <a:ea typeface="等线" panose="02010600030101010101" charset="-122"/>
                <a:cs typeface="Times New Roman" panose="02020603050405020304" pitchFamily="18" charset="0"/>
                <a:sym typeface="+mn-ea"/>
              </a:rPr>
              <a:t>Qemu</a:t>
            </a:r>
            <a:r>
              <a:rPr lang="zh-CN" altLang="en-US" kern="100" dirty="0">
                <a:effectLst/>
                <a:latin typeface="等线" panose="02010600030101010101" charset="-122"/>
                <a:ea typeface="等线" panose="02010600030101010101" charset="-122"/>
                <a:cs typeface="Times New Roman" panose="02020603050405020304" pitchFamily="18" charset="0"/>
                <a:sym typeface="+mn-ea"/>
              </a:rPr>
              <a:t>平台的内存布局配置。</a:t>
            </a:r>
            <a:endParaRPr lang="en-US" altLang="zh-CN" kern="100" dirty="0">
              <a:effectLst/>
              <a:latin typeface="等线" panose="02010600030101010101" charset="-122"/>
              <a:ea typeface="等线" panose="02010600030101010101" charset="-122"/>
              <a:cs typeface="Times New Roman" panose="02020603050405020304" pitchFamily="18" charset="0"/>
            </a:endParaRPr>
          </a:p>
          <a:p>
            <a:pPr indent="266700" algn="just">
              <a:lnSpc>
                <a:spcPct val="150000"/>
              </a:lnSpc>
            </a:pPr>
            <a:endParaRPr lang="en-US" altLang="zh-CN" kern="100" dirty="0">
              <a:effectLst/>
              <a:latin typeface="等线" panose="02010600030101010101" charset="-122"/>
              <a:ea typeface="等线" panose="02010600030101010101" charset="-122"/>
              <a:cs typeface="Times New Roman" panose="02020603050405020304" pitchFamily="18" charset="0"/>
            </a:endParaRPr>
          </a:p>
          <a:p>
            <a:pPr indent="266700" algn="just">
              <a:lnSpc>
                <a:spcPct val="150000"/>
              </a:lnSpc>
            </a:pPr>
            <a:r>
              <a:rPr lang="zh-CN" altLang="en-US" kern="100" dirty="0">
                <a:effectLst/>
                <a:latin typeface="等线" panose="02010600030101010101" charset="-122"/>
                <a:ea typeface="等线" panose="02010600030101010101" charset="-122"/>
                <a:cs typeface="Times New Roman" panose="02020603050405020304" pitchFamily="18" charset="0"/>
                <a:sym typeface="+mn-ea"/>
              </a:rPr>
              <a:t>如果更新配置文件，</a:t>
            </a:r>
            <a:r>
              <a:rPr lang="zh-CN" altLang="zh-CN" kern="100" dirty="0">
                <a:effectLst/>
                <a:latin typeface="等线" panose="02010600030101010101" charset="-122"/>
                <a:ea typeface="等线" panose="02010600030101010101" charset="-122"/>
                <a:cs typeface="Times New Roman" panose="02020603050405020304" pitchFamily="18" charset="0"/>
                <a:sym typeface="+mn-ea"/>
              </a:rPr>
              <a:t>可以通过“从平台更新按键”从新</a:t>
            </a:r>
            <a:r>
              <a:rPr lang="zh-CN" altLang="en-US" kern="100" dirty="0">
                <a:effectLst/>
                <a:latin typeface="等线" panose="02010600030101010101" charset="-122"/>
                <a:ea typeface="等线" panose="02010600030101010101" charset="-122"/>
                <a:cs typeface="Times New Roman" panose="02020603050405020304" pitchFamily="18" charset="0"/>
                <a:sym typeface="+mn-ea"/>
              </a:rPr>
              <a:t>的</a:t>
            </a:r>
            <a:r>
              <a:rPr lang="zh-CN" altLang="zh-CN" kern="100" dirty="0">
                <a:effectLst/>
                <a:latin typeface="等线" panose="02010600030101010101" charset="-122"/>
                <a:ea typeface="等线" panose="02010600030101010101" charset="-122"/>
                <a:cs typeface="Times New Roman" panose="02020603050405020304" pitchFamily="18" charset="0"/>
                <a:sym typeface="+mn-ea"/>
              </a:rPr>
              <a:t>硬件平台配置中同步信息</a:t>
            </a:r>
            <a:r>
              <a:rPr lang="zh-CN" altLang="en-US" kern="100" dirty="0">
                <a:effectLst/>
                <a:latin typeface="等线" panose="02010600030101010101" charset="-122"/>
                <a:ea typeface="等线" panose="02010600030101010101" charset="-122"/>
                <a:cs typeface="Times New Roman" panose="02020603050405020304" pitchFamily="18" charset="0"/>
                <a:sym typeface="+mn-ea"/>
              </a:rPr>
              <a:t>到当前界面</a:t>
            </a:r>
            <a:r>
              <a:rPr lang="zh-CN" altLang="zh-CN" kern="100" dirty="0">
                <a:effectLst/>
                <a:latin typeface="等线" panose="02010600030101010101" charset="-122"/>
                <a:ea typeface="等线" panose="02010600030101010101" charset="-122"/>
                <a:cs typeface="Times New Roman" panose="02020603050405020304" pitchFamily="18" charset="0"/>
                <a:sym typeface="+mn-ea"/>
              </a:rPr>
              <a:t>。</a:t>
            </a:r>
            <a:endParaRPr lang="en-US" altLang="zh-CN" kern="100" dirty="0">
              <a:effectLst/>
              <a:latin typeface="等线" panose="02010600030101010101" charset="-122"/>
              <a:ea typeface="等线" panose="02010600030101010101" charset="-122"/>
              <a:cs typeface="Times New Roman" panose="02020603050405020304" pitchFamily="18" charset="0"/>
            </a:endParaRPr>
          </a:p>
          <a:p>
            <a:pPr indent="266700" algn="just">
              <a:lnSpc>
                <a:spcPct val="150000"/>
              </a:lnSpc>
            </a:pPr>
            <a:endParaRPr lang="zh-CN" altLang="zh-CN" kern="100" dirty="0">
              <a:effectLst/>
              <a:latin typeface="等线" panose="02010600030101010101" charset="-122"/>
              <a:ea typeface="等线" panose="02010600030101010101" charset="-122"/>
              <a:cs typeface="Times New Roman" panose="02020603050405020304" pitchFamily="18" charset="0"/>
            </a:endParaRPr>
          </a:p>
          <a:p>
            <a:pPr indent="266700" algn="just">
              <a:lnSpc>
                <a:spcPct val="150000"/>
              </a:lnSpc>
            </a:pPr>
            <a:r>
              <a:rPr lang="en-US" altLang="zh-CN" kern="100" dirty="0">
                <a:effectLst/>
                <a:latin typeface="等线" panose="02010600030101010101" charset="-122"/>
                <a:ea typeface="等线" panose="02010600030101010101" charset="-122"/>
                <a:cs typeface="Times New Roman" panose="02020603050405020304" pitchFamily="18" charset="0"/>
                <a:sym typeface="+mn-ea"/>
              </a:rPr>
              <a:t>CPU</a:t>
            </a:r>
            <a:r>
              <a:rPr lang="zh-CN" altLang="zh-CN" kern="100" dirty="0">
                <a:effectLst/>
                <a:latin typeface="等线" panose="02010600030101010101" charset="-122"/>
                <a:ea typeface="等线" panose="02010600030101010101" charset="-122"/>
                <a:cs typeface="Times New Roman" panose="02020603050405020304" pitchFamily="18" charset="0"/>
                <a:sym typeface="+mn-ea"/>
              </a:rPr>
              <a:t>信息中主要包含</a:t>
            </a:r>
            <a:r>
              <a:rPr lang="en-US" altLang="zh-CN" kern="100" dirty="0">
                <a:effectLst/>
                <a:latin typeface="等线" panose="02010600030101010101" charset="-122"/>
                <a:ea typeface="等线" panose="02010600030101010101" charset="-122"/>
                <a:cs typeface="Times New Roman" panose="02020603050405020304" pitchFamily="18" charset="0"/>
                <a:sym typeface="+mn-ea"/>
              </a:rPr>
              <a:t>CPU</a:t>
            </a:r>
            <a:r>
              <a:rPr lang="zh-CN" altLang="zh-CN" kern="100" dirty="0">
                <a:effectLst/>
                <a:latin typeface="等线" panose="02010600030101010101" charset="-122"/>
                <a:ea typeface="等线" panose="02010600030101010101" charset="-122"/>
                <a:cs typeface="Times New Roman" panose="02020603050405020304" pitchFamily="18" charset="0"/>
                <a:sym typeface="+mn-ea"/>
              </a:rPr>
              <a:t>个数，中断控制器信息，地址空间布局和设别信息。</a:t>
            </a:r>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dirty="0">
                <a:sym typeface="+mn-ea"/>
              </a:rPr>
              <a:t>当导入好硬件平台配置后，可以在“</a:t>
            </a:r>
            <a:r>
              <a:rPr lang="en-US" altLang="zh-CN" dirty="0">
                <a:sym typeface="+mn-ea"/>
              </a:rPr>
              <a:t>Board</a:t>
            </a:r>
            <a:r>
              <a:rPr lang="zh-CN" altLang="en-US" dirty="0">
                <a:sym typeface="+mn-ea"/>
              </a:rPr>
              <a:t>” 这个地方选择需要启用的</a:t>
            </a:r>
            <a:r>
              <a:rPr lang="en-US" altLang="zh-CN" dirty="0" err="1">
                <a:sym typeface="+mn-ea"/>
              </a:rPr>
              <a:t>cpu</a:t>
            </a:r>
            <a:r>
              <a:rPr lang="zh-CN" altLang="en-US" dirty="0">
                <a:sym typeface="+mn-ea"/>
              </a:rPr>
              <a:t>核，需要使用的物理内存地址大小，需要启用的外设设备等，这里参数的选择将影响后续虚拟机的可用资源</a:t>
            </a:r>
            <a:endParaRPr lang="zh-CN" altLang="en-US" dirty="0"/>
          </a:p>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lvl="0"/>
            <a:r>
              <a:rPr lang="zh-CN" altLang="en-US" dirty="0">
                <a:sym typeface="+mn-ea"/>
              </a:rPr>
              <a:t>以上为</a:t>
            </a:r>
            <a:r>
              <a:rPr lang="en-US" altLang="zh-CN" dirty="0" err="1">
                <a:sym typeface="+mn-ea"/>
              </a:rPr>
              <a:t>qemu</a:t>
            </a:r>
            <a:r>
              <a:rPr lang="zh-CN" altLang="en-US" dirty="0">
                <a:sym typeface="+mn-ea"/>
              </a:rPr>
              <a:t>内加载</a:t>
            </a:r>
            <a:r>
              <a:rPr lang="en-US" altLang="zh-CN" dirty="0" err="1">
                <a:sym typeface="+mn-ea"/>
              </a:rPr>
              <a:t>freertos</a:t>
            </a:r>
            <a:r>
              <a:rPr lang="zh-CN" altLang="en-US" dirty="0">
                <a:sym typeface="+mn-ea"/>
              </a:rPr>
              <a:t>时的示例配置</a:t>
            </a:r>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r>
              <a:rPr lang="en-US" altLang="zh-CN" kern="100" dirty="0">
                <a:effectLst/>
                <a:latin typeface="等线" panose="02010600030101010101" charset="-122"/>
                <a:ea typeface="等线" panose="02010600030101010101" charset="-122"/>
                <a:cs typeface="Times New Roman" panose="02020603050405020304" pitchFamily="18" charset="0"/>
                <a:sym typeface="+mn-ea"/>
              </a:rPr>
              <a:t>Jailhouse</a:t>
            </a:r>
            <a:r>
              <a:rPr lang="zh-CN" altLang="zh-CN" kern="100" dirty="0">
                <a:effectLst/>
                <a:latin typeface="等线" panose="02010600030101010101" charset="-122"/>
                <a:ea typeface="等线" panose="02010600030101010101" charset="-122"/>
                <a:cs typeface="Times New Roman" panose="02020603050405020304" pitchFamily="18" charset="0"/>
                <a:sym typeface="+mn-ea"/>
              </a:rPr>
              <a:t>中的核间通信使用</a:t>
            </a:r>
            <a:r>
              <a:rPr lang="en-US" altLang="zh-CN" kern="100" dirty="0" err="1">
                <a:effectLst/>
                <a:latin typeface="等线" panose="02010600030101010101" charset="-122"/>
                <a:ea typeface="等线" panose="02010600030101010101" charset="-122"/>
                <a:cs typeface="Times New Roman" panose="02020603050405020304" pitchFamily="18" charset="0"/>
                <a:sym typeface="+mn-ea"/>
              </a:rPr>
              <a:t>ivshmem</a:t>
            </a:r>
            <a:r>
              <a:rPr lang="zh-CN" altLang="zh-CN" kern="100" dirty="0">
                <a:effectLst/>
                <a:latin typeface="等线" panose="02010600030101010101" charset="-122"/>
                <a:ea typeface="等线" panose="02010600030101010101" charset="-122"/>
                <a:cs typeface="Times New Roman" panose="02020603050405020304" pitchFamily="18" charset="0"/>
                <a:sym typeface="+mn-ea"/>
              </a:rPr>
              <a:t>机制提供共享内存，“起始物理地址”表示共享内存区域的的起始物理地址。</a:t>
            </a:r>
            <a:endParaRPr lang="en-US" altLang="zh-CN" kern="100" dirty="0">
              <a:effectLst/>
              <a:latin typeface="等线" panose="02010600030101010101" charset="-122"/>
              <a:ea typeface="等线" panose="02010600030101010101"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zh-CN" kern="100" dirty="0">
                <a:effectLst/>
                <a:latin typeface="等线" panose="02010600030101010101" charset="-122"/>
                <a:ea typeface="等线" panose="02010600030101010101" charset="-122"/>
                <a:cs typeface="Times New Roman" panose="02020603050405020304" pitchFamily="18" charset="0"/>
                <a:sym typeface="+mn-ea"/>
              </a:rPr>
              <a:t>“</a:t>
            </a:r>
            <a:r>
              <a:rPr lang="en-US" altLang="zh-CN" kern="100" dirty="0">
                <a:effectLst/>
                <a:latin typeface="等线" panose="02010600030101010101" charset="-122"/>
                <a:ea typeface="等线" panose="02010600030101010101" charset="-122"/>
                <a:cs typeface="Times New Roman" panose="02020603050405020304" pitchFamily="18" charset="0"/>
                <a:sym typeface="+mn-ea"/>
              </a:rPr>
              <a:t>State section</a:t>
            </a:r>
            <a:r>
              <a:rPr lang="zh-CN" altLang="zh-CN" kern="100" dirty="0">
                <a:effectLst/>
                <a:latin typeface="等线" panose="02010600030101010101" charset="-122"/>
                <a:ea typeface="等线" panose="02010600030101010101" charset="-122"/>
                <a:cs typeface="Times New Roman" panose="02020603050405020304" pitchFamily="18" charset="0"/>
                <a:sym typeface="+mn-ea"/>
              </a:rPr>
              <a:t>大小”用于存放虚拟机状态值，通常指定为</a:t>
            </a:r>
            <a:r>
              <a:rPr lang="en-US" altLang="zh-CN" kern="100" dirty="0">
                <a:effectLst/>
                <a:latin typeface="等线" panose="02010600030101010101" charset="-122"/>
                <a:ea typeface="等线" panose="02010600030101010101" charset="-122"/>
                <a:cs typeface="Times New Roman" panose="02020603050405020304" pitchFamily="18" charset="0"/>
                <a:sym typeface="+mn-ea"/>
              </a:rPr>
              <a:t> 4KB</a:t>
            </a:r>
            <a:r>
              <a:rPr lang="zh-CN" altLang="zh-CN" kern="100" dirty="0">
                <a:effectLst/>
                <a:latin typeface="等线" panose="02010600030101010101" charset="-122"/>
                <a:ea typeface="等线" panose="02010600030101010101" charset="-122"/>
                <a:cs typeface="Times New Roman" panose="02020603050405020304" pitchFamily="18" charset="0"/>
                <a:sym typeface="+mn-ea"/>
              </a:rPr>
              <a:t>即可。“</a:t>
            </a:r>
            <a:r>
              <a:rPr lang="en-US" altLang="zh-CN" kern="100" dirty="0">
                <a:effectLst/>
                <a:latin typeface="等线" panose="02010600030101010101" charset="-122"/>
                <a:ea typeface="等线" panose="02010600030101010101" charset="-122"/>
                <a:cs typeface="Times New Roman" panose="02020603050405020304" pitchFamily="18" charset="0"/>
                <a:sym typeface="+mn-ea"/>
              </a:rPr>
              <a:t>Read/Write section</a:t>
            </a:r>
            <a:r>
              <a:rPr lang="zh-CN" altLang="zh-CN" kern="100" dirty="0">
                <a:effectLst/>
                <a:latin typeface="等线" panose="02010600030101010101" charset="-122"/>
                <a:ea typeface="等线" panose="02010600030101010101" charset="-122"/>
                <a:cs typeface="Times New Roman" panose="02020603050405020304" pitchFamily="18" charset="0"/>
                <a:sym typeface="+mn-ea"/>
              </a:rPr>
              <a:t>大小”指定为</a:t>
            </a:r>
            <a:r>
              <a:rPr lang="en-US" altLang="zh-CN" kern="100" dirty="0">
                <a:effectLst/>
                <a:latin typeface="等线" panose="02010600030101010101" charset="-122"/>
                <a:ea typeface="等线" panose="02010600030101010101" charset="-122"/>
                <a:cs typeface="Times New Roman" panose="02020603050405020304" pitchFamily="18" charset="0"/>
                <a:sym typeface="+mn-ea"/>
              </a:rPr>
              <a:t> 4KB </a:t>
            </a:r>
            <a:r>
              <a:rPr lang="zh-CN" altLang="zh-CN" kern="100" dirty="0">
                <a:effectLst/>
                <a:latin typeface="等线" panose="02010600030101010101" charset="-122"/>
                <a:ea typeface="等线" panose="02010600030101010101" charset="-122"/>
                <a:cs typeface="Times New Roman" panose="02020603050405020304" pitchFamily="18" charset="0"/>
                <a:sym typeface="+mn-ea"/>
              </a:rPr>
              <a:t>即可，无需修改，目前没有用到</a:t>
            </a:r>
            <a:r>
              <a:rPr lang="en-US" altLang="zh-CN" kern="100" dirty="0">
                <a:effectLst/>
                <a:latin typeface="等线" panose="02010600030101010101" charset="-122"/>
                <a:ea typeface="等线" panose="02010600030101010101" charset="-122"/>
                <a:cs typeface="Times New Roman" panose="02020603050405020304" pitchFamily="18" charset="0"/>
                <a:sym typeface="+mn-ea"/>
              </a:rPr>
              <a:t> Read/Write section</a:t>
            </a:r>
            <a:r>
              <a:rPr lang="zh-CN" altLang="zh-CN" kern="100" dirty="0">
                <a:effectLst/>
                <a:latin typeface="等线" panose="02010600030101010101" charset="-122"/>
                <a:ea typeface="等线" panose="02010600030101010101" charset="-122"/>
                <a:cs typeface="Times New Roman" panose="02020603050405020304" pitchFamily="18" charset="0"/>
                <a:sym typeface="+mn-ea"/>
              </a:rPr>
              <a:t>。</a:t>
            </a:r>
            <a:endParaRPr lang="en-US" altLang="zh-CN" kern="100" dirty="0">
              <a:effectLst/>
              <a:latin typeface="等线" panose="02010600030101010101" charset="-122"/>
              <a:ea typeface="等线" panose="02010600030101010101"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zh-CN" kern="100" dirty="0">
                <a:effectLst/>
                <a:latin typeface="等线" panose="02010600030101010101" charset="-122"/>
                <a:ea typeface="等线" panose="02010600030101010101" charset="-122"/>
                <a:cs typeface="Times New Roman" panose="02020603050405020304" pitchFamily="18" charset="0"/>
                <a:sym typeface="+mn-ea"/>
              </a:rPr>
              <a:t>“</a:t>
            </a:r>
            <a:r>
              <a:rPr lang="en-US" altLang="zh-CN" kern="100" dirty="0">
                <a:effectLst/>
                <a:latin typeface="等线" panose="02010600030101010101" charset="-122"/>
                <a:ea typeface="等线" panose="02010600030101010101" charset="-122"/>
                <a:cs typeface="Times New Roman" panose="02020603050405020304" pitchFamily="18" charset="0"/>
                <a:sym typeface="+mn-ea"/>
              </a:rPr>
              <a:t>Output </a:t>
            </a:r>
            <a:r>
              <a:rPr lang="en-US" altLang="zh-CN" kern="100" dirty="0" err="1">
                <a:effectLst/>
                <a:latin typeface="等线" panose="02010600030101010101" charset="-122"/>
                <a:ea typeface="等线" panose="02010600030101010101" charset="-122"/>
                <a:cs typeface="Times New Roman" panose="02020603050405020304" pitchFamily="18" charset="0"/>
                <a:sym typeface="+mn-ea"/>
              </a:rPr>
              <a:t>seciton</a:t>
            </a:r>
            <a:r>
              <a:rPr lang="zh-CN" altLang="zh-CN" kern="100" dirty="0">
                <a:effectLst/>
                <a:latin typeface="等线" panose="02010600030101010101" charset="-122"/>
                <a:ea typeface="等线" panose="02010600030101010101" charset="-122"/>
                <a:cs typeface="Times New Roman" panose="02020603050405020304" pitchFamily="18" charset="0"/>
                <a:sym typeface="+mn-ea"/>
              </a:rPr>
              <a:t>大小”用于指定每个虚拟的共享内存大小，如果有</a:t>
            </a:r>
            <a:r>
              <a:rPr lang="en-US" altLang="zh-CN" kern="100" dirty="0">
                <a:effectLst/>
                <a:latin typeface="等线" panose="02010600030101010101" charset="-122"/>
                <a:ea typeface="等线" panose="02010600030101010101" charset="-122"/>
                <a:cs typeface="Times New Roman" panose="02020603050405020304" pitchFamily="18" charset="0"/>
                <a:sym typeface="+mn-ea"/>
              </a:rPr>
              <a:t>N</a:t>
            </a:r>
            <a:r>
              <a:rPr lang="zh-CN" altLang="zh-CN" kern="100" dirty="0">
                <a:effectLst/>
                <a:latin typeface="等线" panose="02010600030101010101" charset="-122"/>
                <a:ea typeface="等线" panose="02010600030101010101" charset="-122"/>
                <a:cs typeface="Times New Roman" panose="02020603050405020304" pitchFamily="18" charset="0"/>
                <a:sym typeface="+mn-ea"/>
              </a:rPr>
              <a:t>个虚拟机，共享内存占用的大小需要乘以</a:t>
            </a:r>
            <a:r>
              <a:rPr lang="en-US" altLang="zh-CN" kern="100" dirty="0">
                <a:effectLst/>
                <a:latin typeface="等线" panose="02010600030101010101" charset="-122"/>
                <a:ea typeface="等线" panose="02010600030101010101" charset="-122"/>
                <a:cs typeface="Times New Roman" panose="02020603050405020304" pitchFamily="18" charset="0"/>
                <a:sym typeface="+mn-ea"/>
              </a:rPr>
              <a:t>N</a:t>
            </a:r>
            <a:r>
              <a:rPr lang="zh-CN" altLang="zh-CN" kern="100" dirty="0">
                <a:effectLst/>
                <a:latin typeface="等线" panose="02010600030101010101" charset="-122"/>
                <a:ea typeface="等线" panose="02010600030101010101" charset="-122"/>
                <a:cs typeface="Times New Roman" panose="02020603050405020304" pitchFamily="18" charset="0"/>
                <a:sym typeface="+mn-ea"/>
              </a:rPr>
              <a:t>。</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tags" Target="../tags/tag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7" Type="http://schemas.openxmlformats.org/officeDocument/2006/relationships/image" Target="../media/image5.png"/><Relationship Id="rId6" Type="http://schemas.openxmlformats.org/officeDocument/2006/relationships/image" Target="../media/image4.png"/><Relationship Id="rId5" Type="http://schemas.openxmlformats.org/officeDocument/2006/relationships/tags" Target="../tags/tag3.xml"/><Relationship Id="rId4" Type="http://schemas.openxmlformats.org/officeDocument/2006/relationships/image" Target="../media/image2.png"/><Relationship Id="rId3" Type="http://schemas.openxmlformats.org/officeDocument/2006/relationships/tags" Target="../tags/tag2.xm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image" Target="../media/image2.png"/><Relationship Id="rId2" Type="http://schemas.openxmlformats.org/officeDocument/2006/relationships/tags" Target="../tags/tag4.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tags" Target="../tags/tag9.xml"/><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7" Type="http://schemas.openxmlformats.org/officeDocument/2006/relationships/image" Target="../media/image9.png"/><Relationship Id="rId6" Type="http://schemas.openxmlformats.org/officeDocument/2006/relationships/tags" Target="../tags/tag12.xml"/><Relationship Id="rId5" Type="http://schemas.openxmlformats.org/officeDocument/2006/relationships/image" Target="../media/image4.png"/><Relationship Id="rId4" Type="http://schemas.openxmlformats.org/officeDocument/2006/relationships/tags" Target="../tags/tag11.xml"/><Relationship Id="rId3" Type="http://schemas.openxmlformats.org/officeDocument/2006/relationships/image" Target="../media/image2.png"/><Relationship Id="rId2" Type="http://schemas.openxmlformats.org/officeDocument/2006/relationships/tags" Target="../tags/tag10.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tags" Target="../tags/tag16.xml"/><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image" Target="../media/image8.png"/><Relationship Id="rId4" Type="http://schemas.openxmlformats.org/officeDocument/2006/relationships/image" Target="../media/image6.png"/><Relationship Id="rId3" Type="http://schemas.openxmlformats.org/officeDocument/2006/relationships/image" Target="../media/image2.png"/><Relationship Id="rId2" Type="http://schemas.openxmlformats.org/officeDocument/2006/relationships/tags" Target="../tags/tag13.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tags" Target="../tags/tag22.xml"/><Relationship Id="rId7" Type="http://schemas.openxmlformats.org/officeDocument/2006/relationships/image" Target="../media/image10.png"/><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9" Type="http://schemas.openxmlformats.org/officeDocument/2006/relationships/tags" Target="../tags/tag29.xml"/><Relationship Id="rId18" Type="http://schemas.openxmlformats.org/officeDocument/2006/relationships/image" Target="../media/image7.png"/><Relationship Id="rId17" Type="http://schemas.openxmlformats.org/officeDocument/2006/relationships/tags" Target="../tags/tag28.xml"/><Relationship Id="rId16" Type="http://schemas.openxmlformats.org/officeDocument/2006/relationships/tags" Target="../tags/tag27.xml"/><Relationship Id="rId15" Type="http://schemas.openxmlformats.org/officeDocument/2006/relationships/image" Target="../media/image6.png"/><Relationship Id="rId14" Type="http://schemas.openxmlformats.org/officeDocument/2006/relationships/tags" Target="../tags/tag26.xml"/><Relationship Id="rId13" Type="http://schemas.openxmlformats.org/officeDocument/2006/relationships/tags" Target="../tags/tag25.xml"/><Relationship Id="rId12" Type="http://schemas.openxmlformats.org/officeDocument/2006/relationships/tags" Target="../tags/tag24.xml"/><Relationship Id="rId11" Type="http://schemas.openxmlformats.org/officeDocument/2006/relationships/image" Target="../media/image2.png"/><Relationship Id="rId10" Type="http://schemas.openxmlformats.org/officeDocument/2006/relationships/tags" Target="../tags/tag2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756920" y="2160905"/>
            <a:ext cx="6134735" cy="1325880"/>
          </a:xfrm>
        </p:spPr>
        <p:txBody>
          <a:bodyPr/>
          <a:lstStyle>
            <a:lvl1pPr>
              <a:defRPr>
                <a:latin typeface="黑体" panose="02010609060101010101" charset="-122"/>
                <a:ea typeface="黑体" panose="02010609060101010101" charset="-122"/>
                <a:cs typeface="黑体" panose="02010609060101010101" charset="-122"/>
              </a:defRPr>
            </a:lvl1pPr>
          </a:lstStyle>
          <a:p>
            <a:r>
              <a:rPr lang="zh-CN" altLang="en-US" smtClean="0"/>
              <a:t>单击此处编辑</a:t>
            </a:r>
            <a:br>
              <a:rPr lang="zh-CN" altLang="en-US" smtClean="0"/>
            </a:br>
            <a:r>
              <a:rPr lang="zh-CN" altLang="en-US" smtClean="0"/>
              <a:t>母版标题样式</a:t>
            </a:r>
            <a:endParaRPr lang="zh-CN" altLang="en-US"/>
          </a:p>
        </p:txBody>
      </p:sp>
      <p:sp>
        <p:nvSpPr>
          <p:cNvPr id="3" name="日期占位符 2"/>
          <p:cNvSpPr>
            <a:spLocks noGrp="1"/>
          </p:cNvSpPr>
          <p:nvPr>
            <p:ph type="dt" sz="half" idx="10"/>
          </p:nvPr>
        </p:nvSpPr>
        <p:spPr/>
        <p:txBody>
          <a:bodyPr/>
          <a:lstStyle/>
          <a:p>
            <a:fld id="{5CB99A3A-7869-41F2-BAD1-8578154A79B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5703A48-C316-4AA3-8E4E-4433376E065D}" type="slidenum">
              <a:rPr lang="zh-CN" altLang="en-US" smtClean="0"/>
            </a:fld>
            <a:endParaRPr lang="zh-CN" altLang="en-US"/>
          </a:p>
        </p:txBody>
      </p:sp>
      <p:pic>
        <p:nvPicPr>
          <p:cNvPr id="24" name="图片 23" descr="LOGO"/>
          <p:cNvPicPr>
            <a:picLocks noChangeAspect="1"/>
          </p:cNvPicPr>
          <p:nvPr userDrawn="1">
            <p:custDataLst>
              <p:tags r:id="rId3"/>
            </p:custDataLst>
          </p:nvPr>
        </p:nvPicPr>
        <p:blipFill>
          <a:blip r:embed="rId4"/>
          <a:stretch>
            <a:fillRect/>
          </a:stretch>
        </p:blipFill>
        <p:spPr>
          <a:xfrm>
            <a:off x="838200" y="534670"/>
            <a:ext cx="1807845" cy="608965"/>
          </a:xfrm>
          <a:prstGeom prst="rect">
            <a:avLst/>
          </a:prstGeom>
        </p:spPr>
      </p:pic>
      <p:sp>
        <p:nvSpPr>
          <p:cNvPr id="6" name="副标题 5"/>
          <p:cNvSpPr>
            <a:spLocks noGrp="1"/>
          </p:cNvSpPr>
          <p:nvPr>
            <p:ph type="subTitle" idx="1"/>
          </p:nvPr>
        </p:nvSpPr>
        <p:spPr>
          <a:xfrm>
            <a:off x="756920" y="3779520"/>
            <a:ext cx="6135370" cy="86614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bg>
      <p:bgPr>
        <a:gradFill>
          <a:gsLst>
            <a:gs pos="100000">
              <a:srgbClr val="FFF0E1"/>
            </a:gs>
            <a:gs pos="0">
              <a:srgbClr val="B5DEF4"/>
            </a:gs>
          </a:gsLst>
          <a:lin ang="5400000" scaled="0"/>
        </a:gradFill>
        <a:effectLst/>
      </p:bgPr>
    </p:bg>
    <p:spTree>
      <p:nvGrpSpPr>
        <p:cNvPr id="1" name=""/>
        <p:cNvGrpSpPr/>
        <p:nvPr/>
      </p:nvGrpSpPr>
      <p:grpSpPr>
        <a:xfrm>
          <a:off x="0" y="0"/>
          <a:ext cx="0" cy="0"/>
          <a:chOff x="0" y="0"/>
          <a:chExt cx="0" cy="0"/>
        </a:xfrm>
      </p:grpSpPr>
      <p:pic>
        <p:nvPicPr>
          <p:cNvPr id="7" name="图片 6" descr="图片1"/>
          <p:cNvPicPr>
            <a:picLocks noChangeAspect="1"/>
          </p:cNvPicPr>
          <p:nvPr userDrawn="1"/>
        </p:nvPicPr>
        <p:blipFill>
          <a:blip r:embed="rId2">
            <a:alphaModFix amt="23000"/>
          </a:blip>
          <a:stretch>
            <a:fillRect/>
          </a:stretch>
        </p:blipFill>
        <p:spPr>
          <a:xfrm>
            <a:off x="3669665" y="-635"/>
            <a:ext cx="8421370" cy="6858000"/>
          </a:xfrm>
          <a:prstGeom prst="rect">
            <a:avLst/>
          </a:prstGeom>
        </p:spPr>
      </p:pic>
      <p:pic>
        <p:nvPicPr>
          <p:cNvPr id="24" name="图片 23" descr="LOGO"/>
          <p:cNvPicPr>
            <a:picLocks noChangeAspect="1"/>
          </p:cNvPicPr>
          <p:nvPr userDrawn="1">
            <p:custDataLst>
              <p:tags r:id="rId3"/>
            </p:custDataLst>
          </p:nvPr>
        </p:nvPicPr>
        <p:blipFill>
          <a:blip r:embed="rId4"/>
          <a:stretch>
            <a:fillRect/>
          </a:stretch>
        </p:blipFill>
        <p:spPr>
          <a:xfrm>
            <a:off x="9364345" y="561975"/>
            <a:ext cx="1807845" cy="608965"/>
          </a:xfrm>
          <a:prstGeom prst="rect">
            <a:avLst/>
          </a:prstGeom>
        </p:spPr>
      </p:pic>
      <p:pic>
        <p:nvPicPr>
          <p:cNvPr id="21" name="图片 20" descr="人"/>
          <p:cNvPicPr>
            <a:picLocks noChangeAspect="1"/>
          </p:cNvPicPr>
          <p:nvPr userDrawn="1">
            <p:custDataLst>
              <p:tags r:id="rId5"/>
            </p:custDataLst>
          </p:nvPr>
        </p:nvPicPr>
        <p:blipFill>
          <a:blip r:embed="rId6"/>
          <a:stretch>
            <a:fillRect/>
          </a:stretch>
        </p:blipFill>
        <p:spPr>
          <a:xfrm>
            <a:off x="8138160" y="2495550"/>
            <a:ext cx="3727450" cy="4387215"/>
          </a:xfrm>
          <a:prstGeom prst="rect">
            <a:avLst/>
          </a:prstGeom>
        </p:spPr>
      </p:pic>
      <p:sp>
        <p:nvSpPr>
          <p:cNvPr id="8" name="内容占位符 7"/>
          <p:cNvSpPr>
            <a:spLocks noGrp="1"/>
          </p:cNvSpPr>
          <p:nvPr>
            <p:ph idx="13"/>
          </p:nvPr>
        </p:nvSpPr>
        <p:spPr>
          <a:xfrm>
            <a:off x="838200" y="561340"/>
            <a:ext cx="6901815" cy="5615940"/>
          </a:xfrm>
        </p:spPr>
        <p:txBody>
          <a:bodyPr/>
          <a:lstStyle>
            <a:lvl1pPr marL="0" indent="0">
              <a:buNone/>
              <a:defRPr/>
            </a:lvl1pPr>
            <a:lvl2pPr marL="457200" indent="0">
              <a:buNone/>
              <a:defRPr/>
            </a:lvl2pPr>
          </a:lstStyle>
          <a:p>
            <a:pPr lvl="0"/>
            <a:r>
              <a:rPr lang="zh-CN" altLang="en-US"/>
              <a:t>单击此处编辑母版文本样式</a:t>
            </a:r>
            <a:endParaRPr lang="zh-CN" altLang="en-US"/>
          </a:p>
        </p:txBody>
      </p:sp>
      <p:pic>
        <p:nvPicPr>
          <p:cNvPr id="23" name="图片 22" descr="小O"/>
          <p:cNvPicPr>
            <a:picLocks noChangeAspect="1"/>
          </p:cNvPicPr>
          <p:nvPr userDrawn="1"/>
        </p:nvPicPr>
        <p:blipFill>
          <a:blip r:embed="rId7"/>
          <a:stretch>
            <a:fillRect/>
          </a:stretch>
        </p:blipFill>
        <p:spPr>
          <a:xfrm>
            <a:off x="10833100" y="3560445"/>
            <a:ext cx="547370" cy="61722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CB99A3A-7869-41F2-BAD1-8578154A79B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5703A48-C316-4AA3-8E4E-4433376E065D}" type="slidenum">
              <a:rPr lang="zh-CN" altLang="en-US" smtClean="0"/>
            </a:fld>
            <a:endParaRPr lang="zh-CN" altLang="en-US"/>
          </a:p>
        </p:txBody>
      </p:sp>
      <p:pic>
        <p:nvPicPr>
          <p:cNvPr id="24" name="图片 23" descr="LOGO"/>
          <p:cNvPicPr>
            <a:picLocks noChangeAspect="1"/>
          </p:cNvPicPr>
          <p:nvPr userDrawn="1">
            <p:custDataLst>
              <p:tags r:id="rId2"/>
            </p:custDataLst>
          </p:nvPr>
        </p:nvPicPr>
        <p:blipFill>
          <a:blip r:embed="rId3"/>
          <a:stretch>
            <a:fillRect/>
          </a:stretch>
        </p:blipFill>
        <p:spPr>
          <a:xfrm>
            <a:off x="9364345" y="561975"/>
            <a:ext cx="1807845" cy="608965"/>
          </a:xfrm>
          <a:prstGeom prst="rect">
            <a:avLst/>
          </a:prstGeom>
        </p:spPr>
      </p:pic>
      <p:sp>
        <p:nvSpPr>
          <p:cNvPr id="9" name="椭圆 8"/>
          <p:cNvSpPr/>
          <p:nvPr userDrawn="1">
            <p:custDataLst>
              <p:tags r:id="rId4"/>
            </p:custDataLst>
          </p:nvPr>
        </p:nvSpPr>
        <p:spPr>
          <a:xfrm rot="5400000">
            <a:off x="1524000" y="1546860"/>
            <a:ext cx="213360" cy="213360"/>
          </a:xfrm>
          <a:prstGeom prst="ellipse">
            <a:avLst/>
          </a:prstGeom>
          <a:gradFill>
            <a:gsLst>
              <a:gs pos="0">
                <a:srgbClr val="F1B994"/>
              </a:gs>
              <a:gs pos="71000">
                <a:srgbClr val="FA998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椭圆 13"/>
          <p:cNvSpPr/>
          <p:nvPr userDrawn="1">
            <p:custDataLst>
              <p:tags r:id="rId5"/>
            </p:custDataLst>
          </p:nvPr>
        </p:nvSpPr>
        <p:spPr>
          <a:xfrm rot="19860000">
            <a:off x="7407275" y="5708015"/>
            <a:ext cx="220345" cy="220345"/>
          </a:xfrm>
          <a:prstGeom prst="ellipse">
            <a:avLst/>
          </a:prstGeom>
          <a:gradFill>
            <a:gsLst>
              <a:gs pos="0">
                <a:srgbClr val="F1B994"/>
              </a:gs>
              <a:gs pos="71000">
                <a:srgbClr val="F16E5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40" name="图片 39" descr="山3"/>
          <p:cNvPicPr>
            <a:picLocks noChangeAspect="1"/>
          </p:cNvPicPr>
          <p:nvPr userDrawn="1">
            <p:custDataLst>
              <p:tags r:id="rId6"/>
            </p:custDataLst>
          </p:nvPr>
        </p:nvPicPr>
        <p:blipFill>
          <a:blip r:embed="rId7"/>
          <a:stretch>
            <a:fillRect/>
          </a:stretch>
        </p:blipFill>
        <p:spPr>
          <a:xfrm>
            <a:off x="9352915" y="5782310"/>
            <a:ext cx="3825875" cy="1066165"/>
          </a:xfrm>
          <a:prstGeom prst="rect">
            <a:avLst/>
          </a:prstGeom>
        </p:spPr>
      </p:pic>
      <p:pic>
        <p:nvPicPr>
          <p:cNvPr id="41" name="图片 40" descr="山2"/>
          <p:cNvPicPr>
            <a:picLocks noChangeAspect="1"/>
          </p:cNvPicPr>
          <p:nvPr userDrawn="1"/>
        </p:nvPicPr>
        <p:blipFill>
          <a:blip r:embed="rId8"/>
          <a:stretch>
            <a:fillRect/>
          </a:stretch>
        </p:blipFill>
        <p:spPr>
          <a:xfrm flipH="1">
            <a:off x="635" y="4455160"/>
            <a:ext cx="2573020" cy="2484755"/>
          </a:xfrm>
          <a:prstGeom prst="rect">
            <a:avLst/>
          </a:prstGeom>
        </p:spPr>
      </p:pic>
      <p:sp>
        <p:nvSpPr>
          <p:cNvPr id="6" name="椭圆 5"/>
          <p:cNvSpPr/>
          <p:nvPr userDrawn="1">
            <p:custDataLst>
              <p:tags r:id="rId9"/>
            </p:custDataLst>
          </p:nvPr>
        </p:nvSpPr>
        <p:spPr>
          <a:xfrm rot="15300000">
            <a:off x="11108690" y="2081530"/>
            <a:ext cx="220345" cy="220345"/>
          </a:xfrm>
          <a:prstGeom prst="ellipse">
            <a:avLst/>
          </a:prstGeom>
          <a:gradFill>
            <a:gsLst>
              <a:gs pos="0">
                <a:srgbClr val="FFD3B4"/>
              </a:gs>
              <a:gs pos="71000">
                <a:srgbClr val="FFE8B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内容占位符 7"/>
          <p:cNvSpPr>
            <a:spLocks noGrp="1"/>
          </p:cNvSpPr>
          <p:nvPr>
            <p:ph idx="1"/>
          </p:nvPr>
        </p:nvSpPr>
        <p:spPr/>
        <p:txBody>
          <a:bodyPr/>
          <a:lstStyle>
            <a:lvl1pPr marL="0" indent="0">
              <a:buNone/>
              <a:defRPr/>
            </a:lvl1pPr>
            <a:lvl2pPr marL="457200" indent="0">
              <a:buNone/>
              <a:defRPr/>
            </a:lvl2pPr>
          </a:lstStyle>
          <a:p>
            <a:pPr lvl="0"/>
            <a:r>
              <a:rPr lang="zh-CN" altLang="en-US"/>
              <a:t>单击此处编辑母版文本样式</a:t>
            </a: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CB99A3A-7869-41F2-BAD1-8578154A79B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5703A48-C316-4AA3-8E4E-4433376E065D}" type="slidenum">
              <a:rPr lang="zh-CN" altLang="en-US" smtClean="0"/>
            </a:fld>
            <a:endParaRPr lang="zh-CN" altLang="en-US"/>
          </a:p>
        </p:txBody>
      </p:sp>
      <p:pic>
        <p:nvPicPr>
          <p:cNvPr id="8" name="图片 7" descr="山1"/>
          <p:cNvPicPr>
            <a:picLocks noChangeAspect="1"/>
          </p:cNvPicPr>
          <p:nvPr userDrawn="1"/>
        </p:nvPicPr>
        <p:blipFill>
          <a:blip r:embed="rId2"/>
          <a:stretch>
            <a:fillRect/>
          </a:stretch>
        </p:blipFill>
        <p:spPr>
          <a:xfrm>
            <a:off x="0" y="5182870"/>
            <a:ext cx="2282190" cy="1675130"/>
          </a:xfrm>
          <a:prstGeom prst="rect">
            <a:avLst/>
          </a:prstGeom>
        </p:spPr>
      </p:pic>
      <p:pic>
        <p:nvPicPr>
          <p:cNvPr id="14" name="图片 13" descr="山3"/>
          <p:cNvPicPr>
            <a:picLocks noChangeAspect="1"/>
          </p:cNvPicPr>
          <p:nvPr userDrawn="1">
            <p:custDataLst>
              <p:tags r:id="rId3"/>
            </p:custDataLst>
          </p:nvPr>
        </p:nvPicPr>
        <p:blipFill>
          <a:blip r:embed="rId4"/>
          <a:stretch>
            <a:fillRect/>
          </a:stretch>
        </p:blipFill>
        <p:spPr>
          <a:xfrm>
            <a:off x="8301355" y="5865495"/>
            <a:ext cx="3562350" cy="992505"/>
          </a:xfrm>
          <a:prstGeom prst="rect">
            <a:avLst/>
          </a:prstGeom>
        </p:spPr>
      </p:pic>
      <p:pic>
        <p:nvPicPr>
          <p:cNvPr id="20" name="图片 19" descr="山2"/>
          <p:cNvPicPr>
            <a:picLocks noChangeAspect="1"/>
          </p:cNvPicPr>
          <p:nvPr userDrawn="1"/>
        </p:nvPicPr>
        <p:blipFill>
          <a:blip r:embed="rId5"/>
          <a:stretch>
            <a:fillRect/>
          </a:stretch>
        </p:blipFill>
        <p:spPr>
          <a:xfrm>
            <a:off x="10738485" y="4309110"/>
            <a:ext cx="1453515" cy="254889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bg>
      <p:bgPr>
        <a:gradFill>
          <a:gsLst>
            <a:gs pos="100000">
              <a:srgbClr val="B7DFF4"/>
            </a:gs>
            <a:gs pos="0">
              <a:srgbClr val="FEF0E2"/>
            </a:gs>
          </a:gsLst>
          <a:lin ang="5400000" scaled="0"/>
        </a:gra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CB99A3A-7869-41F2-BAD1-8578154A79B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5703A48-C316-4AA3-8E4E-4433376E065D}" type="slidenum">
              <a:rPr lang="zh-CN" altLang="en-US" smtClean="0"/>
            </a:fld>
            <a:endParaRPr lang="zh-CN" altLang="en-US"/>
          </a:p>
        </p:txBody>
      </p:sp>
      <p:pic>
        <p:nvPicPr>
          <p:cNvPr id="24" name="图片 23" descr="LOGO"/>
          <p:cNvPicPr>
            <a:picLocks noChangeAspect="1"/>
          </p:cNvPicPr>
          <p:nvPr userDrawn="1">
            <p:custDataLst>
              <p:tags r:id="rId2"/>
            </p:custDataLst>
          </p:nvPr>
        </p:nvPicPr>
        <p:blipFill>
          <a:blip r:embed="rId3"/>
          <a:stretch>
            <a:fillRect/>
          </a:stretch>
        </p:blipFill>
        <p:spPr>
          <a:xfrm>
            <a:off x="9364345" y="561975"/>
            <a:ext cx="1807845" cy="608965"/>
          </a:xfrm>
          <a:prstGeom prst="rect">
            <a:avLst/>
          </a:prstGeom>
        </p:spPr>
      </p:pic>
      <p:pic>
        <p:nvPicPr>
          <p:cNvPr id="21" name="图片 20" descr="人"/>
          <p:cNvPicPr>
            <a:picLocks noChangeAspect="1"/>
          </p:cNvPicPr>
          <p:nvPr userDrawn="1">
            <p:custDataLst>
              <p:tags r:id="rId4"/>
            </p:custDataLst>
          </p:nvPr>
        </p:nvPicPr>
        <p:blipFill>
          <a:blip r:embed="rId5"/>
          <a:srcRect r="57922" b="63188"/>
          <a:stretch>
            <a:fillRect/>
          </a:stretch>
        </p:blipFill>
        <p:spPr>
          <a:xfrm>
            <a:off x="9862820" y="4866005"/>
            <a:ext cx="1934845" cy="1991995"/>
          </a:xfrm>
          <a:prstGeom prst="rect">
            <a:avLst/>
          </a:prstGeom>
        </p:spPr>
      </p:pic>
      <p:pic>
        <p:nvPicPr>
          <p:cNvPr id="42" name="图片 41" descr="山5"/>
          <p:cNvPicPr>
            <a:picLocks noChangeAspect="1"/>
          </p:cNvPicPr>
          <p:nvPr userDrawn="1">
            <p:custDataLst>
              <p:tags r:id="rId6"/>
            </p:custDataLst>
          </p:nvPr>
        </p:nvPicPr>
        <p:blipFill>
          <a:blip r:embed="rId7"/>
          <a:stretch>
            <a:fillRect/>
          </a:stretch>
        </p:blipFill>
        <p:spPr>
          <a:xfrm flipH="1">
            <a:off x="-104775" y="5579110"/>
            <a:ext cx="3269615" cy="216598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bg>
      <p:bgPr>
        <a:gradFill>
          <a:gsLst>
            <a:gs pos="0">
              <a:schemeClr val="bg1"/>
            </a:gs>
            <a:gs pos="100000">
              <a:srgbClr val="FFD8B1"/>
            </a:gs>
          </a:gsLst>
          <a:lin ang="5400000" scaled="0"/>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solidFill>
                  <a:srgbClr val="445185"/>
                </a:solidFill>
              </a:defRPr>
            </a:lvl1pPr>
          </a:lstStyle>
          <a:p>
            <a:r>
              <a:rPr lang="zh-CN" altLang="en-US"/>
              <a:t>单击此处编辑母版标题样式</a:t>
            </a:r>
            <a:endParaRPr lang="zh-CN" altLang="en-US"/>
          </a:p>
        </p:txBody>
      </p:sp>
      <p:sp>
        <p:nvSpPr>
          <p:cNvPr id="3" name="内容占位符 2"/>
          <p:cNvSpPr>
            <a:spLocks noGrp="1"/>
          </p:cNvSpPr>
          <p:nvPr>
            <p:ph idx="1"/>
          </p:nvPr>
        </p:nvSpPr>
        <p:spPr/>
        <p:txBody>
          <a:bodyPr/>
          <a:lstStyle>
            <a:lvl1pPr marL="0" indent="0">
              <a:buNone/>
              <a:defRPr>
                <a:solidFill>
                  <a:srgbClr val="445185"/>
                </a:solidFill>
              </a:defRPr>
            </a:lvl1pPr>
            <a:lvl2pPr marL="457200" indent="0">
              <a:buNone/>
              <a:defRPr/>
            </a:lvl2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5CB99A3A-7869-41F2-BAD1-8578154A79B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5703A48-C316-4AA3-8E4E-4433376E065D}" type="slidenum">
              <a:rPr lang="zh-CN" altLang="en-US" smtClean="0"/>
            </a:fld>
            <a:endParaRPr lang="zh-CN" altLang="en-US"/>
          </a:p>
        </p:txBody>
      </p:sp>
      <p:pic>
        <p:nvPicPr>
          <p:cNvPr id="24" name="图片 23" descr="LOGO"/>
          <p:cNvPicPr>
            <a:picLocks noChangeAspect="1"/>
          </p:cNvPicPr>
          <p:nvPr userDrawn="1">
            <p:custDataLst>
              <p:tags r:id="rId2"/>
            </p:custDataLst>
          </p:nvPr>
        </p:nvPicPr>
        <p:blipFill>
          <a:blip r:embed="rId3"/>
          <a:stretch>
            <a:fillRect/>
          </a:stretch>
        </p:blipFill>
        <p:spPr>
          <a:xfrm>
            <a:off x="9364345" y="561975"/>
            <a:ext cx="1807845" cy="608965"/>
          </a:xfrm>
          <a:prstGeom prst="rect">
            <a:avLst/>
          </a:prstGeom>
        </p:spPr>
      </p:pic>
      <p:pic>
        <p:nvPicPr>
          <p:cNvPr id="7" name="图片 6" descr="山3"/>
          <p:cNvPicPr>
            <a:picLocks noChangeAspect="1"/>
          </p:cNvPicPr>
          <p:nvPr userDrawn="1"/>
        </p:nvPicPr>
        <p:blipFill>
          <a:blip r:embed="rId4"/>
          <a:stretch>
            <a:fillRect/>
          </a:stretch>
        </p:blipFill>
        <p:spPr>
          <a:xfrm>
            <a:off x="9352915" y="5791835"/>
            <a:ext cx="3825875" cy="1066165"/>
          </a:xfrm>
          <a:prstGeom prst="rect">
            <a:avLst/>
          </a:prstGeom>
        </p:spPr>
      </p:pic>
      <p:pic>
        <p:nvPicPr>
          <p:cNvPr id="8" name="图片 7" descr="山1"/>
          <p:cNvPicPr>
            <a:picLocks noChangeAspect="1"/>
          </p:cNvPicPr>
          <p:nvPr userDrawn="1"/>
        </p:nvPicPr>
        <p:blipFill>
          <a:blip r:embed="rId5"/>
          <a:stretch>
            <a:fillRect/>
          </a:stretch>
        </p:blipFill>
        <p:spPr>
          <a:xfrm>
            <a:off x="0" y="5182870"/>
            <a:ext cx="2282190" cy="1675130"/>
          </a:xfrm>
          <a:prstGeom prst="rect">
            <a:avLst/>
          </a:prstGeom>
        </p:spPr>
      </p:pic>
      <p:sp>
        <p:nvSpPr>
          <p:cNvPr id="19" name="椭圆 18"/>
          <p:cNvSpPr/>
          <p:nvPr userDrawn="1">
            <p:custDataLst>
              <p:tags r:id="rId6"/>
            </p:custDataLst>
          </p:nvPr>
        </p:nvSpPr>
        <p:spPr>
          <a:xfrm rot="19860000">
            <a:off x="11713845" y="2876550"/>
            <a:ext cx="220345" cy="220345"/>
          </a:xfrm>
          <a:prstGeom prst="ellipse">
            <a:avLst/>
          </a:prstGeom>
          <a:gradFill>
            <a:gsLst>
              <a:gs pos="0">
                <a:srgbClr val="FFD3A7"/>
              </a:gs>
              <a:gs pos="71000">
                <a:srgbClr val="FFAF7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椭圆 8"/>
          <p:cNvSpPr/>
          <p:nvPr userDrawn="1">
            <p:custDataLst>
              <p:tags r:id="rId7"/>
            </p:custDataLst>
          </p:nvPr>
        </p:nvSpPr>
        <p:spPr>
          <a:xfrm rot="5400000">
            <a:off x="7940040" y="365125"/>
            <a:ext cx="213360" cy="213360"/>
          </a:xfrm>
          <a:prstGeom prst="ellipse">
            <a:avLst/>
          </a:prstGeom>
          <a:gradFill>
            <a:gsLst>
              <a:gs pos="0">
                <a:srgbClr val="F1B994"/>
              </a:gs>
              <a:gs pos="71000">
                <a:srgbClr val="FA998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椭圆 9"/>
          <p:cNvSpPr/>
          <p:nvPr userDrawn="1">
            <p:custDataLst>
              <p:tags r:id="rId8"/>
            </p:custDataLst>
          </p:nvPr>
        </p:nvSpPr>
        <p:spPr>
          <a:xfrm rot="15300000">
            <a:off x="1004570" y="3891280"/>
            <a:ext cx="220345" cy="220345"/>
          </a:xfrm>
          <a:prstGeom prst="ellipse">
            <a:avLst/>
          </a:prstGeom>
          <a:gradFill>
            <a:gsLst>
              <a:gs pos="0">
                <a:srgbClr val="FFD3B4"/>
              </a:gs>
              <a:gs pos="71000">
                <a:srgbClr val="FFE8B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gradFill>
          <a:gsLst>
            <a:gs pos="100000">
              <a:srgbClr val="FFF0E1"/>
            </a:gs>
            <a:gs pos="0">
              <a:srgbClr val="B5DEF4"/>
            </a:gs>
          </a:gsLst>
          <a:lin ang="5400000" scaled="0"/>
        </a:gradFill>
        <a:effectLst/>
      </p:bgPr>
    </p:bg>
    <p:spTree>
      <p:nvGrpSpPr>
        <p:cNvPr id="1" name=""/>
        <p:cNvGrpSpPr/>
        <p:nvPr/>
      </p:nvGrpSpPr>
      <p:grpSpPr>
        <a:xfrm>
          <a:off x="0" y="0"/>
          <a:ext cx="0" cy="0"/>
          <a:chOff x="0" y="0"/>
          <a:chExt cx="0" cy="0"/>
        </a:xfrm>
      </p:grpSpPr>
      <p:sp>
        <p:nvSpPr>
          <p:cNvPr id="18" name="Rectangle 50"/>
          <p:cNvSpPr/>
          <p:nvPr userDrawn="1">
            <p:custDataLst>
              <p:tags r:id="rId2"/>
            </p:custDataLst>
          </p:nvPr>
        </p:nvSpPr>
        <p:spPr>
          <a:xfrm>
            <a:off x="1011945" y="3774594"/>
            <a:ext cx="2672080" cy="1383665"/>
          </a:xfrm>
          <a:prstGeom prst="rect">
            <a:avLst/>
          </a:prstGeom>
        </p:spPr>
        <p:txBody>
          <a:bodyPr wrap="none">
            <a:spAutoFit/>
          </a:bodyPr>
          <a:p>
            <a:pPr algn="l">
              <a:lnSpc>
                <a:spcPct val="150000"/>
              </a:lnSpc>
            </a:pPr>
            <a:r>
              <a:rPr lang="zh-CN" altLang="en-US" sz="1400" kern="1700" dirty="0">
                <a:solidFill>
                  <a:srgbClr val="445185"/>
                </a:solidFill>
                <a:latin typeface="黑体" panose="02010609060101010101" charset="-122"/>
                <a:ea typeface="黑体" panose="02010609060101010101" charset="-122"/>
                <a:cs typeface="黑体" panose="02010609060101010101" charset="-122"/>
              </a:rPr>
              <a:t>微信公众号：开源社</a:t>
            </a:r>
            <a:r>
              <a:rPr lang="en-US" sz="1400" kern="1700" dirty="0">
                <a:solidFill>
                  <a:srgbClr val="445185"/>
                </a:solidFill>
                <a:latin typeface="黑体" panose="02010609060101010101" charset="-122"/>
                <a:ea typeface="黑体" panose="02010609060101010101" charset="-122"/>
                <a:cs typeface="黑体" panose="02010609060101010101" charset="-122"/>
              </a:rPr>
              <a:t>KAIYUANSHE</a:t>
            </a:r>
            <a:endParaRPr lang="en-US" sz="1400" kern="1700" dirty="0">
              <a:solidFill>
                <a:srgbClr val="445185"/>
              </a:solidFill>
              <a:latin typeface="黑体" panose="02010609060101010101" charset="-122"/>
              <a:ea typeface="黑体" panose="02010609060101010101" charset="-122"/>
              <a:cs typeface="黑体" panose="02010609060101010101" charset="-122"/>
            </a:endParaRPr>
          </a:p>
          <a:p>
            <a:pPr algn="l">
              <a:lnSpc>
                <a:spcPct val="150000"/>
              </a:lnSpc>
            </a:pPr>
            <a:r>
              <a:rPr lang="zh-CN" altLang="en-US" sz="1400" kern="1700" dirty="0">
                <a:solidFill>
                  <a:srgbClr val="445185"/>
                </a:solidFill>
                <a:latin typeface="黑体" panose="02010609060101010101" charset="-122"/>
                <a:ea typeface="黑体" panose="02010609060101010101" charset="-122"/>
                <a:cs typeface="黑体" panose="02010609060101010101" charset="-122"/>
              </a:rPr>
              <a:t>视频号：开源社</a:t>
            </a:r>
            <a:r>
              <a:rPr lang="en-US" sz="1400" kern="1700" dirty="0">
                <a:solidFill>
                  <a:srgbClr val="445185"/>
                </a:solidFill>
                <a:latin typeface="黑体" panose="02010609060101010101" charset="-122"/>
                <a:ea typeface="黑体" panose="02010609060101010101" charset="-122"/>
                <a:cs typeface="黑体" panose="02010609060101010101" charset="-122"/>
              </a:rPr>
              <a:t>KAIYUANSHE</a:t>
            </a:r>
            <a:endParaRPr lang="en-US" sz="1400" kern="1700" dirty="0">
              <a:solidFill>
                <a:srgbClr val="445185"/>
              </a:solidFill>
              <a:latin typeface="黑体" panose="02010609060101010101" charset="-122"/>
              <a:ea typeface="黑体" panose="02010609060101010101" charset="-122"/>
              <a:cs typeface="黑体" panose="02010609060101010101" charset="-122"/>
            </a:endParaRPr>
          </a:p>
          <a:p>
            <a:pPr algn="l">
              <a:lnSpc>
                <a:spcPct val="150000"/>
              </a:lnSpc>
            </a:pPr>
            <a:r>
              <a:rPr lang="zh-CN" altLang="en-US" sz="1400" kern="1700" dirty="0">
                <a:solidFill>
                  <a:srgbClr val="445185"/>
                </a:solidFill>
                <a:latin typeface="黑体" panose="02010609060101010101" charset="-122"/>
                <a:ea typeface="黑体" panose="02010609060101010101" charset="-122"/>
                <a:cs typeface="黑体" panose="02010609060101010101" charset="-122"/>
              </a:rPr>
              <a:t>新浪微博：开源社</a:t>
            </a:r>
            <a:endParaRPr lang="zh-CN" altLang="en-US" sz="1400" kern="1700" dirty="0">
              <a:solidFill>
                <a:srgbClr val="445185"/>
              </a:solidFill>
              <a:latin typeface="黑体" panose="02010609060101010101" charset="-122"/>
              <a:ea typeface="黑体" panose="02010609060101010101" charset="-122"/>
              <a:cs typeface="黑体" panose="02010609060101010101" charset="-122"/>
            </a:endParaRPr>
          </a:p>
          <a:p>
            <a:pPr algn="l">
              <a:lnSpc>
                <a:spcPct val="150000"/>
              </a:lnSpc>
            </a:pPr>
            <a:r>
              <a:rPr lang="en-US" sz="1400" kern="1700" dirty="0">
                <a:solidFill>
                  <a:srgbClr val="445185"/>
                </a:solidFill>
                <a:latin typeface="黑体" panose="02010609060101010101" charset="-122"/>
                <a:ea typeface="黑体" panose="02010609060101010101" charset="-122"/>
                <a:cs typeface="黑体" panose="02010609060101010101" charset="-122"/>
              </a:rPr>
              <a:t>B</a:t>
            </a:r>
            <a:r>
              <a:rPr lang="zh-CN" altLang="en-US" sz="1400" kern="1700" dirty="0">
                <a:solidFill>
                  <a:srgbClr val="445185"/>
                </a:solidFill>
                <a:latin typeface="黑体" panose="02010609060101010101" charset="-122"/>
                <a:ea typeface="黑体" panose="02010609060101010101" charset="-122"/>
                <a:cs typeface="黑体" panose="02010609060101010101" charset="-122"/>
              </a:rPr>
              <a:t>站：</a:t>
            </a:r>
            <a:r>
              <a:rPr lang="zh-CN" altLang="en-US" sz="1400" kern="1700" dirty="0">
                <a:solidFill>
                  <a:srgbClr val="445185"/>
                </a:solidFill>
                <a:latin typeface="黑体" panose="02010609060101010101" charset="-122"/>
                <a:ea typeface="黑体" panose="02010609060101010101" charset="-122"/>
                <a:cs typeface="黑体" panose="02010609060101010101" charset="-122"/>
                <a:sym typeface="+mn-ea"/>
              </a:rPr>
              <a:t>开源社</a:t>
            </a:r>
            <a:r>
              <a:rPr lang="en-US" sz="1400" kern="1700" dirty="0">
                <a:solidFill>
                  <a:srgbClr val="445185"/>
                </a:solidFill>
                <a:latin typeface="黑体" panose="02010609060101010101" charset="-122"/>
                <a:ea typeface="黑体" panose="02010609060101010101" charset="-122"/>
                <a:cs typeface="黑体" panose="02010609060101010101" charset="-122"/>
                <a:sym typeface="+mn-ea"/>
              </a:rPr>
              <a:t>KAIYUANSHE</a:t>
            </a:r>
            <a:endParaRPr lang="zh-CN" altLang="en-US" sz="1400" kern="1700" dirty="0">
              <a:solidFill>
                <a:srgbClr val="445185"/>
              </a:solidFill>
              <a:latin typeface="黑体" panose="02010609060101010101" charset="-122"/>
              <a:ea typeface="黑体" panose="02010609060101010101" charset="-122"/>
              <a:cs typeface="黑体" panose="02010609060101010101" charset="-122"/>
            </a:endParaRPr>
          </a:p>
        </p:txBody>
      </p:sp>
      <p:sp>
        <p:nvSpPr>
          <p:cNvPr id="40" name="Rectangle 50"/>
          <p:cNvSpPr/>
          <p:nvPr userDrawn="1">
            <p:custDataLst>
              <p:tags r:id="rId3"/>
            </p:custDataLst>
          </p:nvPr>
        </p:nvSpPr>
        <p:spPr>
          <a:xfrm>
            <a:off x="4531809" y="3774594"/>
            <a:ext cx="2405380" cy="1383665"/>
          </a:xfrm>
          <a:prstGeom prst="rect">
            <a:avLst/>
          </a:prstGeom>
        </p:spPr>
        <p:txBody>
          <a:bodyPr wrap="none">
            <a:spAutoFit/>
          </a:bodyPr>
          <a:p>
            <a:pPr>
              <a:lnSpc>
                <a:spcPct val="150000"/>
              </a:lnSpc>
            </a:pPr>
            <a:r>
              <a:rPr lang="zh-CN" altLang="en-US" sz="1400" kern="1700" dirty="0">
                <a:solidFill>
                  <a:srgbClr val="445185"/>
                </a:solidFill>
                <a:latin typeface="黑体" panose="02010609060101010101" charset="-122"/>
                <a:ea typeface="黑体" panose="02010609060101010101" charset="-122"/>
                <a:cs typeface="黑体" panose="02010609060101010101" charset="-122"/>
              </a:rPr>
              <a:t>简书：开源社</a:t>
            </a:r>
            <a:endParaRPr lang="zh-CN" altLang="en-US" sz="1400" kern="1700" dirty="0">
              <a:solidFill>
                <a:srgbClr val="445185"/>
              </a:solidFill>
              <a:latin typeface="黑体" panose="02010609060101010101" charset="-122"/>
              <a:ea typeface="黑体" panose="02010609060101010101" charset="-122"/>
              <a:cs typeface="黑体" panose="02010609060101010101" charset="-122"/>
            </a:endParaRPr>
          </a:p>
          <a:p>
            <a:pPr>
              <a:lnSpc>
                <a:spcPct val="150000"/>
              </a:lnSpc>
            </a:pPr>
            <a:r>
              <a:rPr lang="zh-CN" altLang="en-US" sz="1400" kern="1700" dirty="0">
                <a:solidFill>
                  <a:srgbClr val="445185"/>
                </a:solidFill>
                <a:latin typeface="黑体" panose="02010609060101010101" charset="-122"/>
                <a:ea typeface="黑体" panose="02010609060101010101" charset="-122"/>
                <a:cs typeface="黑体" panose="02010609060101010101" charset="-122"/>
              </a:rPr>
              <a:t>头条：开源社</a:t>
            </a:r>
            <a:endParaRPr lang="zh-CN" altLang="en-US" sz="1400" kern="1700" dirty="0">
              <a:solidFill>
                <a:srgbClr val="445185"/>
              </a:solidFill>
              <a:latin typeface="黑体" panose="02010609060101010101" charset="-122"/>
              <a:ea typeface="黑体" panose="02010609060101010101" charset="-122"/>
              <a:cs typeface="黑体" panose="02010609060101010101" charset="-122"/>
            </a:endParaRPr>
          </a:p>
          <a:p>
            <a:pPr>
              <a:lnSpc>
                <a:spcPct val="150000"/>
              </a:lnSpc>
            </a:pPr>
            <a:r>
              <a:rPr lang="en-US" altLang="zh-CN" sz="1400" kern="1700" dirty="0">
                <a:solidFill>
                  <a:srgbClr val="445185"/>
                </a:solidFill>
                <a:latin typeface="黑体" panose="02010609060101010101" charset="-122"/>
                <a:ea typeface="黑体" panose="02010609060101010101" charset="-122"/>
                <a:cs typeface="黑体" panose="02010609060101010101" charset="-122"/>
              </a:rPr>
              <a:t>Facebook</a:t>
            </a:r>
            <a:r>
              <a:rPr lang="zh-CN" altLang="en-US" sz="1400" kern="1700" dirty="0">
                <a:solidFill>
                  <a:srgbClr val="445185"/>
                </a:solidFill>
                <a:latin typeface="黑体" panose="02010609060101010101" charset="-122"/>
                <a:ea typeface="黑体" panose="02010609060101010101" charset="-122"/>
                <a:cs typeface="黑体" panose="02010609060101010101" charset="-122"/>
              </a:rPr>
              <a:t>：</a:t>
            </a:r>
            <a:r>
              <a:rPr lang="en-US" altLang="zh-CN" sz="1400" kern="1700" dirty="0" err="1">
                <a:solidFill>
                  <a:srgbClr val="445185"/>
                </a:solidFill>
                <a:latin typeface="黑体" panose="02010609060101010101" charset="-122"/>
                <a:ea typeface="黑体" panose="02010609060101010101" charset="-122"/>
                <a:cs typeface="黑体" panose="02010609060101010101" charset="-122"/>
              </a:rPr>
              <a:t>KaiyuansheChina</a:t>
            </a:r>
            <a:endParaRPr lang="en-US" altLang="zh-CN" sz="1400" kern="1700" dirty="0">
              <a:solidFill>
                <a:srgbClr val="445185"/>
              </a:solidFill>
              <a:latin typeface="黑体" panose="02010609060101010101" charset="-122"/>
              <a:ea typeface="黑体" panose="02010609060101010101" charset="-122"/>
              <a:cs typeface="黑体" panose="02010609060101010101" charset="-122"/>
            </a:endParaRPr>
          </a:p>
          <a:p>
            <a:pPr>
              <a:lnSpc>
                <a:spcPct val="150000"/>
              </a:lnSpc>
            </a:pPr>
            <a:r>
              <a:rPr lang="en-US" altLang="zh-CN" sz="1400" kern="1700" dirty="0">
                <a:solidFill>
                  <a:srgbClr val="445185"/>
                </a:solidFill>
                <a:latin typeface="黑体" panose="02010609060101010101" charset="-122"/>
                <a:ea typeface="黑体" panose="02010609060101010101" charset="-122"/>
                <a:cs typeface="黑体" panose="02010609060101010101" charset="-122"/>
              </a:rPr>
              <a:t>Twitter</a:t>
            </a:r>
            <a:r>
              <a:rPr lang="zh-CN" altLang="en-US" sz="1400" kern="1700" dirty="0">
                <a:solidFill>
                  <a:srgbClr val="445185"/>
                </a:solidFill>
                <a:latin typeface="黑体" panose="02010609060101010101" charset="-122"/>
                <a:ea typeface="黑体" panose="02010609060101010101" charset="-122"/>
                <a:cs typeface="黑体" panose="02010609060101010101" charset="-122"/>
              </a:rPr>
              <a:t>：开源社</a:t>
            </a:r>
            <a:r>
              <a:rPr lang="en-US" altLang="zh-CN" sz="1400" kern="1700" dirty="0">
                <a:solidFill>
                  <a:srgbClr val="445185"/>
                </a:solidFill>
                <a:latin typeface="黑体" panose="02010609060101010101" charset="-122"/>
                <a:ea typeface="黑体" panose="02010609060101010101" charset="-122"/>
                <a:cs typeface="黑体" panose="02010609060101010101" charset="-122"/>
              </a:rPr>
              <a:t>KAIYUANSHE</a:t>
            </a:r>
            <a:endParaRPr lang="en-US" altLang="zh-CN" sz="1400" kern="1700" dirty="0">
              <a:solidFill>
                <a:srgbClr val="445185"/>
              </a:solidFill>
              <a:latin typeface="黑体" panose="02010609060101010101" charset="-122"/>
              <a:ea typeface="黑体" panose="02010609060101010101" charset="-122"/>
              <a:cs typeface="黑体" panose="02010609060101010101" charset="-122"/>
            </a:endParaRPr>
          </a:p>
        </p:txBody>
      </p:sp>
      <p:grpSp>
        <p:nvGrpSpPr>
          <p:cNvPr id="30" name="组合 29"/>
          <p:cNvGrpSpPr/>
          <p:nvPr userDrawn="1"/>
        </p:nvGrpSpPr>
        <p:grpSpPr>
          <a:xfrm>
            <a:off x="8078470" y="3173095"/>
            <a:ext cx="1470025" cy="2292130"/>
            <a:chOff x="15532" y="5341"/>
            <a:chExt cx="2488" cy="3878"/>
          </a:xfrm>
        </p:grpSpPr>
        <p:sp>
          <p:nvSpPr>
            <p:cNvPr id="5" name="矩形 4"/>
            <p:cNvSpPr/>
            <p:nvPr>
              <p:custDataLst>
                <p:tags r:id="rId4"/>
              </p:custDataLst>
            </p:nvPr>
          </p:nvSpPr>
          <p:spPr>
            <a:xfrm>
              <a:off x="15583" y="6358"/>
              <a:ext cx="2371" cy="2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文本框 31"/>
            <p:cNvSpPr txBox="1"/>
            <p:nvPr>
              <p:custDataLst>
                <p:tags r:id="rId5"/>
              </p:custDataLst>
            </p:nvPr>
          </p:nvSpPr>
          <p:spPr>
            <a:xfrm>
              <a:off x="15532" y="8804"/>
              <a:ext cx="2488" cy="415"/>
            </a:xfrm>
            <a:prstGeom prst="rect">
              <a:avLst/>
            </a:prstGeom>
            <a:noFill/>
          </p:spPr>
          <p:txBody>
            <a:bodyPr wrap="square" rtlCol="0">
              <a:spAutoFit/>
            </a:bodyPr>
            <a:p>
              <a:pPr algn="ctr"/>
              <a:r>
                <a:rPr lang="zh-CN" altLang="en-US" sz="1000" dirty="0">
                  <a:solidFill>
                    <a:srgbClr val="445185"/>
                  </a:solidFill>
                  <a:latin typeface="黑体" panose="02010609060101010101" charset="-122"/>
                  <a:ea typeface="黑体" panose="02010609060101010101" charset="-122"/>
                </a:rPr>
                <a:t>扫码关注开源社公众号</a:t>
              </a:r>
              <a:endParaRPr lang="zh-CN" altLang="en-US" sz="1000" dirty="0">
                <a:solidFill>
                  <a:srgbClr val="445185"/>
                </a:solidFill>
                <a:latin typeface="黑体" panose="02010609060101010101" charset="-122"/>
                <a:ea typeface="黑体" panose="02010609060101010101" charset="-122"/>
              </a:endParaRPr>
            </a:p>
          </p:txBody>
        </p:sp>
        <p:pic>
          <p:nvPicPr>
            <p:cNvPr id="38" name="图片 37"/>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15612" y="6380"/>
              <a:ext cx="2334" cy="2334"/>
            </a:xfrm>
            <a:prstGeom prst="rect">
              <a:avLst/>
            </a:prstGeom>
          </p:spPr>
        </p:pic>
        <p:pic>
          <p:nvPicPr>
            <p:cNvPr id="14" name="图片 13" descr="小O"/>
            <p:cNvPicPr>
              <a:picLocks noChangeAspect="1"/>
            </p:cNvPicPr>
            <p:nvPr>
              <p:custDataLst>
                <p:tags r:id="rId8"/>
              </p:custDataLst>
            </p:nvPr>
          </p:nvPicPr>
          <p:blipFill>
            <a:blip r:embed="rId9"/>
            <a:stretch>
              <a:fillRect/>
            </a:stretch>
          </p:blipFill>
          <p:spPr>
            <a:xfrm rot="20940000">
              <a:off x="16312" y="5341"/>
              <a:ext cx="980" cy="1105"/>
            </a:xfrm>
            <a:prstGeom prst="rect">
              <a:avLst/>
            </a:prstGeom>
          </p:spPr>
        </p:pic>
      </p:grpSp>
      <p:pic>
        <p:nvPicPr>
          <p:cNvPr id="24" name="图片 23" descr="LOGO"/>
          <p:cNvPicPr>
            <a:picLocks noChangeAspect="1"/>
          </p:cNvPicPr>
          <p:nvPr userDrawn="1">
            <p:custDataLst>
              <p:tags r:id="rId10"/>
            </p:custDataLst>
          </p:nvPr>
        </p:nvPicPr>
        <p:blipFill>
          <a:blip r:embed="rId11"/>
          <a:stretch>
            <a:fillRect/>
          </a:stretch>
        </p:blipFill>
        <p:spPr>
          <a:xfrm>
            <a:off x="9364345" y="561975"/>
            <a:ext cx="1807845" cy="608965"/>
          </a:xfrm>
          <a:prstGeom prst="rect">
            <a:avLst/>
          </a:prstGeom>
        </p:spPr>
      </p:pic>
      <p:sp>
        <p:nvSpPr>
          <p:cNvPr id="19" name="椭圆 18"/>
          <p:cNvSpPr/>
          <p:nvPr userDrawn="1">
            <p:custDataLst>
              <p:tags r:id="rId12"/>
            </p:custDataLst>
          </p:nvPr>
        </p:nvSpPr>
        <p:spPr>
          <a:xfrm rot="1980000">
            <a:off x="7983220" y="1541780"/>
            <a:ext cx="300355" cy="306705"/>
          </a:xfrm>
          <a:prstGeom prst="ellipse">
            <a:avLst/>
          </a:prstGeom>
          <a:gradFill>
            <a:gsLst>
              <a:gs pos="10000">
                <a:srgbClr val="A5D7F2"/>
              </a:gs>
              <a:gs pos="84000">
                <a:srgbClr val="36A9E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椭圆 1"/>
          <p:cNvSpPr/>
          <p:nvPr userDrawn="1">
            <p:custDataLst>
              <p:tags r:id="rId13"/>
            </p:custDataLst>
          </p:nvPr>
        </p:nvSpPr>
        <p:spPr>
          <a:xfrm rot="15300000">
            <a:off x="11022330" y="2157730"/>
            <a:ext cx="292100" cy="292100"/>
          </a:xfrm>
          <a:prstGeom prst="ellipse">
            <a:avLst/>
          </a:prstGeom>
          <a:gradFill>
            <a:gsLst>
              <a:gs pos="0">
                <a:srgbClr val="FFD3B4"/>
              </a:gs>
              <a:gs pos="71000">
                <a:srgbClr val="FFE8B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6" name="图片 5" descr="山3"/>
          <p:cNvPicPr>
            <a:picLocks noChangeAspect="1"/>
          </p:cNvPicPr>
          <p:nvPr userDrawn="1">
            <p:custDataLst>
              <p:tags r:id="rId14"/>
            </p:custDataLst>
          </p:nvPr>
        </p:nvPicPr>
        <p:blipFill>
          <a:blip r:embed="rId15"/>
          <a:stretch>
            <a:fillRect/>
          </a:stretch>
        </p:blipFill>
        <p:spPr>
          <a:xfrm flipH="1">
            <a:off x="-706755" y="5791835"/>
            <a:ext cx="3825875" cy="1066165"/>
          </a:xfrm>
          <a:prstGeom prst="rect">
            <a:avLst/>
          </a:prstGeom>
        </p:spPr>
      </p:pic>
      <p:sp>
        <p:nvSpPr>
          <p:cNvPr id="15" name="椭圆 14"/>
          <p:cNvSpPr/>
          <p:nvPr userDrawn="1">
            <p:custDataLst>
              <p:tags r:id="rId16"/>
            </p:custDataLst>
          </p:nvPr>
        </p:nvSpPr>
        <p:spPr>
          <a:xfrm rot="5400000">
            <a:off x="3344545" y="5866130"/>
            <a:ext cx="272415" cy="272415"/>
          </a:xfrm>
          <a:prstGeom prst="ellipse">
            <a:avLst/>
          </a:prstGeom>
          <a:gradFill>
            <a:gsLst>
              <a:gs pos="0">
                <a:schemeClr val="accent5">
                  <a:lumMod val="20000"/>
                  <a:lumOff val="80000"/>
                </a:schemeClr>
              </a:gs>
              <a:gs pos="71000">
                <a:srgbClr val="B7DFF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0" name="图片 19" descr="山2"/>
          <p:cNvPicPr>
            <a:picLocks noChangeAspect="1"/>
          </p:cNvPicPr>
          <p:nvPr userDrawn="1">
            <p:custDataLst>
              <p:tags r:id="rId17"/>
            </p:custDataLst>
          </p:nvPr>
        </p:nvPicPr>
        <p:blipFill>
          <a:blip r:embed="rId18"/>
          <a:stretch>
            <a:fillRect/>
          </a:stretch>
        </p:blipFill>
        <p:spPr>
          <a:xfrm>
            <a:off x="10738485" y="4728210"/>
            <a:ext cx="1453515" cy="2548890"/>
          </a:xfrm>
          <a:prstGeom prst="rect">
            <a:avLst/>
          </a:prstGeom>
        </p:spPr>
      </p:pic>
      <p:sp>
        <p:nvSpPr>
          <p:cNvPr id="3" name="文本框 2"/>
          <p:cNvSpPr txBox="1"/>
          <p:nvPr userDrawn="1">
            <p:custDataLst>
              <p:tags r:id="rId19"/>
            </p:custDataLst>
          </p:nvPr>
        </p:nvSpPr>
        <p:spPr>
          <a:xfrm>
            <a:off x="9926955" y="5224380"/>
            <a:ext cx="1470025" cy="245110"/>
          </a:xfrm>
          <a:prstGeom prst="rect">
            <a:avLst/>
          </a:prstGeom>
          <a:noFill/>
        </p:spPr>
        <p:txBody>
          <a:bodyPr wrap="square" rtlCol="0">
            <a:spAutoFit/>
          </a:bodyPr>
          <a:p>
            <a:pPr algn="ctr"/>
            <a:r>
              <a:rPr lang="zh-CN" altLang="en-US" sz="1000" dirty="0">
                <a:solidFill>
                  <a:srgbClr val="445185"/>
                </a:solidFill>
                <a:latin typeface="阿里巴巴普惠体 R" panose="00020600040101010101" charset="-122"/>
                <a:ea typeface="阿里巴巴普惠体 R" panose="00020600040101010101" charset="-122"/>
              </a:rPr>
              <a:t>扫码</a:t>
            </a:r>
            <a:r>
              <a:rPr lang="zh-CN" altLang="en-US" sz="1000" dirty="0">
                <a:solidFill>
                  <a:srgbClr val="445185"/>
                </a:solidFill>
                <a:latin typeface="阿里巴巴普惠体 R" panose="00020600040101010101" charset="-122"/>
                <a:ea typeface="阿里巴巴普惠体 R" panose="00020600040101010101" charset="-122"/>
              </a:rPr>
              <a:t>添加讲师联系</a:t>
            </a:r>
            <a:r>
              <a:rPr lang="zh-CN" altLang="en-US" sz="1000" dirty="0">
                <a:solidFill>
                  <a:srgbClr val="445185"/>
                </a:solidFill>
                <a:latin typeface="阿里巴巴普惠体 R" panose="00020600040101010101" charset="-122"/>
                <a:ea typeface="阿里巴巴普惠体 R" panose="00020600040101010101" charset="-122"/>
              </a:rPr>
              <a:t>方式</a:t>
            </a:r>
            <a:endParaRPr lang="zh-CN" altLang="en-US" sz="1000" dirty="0">
              <a:solidFill>
                <a:srgbClr val="445185"/>
              </a:solidFill>
              <a:latin typeface="阿里巴巴普惠体 R" panose="00020600040101010101" charset="-122"/>
              <a:ea typeface="阿里巴巴普惠体 R" panose="00020600040101010101" charset="-122"/>
            </a:endParaRPr>
          </a:p>
        </p:txBody>
      </p:sp>
      <p:sp>
        <p:nvSpPr>
          <p:cNvPr id="4" name="文本占位符 3"/>
          <p:cNvSpPr>
            <a:spLocks noGrp="1"/>
          </p:cNvSpPr>
          <p:nvPr>
            <p:ph type="body" idx="1"/>
          </p:nvPr>
        </p:nvSpPr>
        <p:spPr>
          <a:xfrm>
            <a:off x="1012190" y="830580"/>
            <a:ext cx="5925820" cy="2463800"/>
          </a:xfrm>
          <a:prstGeom prst="rect">
            <a:avLst/>
          </a:prstGeom>
        </p:spPr>
        <p:txBody>
          <a:bodyPr vert="horz" lIns="91440" tIns="45720" rIns="91440" bIns="45720" rtlCol="0">
            <a:normAutofit/>
          </a:bodyPr>
          <a:p>
            <a:pPr lvl="0"/>
            <a:r>
              <a:rPr lang="zh-CN" altLang="en-US"/>
              <a:t>单击此处编辑母版文本样式</a:t>
            </a:r>
            <a:endParaRPr lang="zh-CN" altLang="en-US"/>
          </a:p>
          <a:p>
            <a:pPr lvl="1"/>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randombar(horizontal)">
                                      <p:cBhvr>
                                        <p:cTn id="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0" grpId="0"/>
    </p:bldLst>
  </p:timing>
</p:sldLayout>
</file>

<file path=ppt/slideMasters/_rels/slideMaster1.xml.rels><?xml version="1.0" encoding="UTF-8" standalone="yes"?>
<Relationships xmlns="http://schemas.openxmlformats.org/package/2006/relationships"><Relationship Id="rId9" Type="http://schemas.openxmlformats.org/officeDocument/2006/relationships/tags" Target="../tags/tag31.xml"/><Relationship Id="rId8" Type="http://schemas.openxmlformats.org/officeDocument/2006/relationships/tags" Target="../tags/tag30.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B7DFF4"/>
            </a:gs>
            <a:gs pos="100000">
              <a:srgbClr val="FFF0E1"/>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99A3A-7869-41F2-BAD1-8578154A79BE}"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703A48-C316-4AA3-8E4E-4433376E065D}" type="slidenum">
              <a:rPr lang="zh-CN" altLang="en-US" smtClean="0"/>
            </a:fld>
            <a:endParaRPr lang="zh-CN" altLang="en-US"/>
          </a:p>
        </p:txBody>
      </p:sp>
      <p:sp>
        <p:nvSpPr>
          <p:cNvPr id="25" name="文本框 24"/>
          <p:cNvSpPr txBox="1"/>
          <p:nvPr userDrawn="1">
            <p:custDataLst>
              <p:tags r:id="rId8"/>
            </p:custDataLst>
          </p:nvPr>
        </p:nvSpPr>
        <p:spPr>
          <a:xfrm>
            <a:off x="3466187" y="6219374"/>
            <a:ext cx="2514600" cy="275590"/>
          </a:xfrm>
          <a:prstGeom prst="rect">
            <a:avLst/>
          </a:prstGeom>
          <a:noFill/>
        </p:spPr>
        <p:txBody>
          <a:bodyPr wrap="square" rtlCol="0">
            <a:spAutoFit/>
          </a:bodyPr>
          <a:p>
            <a:pPr algn="ctr"/>
            <a:r>
              <a:rPr lang="en-US" altLang="zh-CN" sz="1200" dirty="0">
                <a:solidFill>
                  <a:srgbClr val="363E7D"/>
                </a:solidFill>
                <a:latin typeface="黑体" panose="02010609060101010101" charset="-122"/>
                <a:ea typeface="黑体" panose="02010609060101010101" charset="-122"/>
                <a:cs typeface="黑体" panose="02010609060101010101" charset="-122"/>
              </a:rPr>
              <a:t>2023 </a:t>
            </a:r>
            <a:r>
              <a:rPr lang="zh-CN" altLang="en-US" sz="1200" dirty="0">
                <a:solidFill>
                  <a:srgbClr val="363E7D"/>
                </a:solidFill>
                <a:latin typeface="黑体" panose="02010609060101010101" charset="-122"/>
                <a:ea typeface="黑体" panose="02010609060101010101" charset="-122"/>
                <a:cs typeface="黑体" panose="02010609060101010101" charset="-122"/>
              </a:rPr>
              <a:t>第八届中国开源年会</a:t>
            </a:r>
            <a:endParaRPr lang="zh-CN" altLang="en-US" sz="1200" dirty="0">
              <a:solidFill>
                <a:srgbClr val="363E7D"/>
              </a:solidFill>
              <a:latin typeface="黑体" panose="02010609060101010101" charset="-122"/>
              <a:ea typeface="黑体" panose="02010609060101010101" charset="-122"/>
              <a:cs typeface="黑体" panose="02010609060101010101" charset="-122"/>
            </a:endParaRPr>
          </a:p>
        </p:txBody>
      </p:sp>
      <p:sp>
        <p:nvSpPr>
          <p:cNvPr id="26" name="文本框 25"/>
          <p:cNvSpPr txBox="1"/>
          <p:nvPr userDrawn="1">
            <p:custDataLst>
              <p:tags r:id="rId9"/>
            </p:custDataLst>
          </p:nvPr>
        </p:nvSpPr>
        <p:spPr>
          <a:xfrm>
            <a:off x="5836920" y="6210662"/>
            <a:ext cx="2205275" cy="275590"/>
          </a:xfrm>
          <a:prstGeom prst="rect">
            <a:avLst/>
          </a:prstGeom>
          <a:noFill/>
        </p:spPr>
        <p:txBody>
          <a:bodyPr wrap="square" rtlCol="0">
            <a:spAutoFit/>
          </a:bodyPr>
          <a:p>
            <a:pPr algn="ctr"/>
            <a:r>
              <a:rPr lang="zh-CN" altLang="en-US" sz="1200" dirty="0">
                <a:solidFill>
                  <a:srgbClr val="363E7D"/>
                </a:solidFill>
                <a:latin typeface="黑体" panose="02010609060101010101" charset="-122"/>
                <a:ea typeface="黑体" panose="02010609060101010101" charset="-122"/>
                <a:sym typeface="+mn-ea"/>
              </a:rPr>
              <a:t>开源：川流不息、山海相映</a:t>
            </a:r>
            <a:endParaRPr lang="zh-CN" altLang="en-US" sz="1200" dirty="0">
              <a:solidFill>
                <a:srgbClr val="363E7D"/>
              </a:solidFill>
              <a:latin typeface="黑体" panose="02010609060101010101" charset="-122"/>
              <a:ea typeface="黑体" panose="02010609060101010101" charset="-122"/>
              <a:sym typeface="+mn-ea"/>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latinLnBrk="0" hangingPunct="1">
        <a:lnSpc>
          <a:spcPct val="90000"/>
        </a:lnSpc>
        <a:spcBef>
          <a:spcPct val="0"/>
        </a:spcBef>
        <a:buNone/>
        <a:defRPr sz="4400" kern="1200">
          <a:solidFill>
            <a:srgbClr val="445185"/>
          </a:solidFill>
          <a:latin typeface="黑体" panose="02010609060101010101" charset="-122"/>
          <a:ea typeface="黑体" panose="02010609060101010101" charset="-122"/>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445185"/>
          </a:solidFill>
          <a:latin typeface="黑体" panose="02010609060101010101" charset="-122"/>
          <a:ea typeface="黑体" panose="02010609060101010101"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tags" Target="../tags/tag149.xml"/><Relationship Id="rId8" Type="http://schemas.openxmlformats.org/officeDocument/2006/relationships/tags" Target="../tags/tag148.xml"/><Relationship Id="rId7" Type="http://schemas.openxmlformats.org/officeDocument/2006/relationships/tags" Target="../tags/tag147.xml"/><Relationship Id="rId6" Type="http://schemas.openxmlformats.org/officeDocument/2006/relationships/tags" Target="../tags/tag146.xml"/><Relationship Id="rId5" Type="http://schemas.openxmlformats.org/officeDocument/2006/relationships/tags" Target="../tags/tag145.xml"/><Relationship Id="rId4" Type="http://schemas.openxmlformats.org/officeDocument/2006/relationships/tags" Target="../tags/tag144.xml"/><Relationship Id="rId3" Type="http://schemas.openxmlformats.org/officeDocument/2006/relationships/tags" Target="../tags/tag143.xml"/><Relationship Id="rId20" Type="http://schemas.openxmlformats.org/officeDocument/2006/relationships/slideLayout" Target="../slideLayouts/slideLayout6.xml"/><Relationship Id="rId2" Type="http://schemas.openxmlformats.org/officeDocument/2006/relationships/tags" Target="../tags/tag142.xml"/><Relationship Id="rId19" Type="http://schemas.openxmlformats.org/officeDocument/2006/relationships/tags" Target="../tags/tag159.xml"/><Relationship Id="rId18" Type="http://schemas.openxmlformats.org/officeDocument/2006/relationships/tags" Target="../tags/tag158.xml"/><Relationship Id="rId17" Type="http://schemas.openxmlformats.org/officeDocument/2006/relationships/tags" Target="../tags/tag157.xml"/><Relationship Id="rId16" Type="http://schemas.openxmlformats.org/officeDocument/2006/relationships/tags" Target="../tags/tag156.xml"/><Relationship Id="rId15" Type="http://schemas.openxmlformats.org/officeDocument/2006/relationships/tags" Target="../tags/tag155.xml"/><Relationship Id="rId14" Type="http://schemas.openxmlformats.org/officeDocument/2006/relationships/tags" Target="../tags/tag154.xml"/><Relationship Id="rId13" Type="http://schemas.openxmlformats.org/officeDocument/2006/relationships/tags" Target="../tags/tag153.xml"/><Relationship Id="rId12" Type="http://schemas.openxmlformats.org/officeDocument/2006/relationships/tags" Target="../tags/tag152.xml"/><Relationship Id="rId11" Type="http://schemas.openxmlformats.org/officeDocument/2006/relationships/tags" Target="../tags/tag151.xml"/><Relationship Id="rId10" Type="http://schemas.openxmlformats.org/officeDocument/2006/relationships/tags" Target="../tags/tag150.xml"/><Relationship Id="rId1" Type="http://schemas.openxmlformats.org/officeDocument/2006/relationships/tags" Target="../tags/tag141.xml"/></Relationships>
</file>

<file path=ppt/slides/_rels/slide11.xml.rels><?xml version="1.0" encoding="UTF-8" standalone="yes"?>
<Relationships xmlns="http://schemas.openxmlformats.org/package/2006/relationships"><Relationship Id="rId9" Type="http://schemas.openxmlformats.org/officeDocument/2006/relationships/tags" Target="../tags/tag166.xml"/><Relationship Id="rId8" Type="http://schemas.openxmlformats.org/officeDocument/2006/relationships/tags" Target="../tags/tag165.xml"/><Relationship Id="rId7" Type="http://schemas.openxmlformats.org/officeDocument/2006/relationships/tags" Target="../tags/tag164.xml"/><Relationship Id="rId6" Type="http://schemas.openxmlformats.org/officeDocument/2006/relationships/tags" Target="../tags/tag163.xml"/><Relationship Id="rId5" Type="http://schemas.openxmlformats.org/officeDocument/2006/relationships/image" Target="../media/image18.svg"/><Relationship Id="rId4" Type="http://schemas.openxmlformats.org/officeDocument/2006/relationships/image" Target="../media/image17.png"/><Relationship Id="rId3" Type="http://schemas.openxmlformats.org/officeDocument/2006/relationships/tags" Target="../tags/tag162.xml"/><Relationship Id="rId2" Type="http://schemas.openxmlformats.org/officeDocument/2006/relationships/tags" Target="../tags/tag161.xml"/><Relationship Id="rId19" Type="http://schemas.openxmlformats.org/officeDocument/2006/relationships/slideLayout" Target="../slideLayouts/slideLayout6.xml"/><Relationship Id="rId18" Type="http://schemas.openxmlformats.org/officeDocument/2006/relationships/tags" Target="../tags/tag174.xml"/><Relationship Id="rId17" Type="http://schemas.openxmlformats.org/officeDocument/2006/relationships/image" Target="../media/image19.png"/><Relationship Id="rId16" Type="http://schemas.openxmlformats.org/officeDocument/2006/relationships/tags" Target="../tags/tag173.xml"/><Relationship Id="rId15" Type="http://schemas.openxmlformats.org/officeDocument/2006/relationships/tags" Target="../tags/tag172.xml"/><Relationship Id="rId14" Type="http://schemas.openxmlformats.org/officeDocument/2006/relationships/tags" Target="../tags/tag171.xml"/><Relationship Id="rId13" Type="http://schemas.openxmlformats.org/officeDocument/2006/relationships/tags" Target="../tags/tag170.xml"/><Relationship Id="rId12" Type="http://schemas.openxmlformats.org/officeDocument/2006/relationships/tags" Target="../tags/tag169.xml"/><Relationship Id="rId11" Type="http://schemas.openxmlformats.org/officeDocument/2006/relationships/tags" Target="../tags/tag168.xml"/><Relationship Id="rId10" Type="http://schemas.openxmlformats.org/officeDocument/2006/relationships/tags" Target="../tags/tag167.xml"/><Relationship Id="rId1" Type="http://schemas.openxmlformats.org/officeDocument/2006/relationships/tags" Target="../tags/tag160.xml"/></Relationships>
</file>

<file path=ppt/slides/_rels/slide12.xml.rels><?xml version="1.0" encoding="UTF-8" standalone="yes"?>
<Relationships xmlns="http://schemas.openxmlformats.org/package/2006/relationships"><Relationship Id="rId9" Type="http://schemas.openxmlformats.org/officeDocument/2006/relationships/image" Target="../media/image23.png"/><Relationship Id="rId8" Type="http://schemas.openxmlformats.org/officeDocument/2006/relationships/tags" Target="../tags/tag179.xml"/><Relationship Id="rId7" Type="http://schemas.openxmlformats.org/officeDocument/2006/relationships/image" Target="../media/image22.png"/><Relationship Id="rId6" Type="http://schemas.openxmlformats.org/officeDocument/2006/relationships/tags" Target="../tags/tag178.xml"/><Relationship Id="rId5" Type="http://schemas.openxmlformats.org/officeDocument/2006/relationships/image" Target="../media/image21.png"/><Relationship Id="rId4" Type="http://schemas.openxmlformats.org/officeDocument/2006/relationships/tags" Target="../tags/tag177.xml"/><Relationship Id="rId3" Type="http://schemas.openxmlformats.org/officeDocument/2006/relationships/image" Target="../media/image20.png"/><Relationship Id="rId2" Type="http://schemas.openxmlformats.org/officeDocument/2006/relationships/tags" Target="../tags/tag176.xml"/><Relationship Id="rId18" Type="http://schemas.openxmlformats.org/officeDocument/2006/relationships/slideLayout" Target="../slideLayouts/slideLayout6.xml"/><Relationship Id="rId17" Type="http://schemas.openxmlformats.org/officeDocument/2006/relationships/image" Target="../media/image27.png"/><Relationship Id="rId16" Type="http://schemas.openxmlformats.org/officeDocument/2006/relationships/tags" Target="../tags/tag183.xml"/><Relationship Id="rId15" Type="http://schemas.openxmlformats.org/officeDocument/2006/relationships/image" Target="../media/image26.png"/><Relationship Id="rId14" Type="http://schemas.openxmlformats.org/officeDocument/2006/relationships/tags" Target="../tags/tag182.xml"/><Relationship Id="rId13" Type="http://schemas.openxmlformats.org/officeDocument/2006/relationships/image" Target="../media/image25.png"/><Relationship Id="rId12" Type="http://schemas.openxmlformats.org/officeDocument/2006/relationships/tags" Target="../tags/tag181.xml"/><Relationship Id="rId11" Type="http://schemas.openxmlformats.org/officeDocument/2006/relationships/image" Target="../media/image24.png"/><Relationship Id="rId10" Type="http://schemas.openxmlformats.org/officeDocument/2006/relationships/tags" Target="../tags/tag180.xml"/><Relationship Id="rId1" Type="http://schemas.openxmlformats.org/officeDocument/2006/relationships/tags" Target="../tags/tag17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84.xml"/></Relationships>
</file>

<file path=ppt/slides/_rels/slide15.xml.rels><?xml version="1.0" encoding="UTF-8" standalone="yes"?>
<Relationships xmlns="http://schemas.openxmlformats.org/package/2006/relationships"><Relationship Id="rId9" Type="http://schemas.openxmlformats.org/officeDocument/2006/relationships/tags" Target="../tags/tag193.xml"/><Relationship Id="rId8" Type="http://schemas.openxmlformats.org/officeDocument/2006/relationships/tags" Target="../tags/tag192.xml"/><Relationship Id="rId7" Type="http://schemas.openxmlformats.org/officeDocument/2006/relationships/tags" Target="../tags/tag191.xml"/><Relationship Id="rId6" Type="http://schemas.openxmlformats.org/officeDocument/2006/relationships/tags" Target="../tags/tag190.xml"/><Relationship Id="rId5" Type="http://schemas.openxmlformats.org/officeDocument/2006/relationships/tags" Target="../tags/tag189.xml"/><Relationship Id="rId4" Type="http://schemas.openxmlformats.org/officeDocument/2006/relationships/tags" Target="../tags/tag188.xml"/><Relationship Id="rId3" Type="http://schemas.openxmlformats.org/officeDocument/2006/relationships/tags" Target="../tags/tag187.xml"/><Relationship Id="rId24" Type="http://schemas.openxmlformats.org/officeDocument/2006/relationships/slideLayout" Target="../slideLayouts/slideLayout6.xml"/><Relationship Id="rId23" Type="http://schemas.openxmlformats.org/officeDocument/2006/relationships/tags" Target="../tags/tag206.xml"/><Relationship Id="rId22" Type="http://schemas.openxmlformats.org/officeDocument/2006/relationships/tags" Target="../tags/tag205.xml"/><Relationship Id="rId21" Type="http://schemas.openxmlformats.org/officeDocument/2006/relationships/tags" Target="../tags/tag204.xml"/><Relationship Id="rId20" Type="http://schemas.openxmlformats.org/officeDocument/2006/relationships/tags" Target="../tags/tag203.xml"/><Relationship Id="rId2" Type="http://schemas.openxmlformats.org/officeDocument/2006/relationships/tags" Target="../tags/tag186.xml"/><Relationship Id="rId19" Type="http://schemas.openxmlformats.org/officeDocument/2006/relationships/tags" Target="../tags/tag202.xml"/><Relationship Id="rId18" Type="http://schemas.openxmlformats.org/officeDocument/2006/relationships/tags" Target="../tags/tag201.xml"/><Relationship Id="rId17" Type="http://schemas.openxmlformats.org/officeDocument/2006/relationships/tags" Target="../tags/tag200.xml"/><Relationship Id="rId16" Type="http://schemas.openxmlformats.org/officeDocument/2006/relationships/tags" Target="../tags/tag199.xml"/><Relationship Id="rId15" Type="http://schemas.openxmlformats.org/officeDocument/2006/relationships/tags" Target="../tags/tag198.xml"/><Relationship Id="rId14" Type="http://schemas.openxmlformats.org/officeDocument/2006/relationships/image" Target="../media/image28.png"/><Relationship Id="rId13" Type="http://schemas.openxmlformats.org/officeDocument/2006/relationships/tags" Target="../tags/tag197.xml"/><Relationship Id="rId12" Type="http://schemas.openxmlformats.org/officeDocument/2006/relationships/tags" Target="../tags/tag196.xml"/><Relationship Id="rId11" Type="http://schemas.openxmlformats.org/officeDocument/2006/relationships/tags" Target="../tags/tag195.xml"/><Relationship Id="rId10" Type="http://schemas.openxmlformats.org/officeDocument/2006/relationships/tags" Target="../tags/tag194.xml"/><Relationship Id="rId1" Type="http://schemas.openxmlformats.org/officeDocument/2006/relationships/tags" Target="../tags/tag185.xml"/></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6.xml"/><Relationship Id="rId2" Type="http://schemas.openxmlformats.org/officeDocument/2006/relationships/image" Target="../media/image29.png"/><Relationship Id="rId1" Type="http://schemas.openxmlformats.org/officeDocument/2006/relationships/tags" Target="../tags/tag207.xml"/></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6.xml"/><Relationship Id="rId2" Type="http://schemas.openxmlformats.org/officeDocument/2006/relationships/image" Target="../media/image30.png"/><Relationship Id="rId1" Type="http://schemas.openxmlformats.org/officeDocument/2006/relationships/tags" Target="../tags/tag208.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tags" Target="../tags/tag211.xml"/><Relationship Id="rId4" Type="http://schemas.openxmlformats.org/officeDocument/2006/relationships/image" Target="../media/image32.png"/><Relationship Id="rId3" Type="http://schemas.openxmlformats.org/officeDocument/2006/relationships/tags" Target="../tags/tag210.xml"/><Relationship Id="rId2" Type="http://schemas.openxmlformats.org/officeDocument/2006/relationships/image" Target="../media/image31.png"/><Relationship Id="rId1" Type="http://schemas.openxmlformats.org/officeDocument/2006/relationships/tags" Target="../tags/tag209.xml"/></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6.xml"/><Relationship Id="rId2" Type="http://schemas.openxmlformats.org/officeDocument/2006/relationships/image" Target="../media/image34.png"/><Relationship Id="rId1" Type="http://schemas.openxmlformats.org/officeDocument/2006/relationships/tags" Target="../tags/tag212.xml"/></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tags" Target="../tags/tag35.xml"/><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s>
</file>

<file path=ppt/slides/_rels/slide20.xml.rels><?xml version="1.0" encoding="UTF-8" standalone="yes"?>
<Relationships xmlns="http://schemas.openxmlformats.org/package/2006/relationships"><Relationship Id="rId9" Type="http://schemas.openxmlformats.org/officeDocument/2006/relationships/notesSlide" Target="../notesSlides/notesSlide10.xml"/><Relationship Id="rId8" Type="http://schemas.openxmlformats.org/officeDocument/2006/relationships/slideLayout" Target="../slideLayouts/slideLayout6.xml"/><Relationship Id="rId7" Type="http://schemas.openxmlformats.org/officeDocument/2006/relationships/image" Target="../media/image36.png"/><Relationship Id="rId6" Type="http://schemas.openxmlformats.org/officeDocument/2006/relationships/tags" Target="../tags/tag215.xml"/><Relationship Id="rId5" Type="http://schemas.openxmlformats.org/officeDocument/2006/relationships/tags" Target="../tags/tag214.xml"/><Relationship Id="rId4" Type="http://schemas.openxmlformats.org/officeDocument/2006/relationships/image" Target="../media/image35.png"/><Relationship Id="rId3" Type="http://schemas.openxmlformats.org/officeDocument/2006/relationships/tags" Target="../tags/tag213.xml"/><Relationship Id="rId2" Type="http://schemas.microsoft.com/office/2007/relationships/media" Target="../media/media1.mp4"/><Relationship Id="rId1" Type="http://schemas.openxmlformats.org/officeDocument/2006/relationships/video" Target="../media/media1.mp4"/></Relationships>
</file>

<file path=ppt/slides/_rels/slide21.xml.rels><?xml version="1.0" encoding="UTF-8" standalone="yes"?>
<Relationships xmlns="http://schemas.openxmlformats.org/package/2006/relationships"><Relationship Id="rId9" Type="http://schemas.openxmlformats.org/officeDocument/2006/relationships/notesSlide" Target="../notesSlides/notesSlide11.xml"/><Relationship Id="rId8" Type="http://schemas.openxmlformats.org/officeDocument/2006/relationships/slideLayout" Target="../slideLayouts/slideLayout6.xml"/><Relationship Id="rId7" Type="http://schemas.openxmlformats.org/officeDocument/2006/relationships/image" Target="../media/image38.png"/><Relationship Id="rId6" Type="http://schemas.openxmlformats.org/officeDocument/2006/relationships/tags" Target="../tags/tag218.xml"/><Relationship Id="rId5" Type="http://schemas.openxmlformats.org/officeDocument/2006/relationships/image" Target="../media/image37.png"/><Relationship Id="rId4" Type="http://schemas.openxmlformats.org/officeDocument/2006/relationships/tags" Target="../tags/tag217.xml"/><Relationship Id="rId3" Type="http://schemas.microsoft.com/office/2007/relationships/media" Target="../media/media2.mp4"/><Relationship Id="rId2" Type="http://schemas.openxmlformats.org/officeDocument/2006/relationships/video" Target="../media/media2.mp4"/><Relationship Id="rId1" Type="http://schemas.openxmlformats.org/officeDocument/2006/relationships/tags" Target="../tags/tag216.xml"/></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6.xml"/><Relationship Id="rId3" Type="http://schemas.openxmlformats.org/officeDocument/2006/relationships/image" Target="../media/image39.png"/><Relationship Id="rId2" Type="http://schemas.openxmlformats.org/officeDocument/2006/relationships/tags" Target="../tags/tag220.xml"/><Relationship Id="rId1" Type="http://schemas.openxmlformats.org/officeDocument/2006/relationships/tags" Target="../tags/tag219.xml"/></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6.xml"/><Relationship Id="rId4" Type="http://schemas.openxmlformats.org/officeDocument/2006/relationships/image" Target="../media/image40.png"/><Relationship Id="rId3" Type="http://schemas.openxmlformats.org/officeDocument/2006/relationships/tags" Target="../tags/tag221.xml"/><Relationship Id="rId2" Type="http://schemas.microsoft.com/office/2007/relationships/media" Target="../media/media3.mp4"/><Relationship Id="rId1" Type="http://schemas.openxmlformats.org/officeDocument/2006/relationships/video" Target="../media/media3.mp4"/></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6.xml"/><Relationship Id="rId4" Type="http://schemas.openxmlformats.org/officeDocument/2006/relationships/image" Target="../media/image41.png"/><Relationship Id="rId3" Type="http://schemas.openxmlformats.org/officeDocument/2006/relationships/tags" Target="../tags/tag222.xml"/><Relationship Id="rId2" Type="http://schemas.microsoft.com/office/2007/relationships/media" Target="../media/media4.mp4"/><Relationship Id="rId1" Type="http://schemas.openxmlformats.org/officeDocument/2006/relationships/video" Target="../media/media4.mp4"/></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15.xml"/><Relationship Id="rId7"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tags" Target="../tags/tag227.xml"/><Relationship Id="rId4" Type="http://schemas.openxmlformats.org/officeDocument/2006/relationships/tags" Target="../tags/tag226.xml"/><Relationship Id="rId3" Type="http://schemas.openxmlformats.org/officeDocument/2006/relationships/tags" Target="../tags/tag225.xml"/><Relationship Id="rId2" Type="http://schemas.openxmlformats.org/officeDocument/2006/relationships/tags" Target="../tags/tag224.xml"/><Relationship Id="rId1" Type="http://schemas.openxmlformats.org/officeDocument/2006/relationships/tags" Target="../tags/tag223.xml"/></Relationships>
</file>

<file path=ppt/slides/_rels/slide27.xml.rels><?xml version="1.0" encoding="UTF-8" standalone="yes"?>
<Relationships xmlns="http://schemas.openxmlformats.org/package/2006/relationships"><Relationship Id="rId9" Type="http://schemas.openxmlformats.org/officeDocument/2006/relationships/image" Target="../media/image44.png"/><Relationship Id="rId8" Type="http://schemas.openxmlformats.org/officeDocument/2006/relationships/tags" Target="../tags/tag234.xml"/><Relationship Id="rId7" Type="http://schemas.openxmlformats.org/officeDocument/2006/relationships/tags" Target="../tags/tag233.xml"/><Relationship Id="rId6" Type="http://schemas.openxmlformats.org/officeDocument/2006/relationships/tags" Target="../tags/tag232.xml"/><Relationship Id="rId5" Type="http://schemas.openxmlformats.org/officeDocument/2006/relationships/image" Target="../media/image43.png"/><Relationship Id="rId4" Type="http://schemas.openxmlformats.org/officeDocument/2006/relationships/tags" Target="../tags/tag231.xml"/><Relationship Id="rId3" Type="http://schemas.openxmlformats.org/officeDocument/2006/relationships/tags" Target="../tags/tag230.xml"/><Relationship Id="rId2" Type="http://schemas.openxmlformats.org/officeDocument/2006/relationships/tags" Target="../tags/tag229.xml"/><Relationship Id="rId11" Type="http://schemas.openxmlformats.org/officeDocument/2006/relationships/notesSlide" Target="../notesSlides/notesSlide16.xml"/><Relationship Id="rId10" Type="http://schemas.openxmlformats.org/officeDocument/2006/relationships/slideLayout" Target="../slideLayouts/slideLayout7.xml"/><Relationship Id="rId1" Type="http://schemas.openxmlformats.org/officeDocument/2006/relationships/tags" Target="../tags/tag2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9" Type="http://schemas.openxmlformats.org/officeDocument/2006/relationships/tags" Target="../tags/tag44.xml"/><Relationship Id="rId8" Type="http://schemas.openxmlformats.org/officeDocument/2006/relationships/tags" Target="../tags/tag43.xml"/><Relationship Id="rId7" Type="http://schemas.openxmlformats.org/officeDocument/2006/relationships/tags" Target="../tags/tag42.xml"/><Relationship Id="rId64" Type="http://schemas.openxmlformats.org/officeDocument/2006/relationships/notesSlide" Target="../notesSlides/notesSlide3.xml"/><Relationship Id="rId63" Type="http://schemas.openxmlformats.org/officeDocument/2006/relationships/slideLayout" Target="../slideLayouts/slideLayout6.xml"/><Relationship Id="rId62" Type="http://schemas.openxmlformats.org/officeDocument/2006/relationships/tags" Target="../tags/tag97.xml"/><Relationship Id="rId61" Type="http://schemas.openxmlformats.org/officeDocument/2006/relationships/tags" Target="../tags/tag96.xml"/><Relationship Id="rId60" Type="http://schemas.openxmlformats.org/officeDocument/2006/relationships/tags" Target="../tags/tag95.xml"/><Relationship Id="rId6" Type="http://schemas.openxmlformats.org/officeDocument/2006/relationships/tags" Target="../tags/tag41.xml"/><Relationship Id="rId59" Type="http://schemas.openxmlformats.org/officeDocument/2006/relationships/tags" Target="../tags/tag94.xml"/><Relationship Id="rId58" Type="http://schemas.openxmlformats.org/officeDocument/2006/relationships/tags" Target="../tags/tag93.xml"/><Relationship Id="rId57" Type="http://schemas.openxmlformats.org/officeDocument/2006/relationships/tags" Target="../tags/tag92.xml"/><Relationship Id="rId56" Type="http://schemas.openxmlformats.org/officeDocument/2006/relationships/tags" Target="../tags/tag91.xml"/><Relationship Id="rId55" Type="http://schemas.openxmlformats.org/officeDocument/2006/relationships/tags" Target="../tags/tag90.xml"/><Relationship Id="rId54" Type="http://schemas.openxmlformats.org/officeDocument/2006/relationships/tags" Target="../tags/tag89.xml"/><Relationship Id="rId53" Type="http://schemas.openxmlformats.org/officeDocument/2006/relationships/tags" Target="../tags/tag88.xml"/><Relationship Id="rId52" Type="http://schemas.openxmlformats.org/officeDocument/2006/relationships/tags" Target="../tags/tag87.xml"/><Relationship Id="rId51" Type="http://schemas.openxmlformats.org/officeDocument/2006/relationships/tags" Target="../tags/tag86.xml"/><Relationship Id="rId50" Type="http://schemas.openxmlformats.org/officeDocument/2006/relationships/tags" Target="../tags/tag85.xml"/><Relationship Id="rId5" Type="http://schemas.openxmlformats.org/officeDocument/2006/relationships/tags" Target="../tags/tag40.xml"/><Relationship Id="rId49" Type="http://schemas.openxmlformats.org/officeDocument/2006/relationships/tags" Target="../tags/tag84.xml"/><Relationship Id="rId48" Type="http://schemas.openxmlformats.org/officeDocument/2006/relationships/tags" Target="../tags/tag83.xml"/><Relationship Id="rId47" Type="http://schemas.openxmlformats.org/officeDocument/2006/relationships/tags" Target="../tags/tag82.xml"/><Relationship Id="rId46" Type="http://schemas.openxmlformats.org/officeDocument/2006/relationships/tags" Target="../tags/tag81.xml"/><Relationship Id="rId45" Type="http://schemas.openxmlformats.org/officeDocument/2006/relationships/tags" Target="../tags/tag80.xml"/><Relationship Id="rId44" Type="http://schemas.openxmlformats.org/officeDocument/2006/relationships/tags" Target="../tags/tag79.xml"/><Relationship Id="rId43" Type="http://schemas.openxmlformats.org/officeDocument/2006/relationships/tags" Target="../tags/tag78.xml"/><Relationship Id="rId42" Type="http://schemas.openxmlformats.org/officeDocument/2006/relationships/tags" Target="../tags/tag77.xml"/><Relationship Id="rId41" Type="http://schemas.openxmlformats.org/officeDocument/2006/relationships/tags" Target="../tags/tag76.xml"/><Relationship Id="rId40" Type="http://schemas.openxmlformats.org/officeDocument/2006/relationships/tags" Target="../tags/tag75.xml"/><Relationship Id="rId4" Type="http://schemas.openxmlformats.org/officeDocument/2006/relationships/tags" Target="../tags/tag39.xml"/><Relationship Id="rId39" Type="http://schemas.openxmlformats.org/officeDocument/2006/relationships/tags" Target="../tags/tag74.xml"/><Relationship Id="rId38" Type="http://schemas.openxmlformats.org/officeDocument/2006/relationships/tags" Target="../tags/tag73.xml"/><Relationship Id="rId37" Type="http://schemas.openxmlformats.org/officeDocument/2006/relationships/tags" Target="../tags/tag72.xml"/><Relationship Id="rId36" Type="http://schemas.openxmlformats.org/officeDocument/2006/relationships/tags" Target="../tags/tag71.xml"/><Relationship Id="rId35" Type="http://schemas.openxmlformats.org/officeDocument/2006/relationships/tags" Target="../tags/tag70.xml"/><Relationship Id="rId34" Type="http://schemas.openxmlformats.org/officeDocument/2006/relationships/tags" Target="../tags/tag69.xml"/><Relationship Id="rId33" Type="http://schemas.openxmlformats.org/officeDocument/2006/relationships/tags" Target="../tags/tag68.xml"/><Relationship Id="rId32" Type="http://schemas.openxmlformats.org/officeDocument/2006/relationships/tags" Target="../tags/tag67.xml"/><Relationship Id="rId31" Type="http://schemas.openxmlformats.org/officeDocument/2006/relationships/tags" Target="../tags/tag66.xml"/><Relationship Id="rId30" Type="http://schemas.openxmlformats.org/officeDocument/2006/relationships/tags" Target="../tags/tag65.xml"/><Relationship Id="rId3" Type="http://schemas.openxmlformats.org/officeDocument/2006/relationships/tags" Target="../tags/tag38.xml"/><Relationship Id="rId29" Type="http://schemas.openxmlformats.org/officeDocument/2006/relationships/tags" Target="../tags/tag64.xml"/><Relationship Id="rId28" Type="http://schemas.openxmlformats.org/officeDocument/2006/relationships/tags" Target="../tags/tag63.xml"/><Relationship Id="rId27" Type="http://schemas.openxmlformats.org/officeDocument/2006/relationships/tags" Target="../tags/tag62.xml"/><Relationship Id="rId26" Type="http://schemas.openxmlformats.org/officeDocument/2006/relationships/tags" Target="../tags/tag61.xml"/><Relationship Id="rId25" Type="http://schemas.openxmlformats.org/officeDocument/2006/relationships/tags" Target="../tags/tag60.xml"/><Relationship Id="rId24" Type="http://schemas.openxmlformats.org/officeDocument/2006/relationships/tags" Target="../tags/tag59.xml"/><Relationship Id="rId23" Type="http://schemas.openxmlformats.org/officeDocument/2006/relationships/tags" Target="../tags/tag58.xml"/><Relationship Id="rId22" Type="http://schemas.openxmlformats.org/officeDocument/2006/relationships/tags" Target="../tags/tag57.xml"/><Relationship Id="rId21" Type="http://schemas.openxmlformats.org/officeDocument/2006/relationships/tags" Target="../tags/tag56.xml"/><Relationship Id="rId20" Type="http://schemas.openxmlformats.org/officeDocument/2006/relationships/tags" Target="../tags/tag55.xml"/><Relationship Id="rId2" Type="http://schemas.openxmlformats.org/officeDocument/2006/relationships/tags" Target="../tags/tag37.xml"/><Relationship Id="rId19" Type="http://schemas.openxmlformats.org/officeDocument/2006/relationships/tags" Target="../tags/tag54.xml"/><Relationship Id="rId18" Type="http://schemas.openxmlformats.org/officeDocument/2006/relationships/tags" Target="../tags/tag53.xml"/><Relationship Id="rId17" Type="http://schemas.openxmlformats.org/officeDocument/2006/relationships/tags" Target="../tags/tag52.xml"/><Relationship Id="rId16" Type="http://schemas.openxmlformats.org/officeDocument/2006/relationships/tags" Target="../tags/tag51.xml"/><Relationship Id="rId15" Type="http://schemas.openxmlformats.org/officeDocument/2006/relationships/tags" Target="../tags/tag50.xml"/><Relationship Id="rId14" Type="http://schemas.openxmlformats.org/officeDocument/2006/relationships/tags" Target="../tags/tag49.xml"/><Relationship Id="rId13" Type="http://schemas.openxmlformats.org/officeDocument/2006/relationships/tags" Target="../tags/tag48.xml"/><Relationship Id="rId12" Type="http://schemas.openxmlformats.org/officeDocument/2006/relationships/tags" Target="../tags/tag47.xml"/><Relationship Id="rId11" Type="http://schemas.openxmlformats.org/officeDocument/2006/relationships/tags" Target="../tags/tag46.xml"/><Relationship Id="rId10" Type="http://schemas.openxmlformats.org/officeDocument/2006/relationships/tags" Target="../tags/tag45.xml"/><Relationship Id="rId1" Type="http://schemas.openxmlformats.org/officeDocument/2006/relationships/tags" Target="../tags/tag36.xml"/></Relationships>
</file>

<file path=ppt/slides/_rels/slide5.xml.rels><?xml version="1.0" encoding="UTF-8" standalone="yes"?>
<Relationships xmlns="http://schemas.openxmlformats.org/package/2006/relationships"><Relationship Id="rId9" Type="http://schemas.openxmlformats.org/officeDocument/2006/relationships/tags" Target="../tags/tag106.xml"/><Relationship Id="rId8" Type="http://schemas.openxmlformats.org/officeDocument/2006/relationships/tags" Target="../tags/tag105.xml"/><Relationship Id="rId7" Type="http://schemas.openxmlformats.org/officeDocument/2006/relationships/tags" Target="../tags/tag104.xml"/><Relationship Id="rId6" Type="http://schemas.openxmlformats.org/officeDocument/2006/relationships/tags" Target="../tags/tag103.xml"/><Relationship Id="rId5" Type="http://schemas.openxmlformats.org/officeDocument/2006/relationships/tags" Target="../tags/tag102.xml"/><Relationship Id="rId40" Type="http://schemas.openxmlformats.org/officeDocument/2006/relationships/notesSlide" Target="../notesSlides/notesSlide4.xml"/><Relationship Id="rId4" Type="http://schemas.openxmlformats.org/officeDocument/2006/relationships/tags" Target="../tags/tag101.xml"/><Relationship Id="rId39" Type="http://schemas.openxmlformats.org/officeDocument/2006/relationships/slideLayout" Target="../slideLayouts/slideLayout6.xml"/><Relationship Id="rId38" Type="http://schemas.openxmlformats.org/officeDocument/2006/relationships/tags" Target="../tags/tag134.xml"/><Relationship Id="rId37" Type="http://schemas.openxmlformats.org/officeDocument/2006/relationships/tags" Target="../tags/tag133.xml"/><Relationship Id="rId36" Type="http://schemas.openxmlformats.org/officeDocument/2006/relationships/tags" Target="../tags/tag132.xml"/><Relationship Id="rId35" Type="http://schemas.openxmlformats.org/officeDocument/2006/relationships/tags" Target="../tags/tag131.xml"/><Relationship Id="rId34" Type="http://schemas.openxmlformats.org/officeDocument/2006/relationships/tags" Target="../tags/tag130.xml"/><Relationship Id="rId33" Type="http://schemas.openxmlformats.org/officeDocument/2006/relationships/tags" Target="../tags/tag129.xml"/><Relationship Id="rId32" Type="http://schemas.openxmlformats.org/officeDocument/2006/relationships/image" Target="../media/image11.png"/><Relationship Id="rId31" Type="http://schemas.openxmlformats.org/officeDocument/2006/relationships/tags" Target="../tags/tag128.xml"/><Relationship Id="rId30" Type="http://schemas.openxmlformats.org/officeDocument/2006/relationships/tags" Target="../tags/tag127.xml"/><Relationship Id="rId3" Type="http://schemas.openxmlformats.org/officeDocument/2006/relationships/tags" Target="../tags/tag100.xml"/><Relationship Id="rId29" Type="http://schemas.openxmlformats.org/officeDocument/2006/relationships/tags" Target="../tags/tag126.xml"/><Relationship Id="rId28" Type="http://schemas.openxmlformats.org/officeDocument/2006/relationships/tags" Target="../tags/tag125.xml"/><Relationship Id="rId27" Type="http://schemas.openxmlformats.org/officeDocument/2006/relationships/tags" Target="../tags/tag124.xml"/><Relationship Id="rId26" Type="http://schemas.openxmlformats.org/officeDocument/2006/relationships/tags" Target="../tags/tag123.xml"/><Relationship Id="rId25" Type="http://schemas.openxmlformats.org/officeDocument/2006/relationships/tags" Target="../tags/tag122.xml"/><Relationship Id="rId24" Type="http://schemas.openxmlformats.org/officeDocument/2006/relationships/tags" Target="../tags/tag121.xml"/><Relationship Id="rId23" Type="http://schemas.openxmlformats.org/officeDocument/2006/relationships/tags" Target="../tags/tag120.xml"/><Relationship Id="rId22" Type="http://schemas.openxmlformats.org/officeDocument/2006/relationships/tags" Target="../tags/tag119.xml"/><Relationship Id="rId21" Type="http://schemas.openxmlformats.org/officeDocument/2006/relationships/tags" Target="../tags/tag118.xml"/><Relationship Id="rId20" Type="http://schemas.openxmlformats.org/officeDocument/2006/relationships/tags" Target="../tags/tag117.xml"/><Relationship Id="rId2" Type="http://schemas.openxmlformats.org/officeDocument/2006/relationships/tags" Target="../tags/tag99.xml"/><Relationship Id="rId19" Type="http://schemas.openxmlformats.org/officeDocument/2006/relationships/tags" Target="../tags/tag116.xml"/><Relationship Id="rId18" Type="http://schemas.openxmlformats.org/officeDocument/2006/relationships/tags" Target="../tags/tag115.xml"/><Relationship Id="rId17" Type="http://schemas.openxmlformats.org/officeDocument/2006/relationships/tags" Target="../tags/tag114.xml"/><Relationship Id="rId16" Type="http://schemas.openxmlformats.org/officeDocument/2006/relationships/tags" Target="../tags/tag113.xml"/><Relationship Id="rId15" Type="http://schemas.openxmlformats.org/officeDocument/2006/relationships/tags" Target="../tags/tag112.xml"/><Relationship Id="rId14" Type="http://schemas.openxmlformats.org/officeDocument/2006/relationships/tags" Target="../tags/tag111.xml"/><Relationship Id="rId13" Type="http://schemas.openxmlformats.org/officeDocument/2006/relationships/tags" Target="../tags/tag110.xml"/><Relationship Id="rId12" Type="http://schemas.openxmlformats.org/officeDocument/2006/relationships/tags" Target="../tags/tag109.xml"/><Relationship Id="rId11" Type="http://schemas.openxmlformats.org/officeDocument/2006/relationships/tags" Target="../tags/tag108.xml"/><Relationship Id="rId10" Type="http://schemas.openxmlformats.org/officeDocument/2006/relationships/tags" Target="../tags/tag107.xml"/><Relationship Id="rId1" Type="http://schemas.openxmlformats.org/officeDocument/2006/relationships/tags" Target="../tags/tag98.xml"/></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6.xml"/><Relationship Id="rId3" Type="http://schemas.openxmlformats.org/officeDocument/2006/relationships/tags" Target="../tags/tag135.xml"/><Relationship Id="rId2" Type="http://schemas.openxmlformats.org/officeDocument/2006/relationships/image" Target="../media/image13.png"/><Relationship Id="rId1" Type="http://schemas.openxmlformats.org/officeDocument/2006/relationships/image" Target="../media/image12.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14.png"/><Relationship Id="rId2" Type="http://schemas.openxmlformats.org/officeDocument/2006/relationships/tags" Target="../tags/tag137.xml"/><Relationship Id="rId1" Type="http://schemas.openxmlformats.org/officeDocument/2006/relationships/tags" Target="../tags/tag13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5.png"/><Relationship Id="rId1" Type="http://schemas.openxmlformats.org/officeDocument/2006/relationships/tags" Target="../tags/tag138.xml"/></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tags" Target="../tags/tag140.xml"/><Relationship Id="rId2" Type="http://schemas.openxmlformats.org/officeDocument/2006/relationships/image" Target="../media/image16.png"/><Relationship Id="rId1" Type="http://schemas.openxmlformats.org/officeDocument/2006/relationships/tags" Target="../tags/tag13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4" name="标题 3"/>
          <p:cNvSpPr>
            <a:spLocks noGrp="1"/>
          </p:cNvSpPr>
          <p:nvPr>
            <p:ph type="title"/>
          </p:nvPr>
        </p:nvSpPr>
        <p:spPr/>
        <p:txBody>
          <a:bodyPr>
            <a:normAutofit fontScale="90000"/>
          </a:bodyPr>
          <a:lstStyle/>
          <a:p>
            <a:pPr algn="l">
              <a:lnSpc>
                <a:spcPct val="100000"/>
              </a:lnSpc>
            </a:pPr>
            <a:r>
              <a:rPr lang="zh-CN" altLang="en-US" b="1" dirty="0">
                <a:solidFill>
                  <a:srgbClr val="363E7D"/>
                </a:solidFill>
                <a:latin typeface="黑体" panose="02010609060101010101" charset="-122"/>
                <a:ea typeface="黑体" panose="02010609060101010101" charset="-122"/>
                <a:cs typeface="黑体" panose="02010609060101010101" charset="-122"/>
              </a:rPr>
              <a:t>openEuler&amp;JailHouse </a:t>
            </a:r>
            <a:br>
              <a:rPr lang="zh-CN" altLang="en-US" b="1" dirty="0">
                <a:solidFill>
                  <a:srgbClr val="363E7D"/>
                </a:solidFill>
                <a:latin typeface="黑体" panose="02010609060101010101" charset="-122"/>
                <a:ea typeface="黑体" panose="02010609060101010101" charset="-122"/>
                <a:cs typeface="黑体" panose="02010609060101010101" charset="-122"/>
              </a:rPr>
            </a:br>
            <a:r>
              <a:rPr lang="zh-CN" altLang="en-US" b="1" dirty="0">
                <a:solidFill>
                  <a:srgbClr val="363E7D"/>
                </a:solidFill>
                <a:latin typeface="黑体" panose="02010609060101010101" charset="-122"/>
                <a:ea typeface="黑体" panose="02010609060101010101" charset="-122"/>
                <a:cs typeface="黑体" panose="02010609060101010101" charset="-122"/>
              </a:rPr>
              <a:t>工业级虚拟化方案</a:t>
            </a:r>
            <a:endParaRPr lang="zh-CN" altLang="en-US" b="1" dirty="0">
              <a:solidFill>
                <a:srgbClr val="363E7D"/>
              </a:solidFill>
              <a:latin typeface="黑体" panose="02010609060101010101" charset="-122"/>
              <a:ea typeface="黑体" panose="02010609060101010101" charset="-122"/>
              <a:cs typeface="黑体" panose="02010609060101010101" charset="-122"/>
            </a:endParaRPr>
          </a:p>
        </p:txBody>
      </p:sp>
      <p:sp>
        <p:nvSpPr>
          <p:cNvPr id="14" name="副标题 13"/>
          <p:cNvSpPr>
            <a:spLocks noGrp="1"/>
          </p:cNvSpPr>
          <p:nvPr>
            <p:ph type="subTitle" idx="4294967295"/>
          </p:nvPr>
        </p:nvSpPr>
        <p:spPr>
          <a:xfrm>
            <a:off x="756920" y="3799840"/>
            <a:ext cx="6416040" cy="939800"/>
          </a:xfrm>
        </p:spPr>
        <p:txBody>
          <a:bodyPr>
            <a:normAutofit/>
          </a:bodyPr>
          <a:lstStyle/>
          <a:p>
            <a:pPr algn="l"/>
            <a:r>
              <a:rPr lang="zh-CN" altLang="en-US" b="1" dirty="0">
                <a:solidFill>
                  <a:srgbClr val="363E7D"/>
                </a:solidFill>
                <a:latin typeface="黑体" panose="02010609060101010101" charset="-122"/>
                <a:ea typeface="黑体" panose="02010609060101010101" charset="-122"/>
                <a:cs typeface="黑体" panose="02010609060101010101" charset="-122"/>
              </a:rPr>
              <a:t>演讲人</a:t>
            </a:r>
            <a:r>
              <a:rPr lang="en-US" altLang="zh-CN" b="1" dirty="0">
                <a:solidFill>
                  <a:srgbClr val="363E7D"/>
                </a:solidFill>
                <a:latin typeface="黑体" panose="02010609060101010101" charset="-122"/>
                <a:ea typeface="黑体" panose="02010609060101010101" charset="-122"/>
                <a:cs typeface="黑体" panose="02010609060101010101" charset="-122"/>
              </a:rPr>
              <a:t>  </a:t>
            </a:r>
            <a:r>
              <a:rPr lang="zh-CN" altLang="en-US" b="1" dirty="0">
                <a:solidFill>
                  <a:srgbClr val="363E7D"/>
                </a:solidFill>
                <a:latin typeface="黑体" panose="02010609060101010101" charset="-122"/>
                <a:ea typeface="黑体" panose="02010609060101010101" charset="-122"/>
                <a:cs typeface="黑体" panose="02010609060101010101" charset="-122"/>
              </a:rPr>
              <a:t>王伟</a:t>
            </a:r>
            <a:r>
              <a:rPr lang="en-US" altLang="zh-CN" b="1" dirty="0">
                <a:solidFill>
                  <a:srgbClr val="363E7D"/>
                </a:solidFill>
                <a:latin typeface="黑体" panose="02010609060101010101" charset="-122"/>
                <a:ea typeface="黑体" panose="02010609060101010101" charset="-122"/>
                <a:cs typeface="黑体" panose="02010609060101010101" charset="-122"/>
              </a:rPr>
              <a:t>  </a:t>
            </a:r>
            <a:br>
              <a:rPr lang="en-US" altLang="zh-CN" b="1" dirty="0">
                <a:solidFill>
                  <a:srgbClr val="363E7D"/>
                </a:solidFill>
                <a:latin typeface="黑体" panose="02010609060101010101" charset="-122"/>
                <a:ea typeface="黑体" panose="02010609060101010101" charset="-122"/>
                <a:cs typeface="黑体" panose="02010609060101010101" charset="-122"/>
              </a:rPr>
            </a:br>
            <a:r>
              <a:rPr lang="zh-CN" altLang="en-US" b="1" dirty="0">
                <a:solidFill>
                  <a:srgbClr val="363E7D"/>
                </a:solidFill>
                <a:latin typeface="黑体" panose="02010609060101010101" charset="-122"/>
                <a:ea typeface="黑体" panose="02010609060101010101" charset="-122"/>
                <a:cs typeface="黑体" panose="02010609060101010101" charset="-122"/>
              </a:rPr>
              <a:t>成都菁蓉联创科技有限公司</a:t>
            </a:r>
            <a:r>
              <a:rPr lang="en-US" altLang="zh-CN" b="1" dirty="0">
                <a:solidFill>
                  <a:srgbClr val="363E7D"/>
                </a:solidFill>
                <a:latin typeface="黑体" panose="02010609060101010101" charset="-122"/>
                <a:ea typeface="黑体" panose="02010609060101010101" charset="-122"/>
                <a:cs typeface="黑体" panose="02010609060101010101" charset="-122"/>
              </a:rPr>
              <a:t> </a:t>
            </a:r>
            <a:endParaRPr lang="en-US" altLang="zh-CN" b="1" dirty="0">
              <a:solidFill>
                <a:srgbClr val="363E7D"/>
              </a:solidFill>
              <a:latin typeface="黑体" panose="02010609060101010101" charset="-122"/>
              <a:ea typeface="黑体" panose="02010609060101010101" charset="-122"/>
              <a:cs typeface="黑体" panose="02010609060101010101"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FFD8B1"/>
            </a:gs>
          </a:gsLst>
          <a:lin ang="5400000" scaled="0"/>
        </a:gradFill>
        <a:effectLst/>
      </p:bgPr>
    </p:bg>
    <p:spTree>
      <p:nvGrpSpPr>
        <p:cNvPr id="1" name=""/>
        <p:cNvGrpSpPr/>
        <p:nvPr/>
      </p:nvGrpSpPr>
      <p:grpSpPr>
        <a:xfrm>
          <a:off x="0" y="0"/>
          <a:ext cx="0" cy="0"/>
          <a:chOff x="0" y="0"/>
          <a:chExt cx="0" cy="0"/>
        </a:xfrm>
      </p:grpSpPr>
      <p:sp>
        <p:nvSpPr>
          <p:cNvPr id="23" name="标题 3"/>
          <p:cNvSpPr txBox="1"/>
          <p:nvPr/>
        </p:nvSpPr>
        <p:spPr>
          <a:xfrm>
            <a:off x="814705" y="247015"/>
            <a:ext cx="7771765" cy="980440"/>
          </a:xfrm>
          <a:prstGeom prst="rect">
            <a:avLst/>
          </a:prstGeom>
        </p:spPr>
        <p:txBody>
          <a:bodyPr vert="horz" wrap="non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zh-CN" altLang="en-US" sz="2800" i="1" dirty="0">
                <a:solidFill>
                  <a:srgbClr val="445185"/>
                </a:solidFill>
                <a:latin typeface="黑体" panose="02010609060101010101" charset="-122"/>
                <a:ea typeface="黑体" panose="02010609060101010101" charset="-122"/>
              </a:rPr>
              <a:t>Jailhouse应用场景的技术抽象---隔离与共享</a:t>
            </a:r>
            <a:endParaRPr lang="zh-CN" altLang="en-US" sz="2800" i="1" dirty="0">
              <a:solidFill>
                <a:srgbClr val="445185"/>
              </a:solidFill>
              <a:latin typeface="黑体" panose="02010609060101010101" charset="-122"/>
              <a:ea typeface="黑体" panose="02010609060101010101" charset="-122"/>
            </a:endParaRPr>
          </a:p>
        </p:txBody>
      </p:sp>
      <p:sp>
        <p:nvSpPr>
          <p:cNvPr id="3" name="Oval 11"/>
          <p:cNvSpPr/>
          <p:nvPr>
            <p:custDataLst>
              <p:tags r:id="rId1"/>
            </p:custDataLst>
          </p:nvPr>
        </p:nvSpPr>
        <p:spPr>
          <a:xfrm>
            <a:off x="2544445" y="3260090"/>
            <a:ext cx="1344295" cy="1302385"/>
          </a:xfrm>
          <a:prstGeom prst="ellipse">
            <a:avLst/>
          </a:prstGeom>
        </p:spPr>
        <p:style>
          <a:lnRef idx="2">
            <a:srgbClr val="16A085">
              <a:shade val="50000"/>
            </a:srgbClr>
          </a:lnRef>
          <a:fillRef idx="1">
            <a:srgbClr val="16A085"/>
          </a:fillRef>
          <a:effectRef idx="0">
            <a:srgbClr val="16A085"/>
          </a:effectRef>
          <a:fontRef idx="minor">
            <a:srgbClr val="FFFFFF"/>
          </a:fontRef>
        </p:style>
        <p:txBody>
          <a:bodyPr rtlCol="0" anchor="ctr"/>
          <a:lstStyle/>
          <a:p>
            <a:pPr algn="ctr"/>
            <a:r>
              <a:rPr lang="en-US" sz="2400">
                <a:solidFill>
                  <a:srgbClr val="FFFFFF"/>
                </a:solidFill>
                <a:latin typeface="Arial" panose="020B0604020202020204" pitchFamily="34" charset="0"/>
              </a:rPr>
              <a:t>Linux</a:t>
            </a:r>
            <a:endParaRPr lang="en-US" sz="2400">
              <a:solidFill>
                <a:srgbClr val="FFFFFF"/>
              </a:solidFill>
              <a:latin typeface="Arial" panose="020B0604020202020204" pitchFamily="34" charset="0"/>
            </a:endParaRPr>
          </a:p>
        </p:txBody>
      </p:sp>
      <p:sp>
        <p:nvSpPr>
          <p:cNvPr id="4" name="Plus 14"/>
          <p:cNvSpPr/>
          <p:nvPr>
            <p:custDataLst>
              <p:tags r:id="rId2"/>
            </p:custDataLst>
          </p:nvPr>
        </p:nvSpPr>
        <p:spPr>
          <a:xfrm>
            <a:off x="5909310" y="3453765"/>
            <a:ext cx="915035" cy="915035"/>
          </a:xfrm>
          <a:prstGeom prst="mathPlus">
            <a:avLst/>
          </a:prstGeom>
        </p:spPr>
        <p:style>
          <a:lnRef idx="3">
            <a:srgbClr val="FFFFFF"/>
          </a:lnRef>
          <a:fillRef idx="1">
            <a:srgbClr val="2980B9"/>
          </a:fillRef>
          <a:effectRef idx="1">
            <a:srgbClr val="2980B9"/>
          </a:effectRef>
          <a:fontRef idx="minor">
            <a:srgbClr val="FFFFFF"/>
          </a:fontRef>
        </p:style>
        <p:txBody>
          <a:bodyPr rtlCol="0" anchor="ctr"/>
          <a:lstStyle/>
          <a:p>
            <a:pPr algn="ctr"/>
            <a:endParaRPr lang="en-US">
              <a:solidFill>
                <a:srgbClr val="FFFFFF"/>
              </a:solidFill>
              <a:latin typeface="Arial" panose="020B0604020202020204" pitchFamily="34" charset="0"/>
            </a:endParaRPr>
          </a:p>
        </p:txBody>
      </p:sp>
      <p:sp>
        <p:nvSpPr>
          <p:cNvPr id="5" name="Oval 15"/>
          <p:cNvSpPr/>
          <p:nvPr>
            <p:custDataLst>
              <p:tags r:id="rId3"/>
            </p:custDataLst>
          </p:nvPr>
        </p:nvSpPr>
        <p:spPr>
          <a:xfrm>
            <a:off x="8845550" y="3260090"/>
            <a:ext cx="1302385" cy="1302385"/>
          </a:xfrm>
          <a:prstGeom prst="ellipse">
            <a:avLst/>
          </a:prstGeom>
        </p:spPr>
        <p:style>
          <a:lnRef idx="2">
            <a:srgbClr val="C0392B">
              <a:shade val="50000"/>
            </a:srgbClr>
          </a:lnRef>
          <a:fillRef idx="1">
            <a:srgbClr val="C0392B"/>
          </a:fillRef>
          <a:effectRef idx="0">
            <a:srgbClr val="C0392B"/>
          </a:effectRef>
          <a:fontRef idx="minor">
            <a:srgbClr val="FFFFFF"/>
          </a:fontRef>
        </p:style>
        <p:txBody>
          <a:bodyPr rtlCol="0" anchor="ctr"/>
          <a:lstStyle/>
          <a:p>
            <a:pPr algn="ctr"/>
            <a:r>
              <a:rPr lang="en-US" sz="2000">
                <a:solidFill>
                  <a:srgbClr val="FFFFFF"/>
                </a:solidFill>
                <a:latin typeface="Arial" panose="020B0604020202020204" pitchFamily="34" charset="0"/>
              </a:rPr>
              <a:t>RTOS</a:t>
            </a:r>
            <a:endParaRPr lang="en-US" sz="2000">
              <a:solidFill>
                <a:srgbClr val="FFFFFF"/>
              </a:solidFill>
              <a:latin typeface="Arial" panose="020B0604020202020204" pitchFamily="34" charset="0"/>
            </a:endParaRPr>
          </a:p>
        </p:txBody>
      </p:sp>
      <p:sp>
        <p:nvSpPr>
          <p:cNvPr id="6" name="Rounded Rectangle 16"/>
          <p:cNvSpPr/>
          <p:nvPr>
            <p:custDataLst>
              <p:tags r:id="rId4"/>
            </p:custDataLst>
          </p:nvPr>
        </p:nvSpPr>
        <p:spPr>
          <a:xfrm>
            <a:off x="1428115" y="1182370"/>
            <a:ext cx="2067560" cy="411480"/>
          </a:xfrm>
          <a:prstGeom prst="roundRect">
            <a:avLst/>
          </a:prstGeom>
        </p:spPr>
        <p:style>
          <a:lnRef idx="3">
            <a:srgbClr val="FFFFFF"/>
          </a:lnRef>
          <a:fillRef idx="1">
            <a:srgbClr val="9BBB59"/>
          </a:fillRef>
          <a:effectRef idx="1">
            <a:srgbClr val="9BBB59"/>
          </a:effectRef>
          <a:fontRef idx="minor">
            <a:srgbClr val="FFFFFF"/>
          </a:fontRef>
        </p:style>
        <p:txBody>
          <a:bodyPr rtlCol="0" anchor="ctr"/>
          <a:lstStyle/>
          <a:p>
            <a:pPr algn="ctr"/>
            <a:r>
              <a:rPr lang="zh-CN" altLang="en-US">
                <a:solidFill>
                  <a:srgbClr val="FFFFFF"/>
                </a:solidFill>
                <a:latin typeface="Arial" panose="020B0604020202020204" pitchFamily="34" charset="0"/>
                <a:ea typeface="微软雅黑" panose="020B0503020204020204" charset="-122"/>
              </a:rPr>
              <a:t>应用软件生态</a:t>
            </a:r>
            <a:endParaRPr lang="zh-CN" altLang="en-US">
              <a:solidFill>
                <a:srgbClr val="FFFFFF"/>
              </a:solidFill>
              <a:latin typeface="Arial" panose="020B0604020202020204" pitchFamily="34" charset="0"/>
              <a:ea typeface="微软雅黑" panose="020B0503020204020204" charset="-122"/>
            </a:endParaRPr>
          </a:p>
        </p:txBody>
      </p:sp>
      <p:sp>
        <p:nvSpPr>
          <p:cNvPr id="7" name="Rounded Rectangle 17"/>
          <p:cNvSpPr/>
          <p:nvPr>
            <p:custDataLst>
              <p:tags r:id="rId5"/>
            </p:custDataLst>
          </p:nvPr>
        </p:nvSpPr>
        <p:spPr>
          <a:xfrm>
            <a:off x="3808730" y="1787525"/>
            <a:ext cx="2000250" cy="379730"/>
          </a:xfrm>
          <a:prstGeom prst="roundRect">
            <a:avLst/>
          </a:prstGeom>
        </p:spPr>
        <p:style>
          <a:lnRef idx="3">
            <a:srgbClr val="FFFFFF"/>
          </a:lnRef>
          <a:fillRef idx="1">
            <a:srgbClr val="9BBB59"/>
          </a:fillRef>
          <a:effectRef idx="1">
            <a:srgbClr val="9BBB59"/>
          </a:effectRef>
          <a:fontRef idx="minor">
            <a:srgbClr val="FFFFFF"/>
          </a:fontRef>
        </p:style>
        <p:txBody>
          <a:bodyPr rtlCol="0" anchor="ctr"/>
          <a:lstStyle/>
          <a:p>
            <a:pPr algn="ctr"/>
            <a:r>
              <a:rPr lang="zh-CN" altLang="en-US">
                <a:solidFill>
                  <a:srgbClr val="FFFFFF"/>
                </a:solidFill>
                <a:latin typeface="Arial" panose="020B0604020202020204" pitchFamily="34" charset="0"/>
                <a:ea typeface="微软雅黑" panose="020B0503020204020204" charset="-122"/>
              </a:rPr>
              <a:t>强大的网络能力</a:t>
            </a:r>
            <a:endParaRPr lang="zh-CN" altLang="en-US">
              <a:solidFill>
                <a:srgbClr val="FFFFFF"/>
              </a:solidFill>
              <a:latin typeface="Arial" panose="020B0604020202020204" pitchFamily="34" charset="0"/>
              <a:ea typeface="微软雅黑" panose="020B0503020204020204" charset="-122"/>
            </a:endParaRPr>
          </a:p>
        </p:txBody>
      </p:sp>
      <p:sp>
        <p:nvSpPr>
          <p:cNvPr id="8" name="Rounded Rectangle 18"/>
          <p:cNvSpPr/>
          <p:nvPr>
            <p:custDataLst>
              <p:tags r:id="rId6"/>
            </p:custDataLst>
          </p:nvPr>
        </p:nvSpPr>
        <p:spPr>
          <a:xfrm>
            <a:off x="3577590" y="1073150"/>
            <a:ext cx="1783715" cy="454025"/>
          </a:xfrm>
          <a:prstGeom prst="roundRect">
            <a:avLst/>
          </a:prstGeom>
        </p:spPr>
        <p:style>
          <a:lnRef idx="3">
            <a:srgbClr val="FFFFFF"/>
          </a:lnRef>
          <a:fillRef idx="1">
            <a:srgbClr val="9BBB59"/>
          </a:fillRef>
          <a:effectRef idx="1">
            <a:srgbClr val="9BBB59"/>
          </a:effectRef>
          <a:fontRef idx="minor">
            <a:srgbClr val="FFFFFF"/>
          </a:fontRef>
        </p:style>
        <p:txBody>
          <a:bodyPr rtlCol="0" anchor="ctr"/>
          <a:lstStyle/>
          <a:p>
            <a:pPr algn="ctr"/>
            <a:r>
              <a:rPr lang="zh-CN" altLang="en-US">
                <a:solidFill>
                  <a:srgbClr val="FFFFFF"/>
                </a:solidFill>
                <a:latin typeface="Arial" panose="020B0604020202020204" pitchFamily="34" charset="0"/>
                <a:ea typeface="微软雅黑" panose="020B0503020204020204" charset="-122"/>
              </a:rPr>
              <a:t>丰富设备驱动</a:t>
            </a:r>
            <a:endParaRPr lang="zh-CN" altLang="en-US">
              <a:solidFill>
                <a:srgbClr val="FFFFFF"/>
              </a:solidFill>
              <a:latin typeface="Arial" panose="020B0604020202020204" pitchFamily="34" charset="0"/>
              <a:ea typeface="微软雅黑" panose="020B0503020204020204" charset="-122"/>
            </a:endParaRPr>
          </a:p>
        </p:txBody>
      </p:sp>
      <p:sp>
        <p:nvSpPr>
          <p:cNvPr id="9" name="Rounded Rectangle 19"/>
          <p:cNvSpPr/>
          <p:nvPr>
            <p:custDataLst>
              <p:tags r:id="rId7"/>
            </p:custDataLst>
          </p:nvPr>
        </p:nvSpPr>
        <p:spPr>
          <a:xfrm>
            <a:off x="3317240" y="2501900"/>
            <a:ext cx="1494155" cy="394970"/>
          </a:xfrm>
          <a:prstGeom prst="roundRect">
            <a:avLst/>
          </a:prstGeom>
        </p:spPr>
        <p:style>
          <a:lnRef idx="3">
            <a:srgbClr val="FFFFFF"/>
          </a:lnRef>
          <a:fillRef idx="1">
            <a:srgbClr val="9BBB59"/>
          </a:fillRef>
          <a:effectRef idx="1">
            <a:srgbClr val="9BBB59"/>
          </a:effectRef>
          <a:fontRef idx="minor">
            <a:srgbClr val="FFFFFF"/>
          </a:fontRef>
        </p:style>
        <p:txBody>
          <a:bodyPr rtlCol="0" anchor="ctr"/>
          <a:lstStyle/>
          <a:p>
            <a:pPr algn="ctr"/>
            <a:r>
              <a:rPr lang="zh-CN" altLang="en-US">
                <a:solidFill>
                  <a:srgbClr val="FFFFFF"/>
                </a:solidFill>
                <a:latin typeface="Arial" panose="020B0604020202020204" pitchFamily="34" charset="0"/>
                <a:ea typeface="微软雅黑" panose="020B0503020204020204" charset="-122"/>
              </a:rPr>
              <a:t>高效开发</a:t>
            </a:r>
            <a:endParaRPr lang="zh-CN" altLang="en-US">
              <a:solidFill>
                <a:srgbClr val="FFFFFF"/>
              </a:solidFill>
              <a:latin typeface="Arial" panose="020B0604020202020204" pitchFamily="34" charset="0"/>
              <a:ea typeface="微软雅黑" panose="020B0503020204020204" charset="-122"/>
            </a:endParaRPr>
          </a:p>
        </p:txBody>
      </p:sp>
      <p:sp>
        <p:nvSpPr>
          <p:cNvPr id="10" name="Rounded Rectangle 20"/>
          <p:cNvSpPr/>
          <p:nvPr>
            <p:custDataLst>
              <p:tags r:id="rId8"/>
            </p:custDataLst>
          </p:nvPr>
        </p:nvSpPr>
        <p:spPr>
          <a:xfrm>
            <a:off x="1428115" y="2501900"/>
            <a:ext cx="1494155" cy="372110"/>
          </a:xfrm>
          <a:prstGeom prst="roundRect">
            <a:avLst/>
          </a:prstGeom>
        </p:spPr>
        <p:style>
          <a:lnRef idx="3">
            <a:srgbClr val="FFFFFF"/>
          </a:lnRef>
          <a:fillRef idx="1">
            <a:srgbClr val="9BBB59"/>
          </a:fillRef>
          <a:effectRef idx="1">
            <a:srgbClr val="9BBB59"/>
          </a:effectRef>
          <a:fontRef idx="minor">
            <a:srgbClr val="FFFFFF"/>
          </a:fontRef>
        </p:style>
        <p:txBody>
          <a:bodyPr rtlCol="0" anchor="ctr"/>
          <a:lstStyle/>
          <a:p>
            <a:pPr algn="ctr"/>
            <a:r>
              <a:rPr lang="zh-CN" altLang="en-US">
                <a:solidFill>
                  <a:srgbClr val="FFFFFF"/>
                </a:solidFill>
                <a:latin typeface="Arial" panose="020B0604020202020204" pitchFamily="34" charset="0"/>
                <a:ea typeface="微软雅黑" panose="020B0503020204020204" charset="-122"/>
              </a:rPr>
              <a:t>高效调试</a:t>
            </a:r>
            <a:endParaRPr lang="zh-CN" altLang="en-US">
              <a:solidFill>
                <a:srgbClr val="FFFFFF"/>
              </a:solidFill>
              <a:latin typeface="Arial" panose="020B0604020202020204" pitchFamily="34" charset="0"/>
              <a:ea typeface="微软雅黑" panose="020B0503020204020204" charset="-122"/>
            </a:endParaRPr>
          </a:p>
        </p:txBody>
      </p:sp>
      <p:sp>
        <p:nvSpPr>
          <p:cNvPr id="11" name="Rounded Rectangle 21"/>
          <p:cNvSpPr/>
          <p:nvPr>
            <p:custDataLst>
              <p:tags r:id="rId9"/>
            </p:custDataLst>
          </p:nvPr>
        </p:nvSpPr>
        <p:spPr>
          <a:xfrm>
            <a:off x="8703945" y="2007870"/>
            <a:ext cx="1494155" cy="379095"/>
          </a:xfrm>
          <a:prstGeom prst="roundRect">
            <a:avLst/>
          </a:prstGeom>
        </p:spPr>
        <p:style>
          <a:lnRef idx="1">
            <a:srgbClr val="F39C12"/>
          </a:lnRef>
          <a:fillRef idx="3">
            <a:srgbClr val="F39C12"/>
          </a:fillRef>
          <a:effectRef idx="2">
            <a:srgbClr val="F39C12"/>
          </a:effectRef>
          <a:fontRef idx="minor">
            <a:srgbClr val="FFFFFF"/>
          </a:fontRef>
        </p:style>
        <p:txBody>
          <a:bodyPr rtlCol="0" anchor="ctr"/>
          <a:lstStyle/>
          <a:p>
            <a:pPr algn="ctr"/>
            <a:r>
              <a:rPr lang="zh-CN" altLang="en-US">
                <a:solidFill>
                  <a:srgbClr val="FFFFFF"/>
                </a:solidFill>
                <a:latin typeface="Arial" panose="020B0604020202020204" pitchFamily="34" charset="0"/>
                <a:ea typeface="微软雅黑" panose="020B0503020204020204" charset="-122"/>
              </a:rPr>
              <a:t>高实时性</a:t>
            </a:r>
            <a:endParaRPr lang="zh-CN" altLang="en-US">
              <a:solidFill>
                <a:srgbClr val="FFFFFF"/>
              </a:solidFill>
              <a:latin typeface="Arial" panose="020B0604020202020204" pitchFamily="34" charset="0"/>
              <a:ea typeface="微软雅黑" panose="020B0503020204020204" charset="-122"/>
            </a:endParaRPr>
          </a:p>
        </p:txBody>
      </p:sp>
      <p:sp>
        <p:nvSpPr>
          <p:cNvPr id="13" name="Rounded Rectangle 22"/>
          <p:cNvSpPr/>
          <p:nvPr>
            <p:custDataLst>
              <p:tags r:id="rId10"/>
            </p:custDataLst>
          </p:nvPr>
        </p:nvSpPr>
        <p:spPr>
          <a:xfrm>
            <a:off x="8749665" y="1398270"/>
            <a:ext cx="1494155" cy="394335"/>
          </a:xfrm>
          <a:prstGeom prst="roundRect">
            <a:avLst/>
          </a:prstGeom>
        </p:spPr>
        <p:style>
          <a:lnRef idx="1">
            <a:srgbClr val="F39C12"/>
          </a:lnRef>
          <a:fillRef idx="3">
            <a:srgbClr val="F39C12"/>
          </a:fillRef>
          <a:effectRef idx="2">
            <a:srgbClr val="F39C12"/>
          </a:effectRef>
          <a:fontRef idx="minor">
            <a:srgbClr val="FFFFFF"/>
          </a:fontRef>
        </p:style>
        <p:txBody>
          <a:bodyPr rtlCol="0" anchor="ctr"/>
          <a:lstStyle/>
          <a:p>
            <a:pPr algn="ctr"/>
            <a:r>
              <a:rPr lang="zh-CN" altLang="en-US">
                <a:solidFill>
                  <a:srgbClr val="FFFFFF"/>
                </a:solidFill>
                <a:latin typeface="Arial" panose="020B0604020202020204" pitchFamily="34" charset="0"/>
                <a:ea typeface="微软雅黑" panose="020B0503020204020204" charset="-122"/>
              </a:rPr>
              <a:t>高安全性</a:t>
            </a:r>
            <a:endParaRPr lang="zh-CN" altLang="en-US">
              <a:solidFill>
                <a:srgbClr val="FFFFFF"/>
              </a:solidFill>
              <a:latin typeface="Arial" panose="020B0604020202020204" pitchFamily="34" charset="0"/>
              <a:ea typeface="微软雅黑" panose="020B0503020204020204" charset="-122"/>
            </a:endParaRPr>
          </a:p>
        </p:txBody>
      </p:sp>
      <p:sp>
        <p:nvSpPr>
          <p:cNvPr id="14" name="Rounded Rectangle 23"/>
          <p:cNvSpPr/>
          <p:nvPr>
            <p:custDataLst>
              <p:tags r:id="rId11"/>
            </p:custDataLst>
          </p:nvPr>
        </p:nvSpPr>
        <p:spPr>
          <a:xfrm>
            <a:off x="2001520" y="1870710"/>
            <a:ext cx="1494155" cy="412750"/>
          </a:xfrm>
          <a:prstGeom prst="roundRect">
            <a:avLst/>
          </a:prstGeom>
        </p:spPr>
        <p:style>
          <a:lnRef idx="3">
            <a:srgbClr val="FFFFFF"/>
          </a:lnRef>
          <a:fillRef idx="1">
            <a:srgbClr val="9BBB59"/>
          </a:fillRef>
          <a:effectRef idx="1">
            <a:srgbClr val="9BBB59"/>
          </a:effectRef>
          <a:fontRef idx="minor">
            <a:srgbClr val="FFFFFF"/>
          </a:fontRef>
        </p:style>
        <p:txBody>
          <a:bodyPr rtlCol="0" anchor="ctr"/>
          <a:lstStyle/>
          <a:p>
            <a:pPr algn="ctr"/>
            <a:r>
              <a:rPr lang="zh-CN" altLang="en-US">
                <a:solidFill>
                  <a:srgbClr val="FFFFFF"/>
                </a:solidFill>
                <a:latin typeface="Arial" panose="020B0604020202020204" pitchFamily="34" charset="0"/>
                <a:ea typeface="微软雅黑" panose="020B0503020204020204" charset="-122"/>
              </a:rPr>
              <a:t>高实时性</a:t>
            </a:r>
            <a:endParaRPr lang="zh-CN" altLang="en-US">
              <a:solidFill>
                <a:srgbClr val="FFFFFF"/>
              </a:solidFill>
              <a:latin typeface="Arial" panose="020B0604020202020204" pitchFamily="34" charset="0"/>
              <a:ea typeface="微软雅黑" panose="020B0503020204020204" charset="-122"/>
            </a:endParaRPr>
          </a:p>
        </p:txBody>
      </p:sp>
      <p:cxnSp>
        <p:nvCxnSpPr>
          <p:cNvPr id="25" name="Straight Connector 26"/>
          <p:cNvCxnSpPr/>
          <p:nvPr>
            <p:custDataLst>
              <p:tags r:id="rId12"/>
            </p:custDataLst>
          </p:nvPr>
        </p:nvCxnSpPr>
        <p:spPr>
          <a:xfrm>
            <a:off x="1391285" y="4844415"/>
            <a:ext cx="10332085" cy="0"/>
          </a:xfrm>
          <a:prstGeom prst="line">
            <a:avLst/>
          </a:prstGeom>
        </p:spPr>
        <p:style>
          <a:lnRef idx="2">
            <a:srgbClr val="16A085"/>
          </a:lnRef>
          <a:fillRef idx="0">
            <a:srgbClr val="16A085"/>
          </a:fillRef>
          <a:effectRef idx="1">
            <a:srgbClr val="16A085"/>
          </a:effectRef>
          <a:fontRef idx="minor">
            <a:srgbClr val="000000"/>
          </a:fontRef>
        </p:style>
      </p:cxnSp>
      <p:sp>
        <p:nvSpPr>
          <p:cNvPr id="26" name="Rounded Rectangle 27"/>
          <p:cNvSpPr/>
          <p:nvPr>
            <p:custDataLst>
              <p:tags r:id="rId13"/>
            </p:custDataLst>
          </p:nvPr>
        </p:nvSpPr>
        <p:spPr>
          <a:xfrm>
            <a:off x="2001520" y="5126355"/>
            <a:ext cx="1576070" cy="411480"/>
          </a:xfrm>
          <a:prstGeom prst="roundRect">
            <a:avLst/>
          </a:prstGeom>
        </p:spPr>
        <p:style>
          <a:lnRef idx="3">
            <a:srgbClr val="FFFFFF"/>
          </a:lnRef>
          <a:fillRef idx="1">
            <a:srgbClr val="9BBB59"/>
          </a:fillRef>
          <a:effectRef idx="1">
            <a:srgbClr val="9BBB59"/>
          </a:effectRef>
          <a:fontRef idx="minor">
            <a:srgbClr val="FFFFFF"/>
          </a:fontRef>
        </p:style>
        <p:txBody>
          <a:bodyPr rtlCol="0" anchor="ctr"/>
          <a:lstStyle/>
          <a:p>
            <a:pPr algn="ctr"/>
            <a:r>
              <a:rPr lang="zh-CN" altLang="en-US">
                <a:solidFill>
                  <a:srgbClr val="FFFFFF"/>
                </a:solidFill>
                <a:latin typeface="Arial" panose="020B0604020202020204" pitchFamily="34" charset="0"/>
                <a:ea typeface="微软雅黑" panose="020B0503020204020204" charset="-122"/>
              </a:rPr>
              <a:t>顶层业务</a:t>
            </a:r>
            <a:endParaRPr lang="zh-CN" altLang="en-US">
              <a:solidFill>
                <a:srgbClr val="FFFFFF"/>
              </a:solidFill>
              <a:latin typeface="Arial" panose="020B0604020202020204" pitchFamily="34" charset="0"/>
              <a:ea typeface="微软雅黑" panose="020B0503020204020204" charset="-122"/>
            </a:endParaRPr>
          </a:p>
        </p:txBody>
      </p:sp>
      <p:sp>
        <p:nvSpPr>
          <p:cNvPr id="29" name="Rounded Rectangle 29"/>
          <p:cNvSpPr/>
          <p:nvPr>
            <p:custDataLst>
              <p:tags r:id="rId14"/>
            </p:custDataLst>
          </p:nvPr>
        </p:nvSpPr>
        <p:spPr>
          <a:xfrm>
            <a:off x="8333105" y="5214620"/>
            <a:ext cx="1494155" cy="379095"/>
          </a:xfrm>
          <a:prstGeom prst="roundRect">
            <a:avLst/>
          </a:prstGeom>
        </p:spPr>
        <p:style>
          <a:lnRef idx="1">
            <a:srgbClr val="F39C12"/>
          </a:lnRef>
          <a:fillRef idx="3">
            <a:srgbClr val="F39C12"/>
          </a:fillRef>
          <a:effectRef idx="2">
            <a:srgbClr val="F39C12"/>
          </a:effectRef>
          <a:fontRef idx="minor">
            <a:srgbClr val="FFFFFF"/>
          </a:fontRef>
        </p:style>
        <p:txBody>
          <a:bodyPr rtlCol="0" anchor="ctr"/>
          <a:lstStyle/>
          <a:p>
            <a:pPr algn="ctr"/>
            <a:r>
              <a:rPr lang="zh-CN" altLang="en-US">
                <a:solidFill>
                  <a:srgbClr val="FFFFFF"/>
                </a:solidFill>
                <a:latin typeface="Arial" panose="020B0604020202020204" pitchFamily="34" charset="0"/>
                <a:ea typeface="微软雅黑" panose="020B0503020204020204" charset="-122"/>
              </a:rPr>
              <a:t>关键任务</a:t>
            </a:r>
            <a:endParaRPr lang="zh-CN" altLang="en-US">
              <a:solidFill>
                <a:srgbClr val="FFFFFF"/>
              </a:solidFill>
              <a:latin typeface="Arial" panose="020B0604020202020204" pitchFamily="34" charset="0"/>
              <a:ea typeface="微软雅黑" panose="020B0503020204020204" charset="-122"/>
            </a:endParaRPr>
          </a:p>
        </p:txBody>
      </p:sp>
      <p:sp>
        <p:nvSpPr>
          <p:cNvPr id="36" name="Rounded Rectangle 30"/>
          <p:cNvSpPr/>
          <p:nvPr>
            <p:custDataLst>
              <p:tags r:id="rId15"/>
            </p:custDataLst>
          </p:nvPr>
        </p:nvSpPr>
        <p:spPr>
          <a:xfrm>
            <a:off x="3235325" y="5593715"/>
            <a:ext cx="1576070" cy="411480"/>
          </a:xfrm>
          <a:prstGeom prst="roundRect">
            <a:avLst/>
          </a:prstGeom>
        </p:spPr>
        <p:style>
          <a:lnRef idx="3">
            <a:srgbClr val="FFFFFF"/>
          </a:lnRef>
          <a:fillRef idx="1">
            <a:srgbClr val="9BBB59"/>
          </a:fillRef>
          <a:effectRef idx="1">
            <a:srgbClr val="9BBB59"/>
          </a:effectRef>
          <a:fontRef idx="minor">
            <a:srgbClr val="FFFFFF"/>
          </a:fontRef>
        </p:style>
        <p:txBody>
          <a:bodyPr rtlCol="0" anchor="ctr"/>
          <a:lstStyle/>
          <a:p>
            <a:pPr algn="ctr"/>
            <a:r>
              <a:rPr lang="zh-CN" altLang="en-US">
                <a:solidFill>
                  <a:srgbClr val="FFFFFF"/>
                </a:solidFill>
                <a:latin typeface="Arial" panose="020B0604020202020204" pitchFamily="34" charset="0"/>
                <a:ea typeface="微软雅黑" panose="020B0503020204020204" charset="-122"/>
              </a:rPr>
              <a:t>算法处理</a:t>
            </a:r>
            <a:endParaRPr lang="zh-CN" altLang="en-US">
              <a:solidFill>
                <a:srgbClr val="FFFFFF"/>
              </a:solidFill>
              <a:latin typeface="Arial" panose="020B0604020202020204" pitchFamily="34" charset="0"/>
              <a:ea typeface="微软雅黑" panose="020B0503020204020204" charset="-122"/>
            </a:endParaRPr>
          </a:p>
        </p:txBody>
      </p:sp>
      <p:sp>
        <p:nvSpPr>
          <p:cNvPr id="37" name="Rounded Rectangle 31"/>
          <p:cNvSpPr/>
          <p:nvPr>
            <p:custDataLst>
              <p:tags r:id="rId16"/>
            </p:custDataLst>
          </p:nvPr>
        </p:nvSpPr>
        <p:spPr>
          <a:xfrm>
            <a:off x="9984740" y="5341620"/>
            <a:ext cx="1494155" cy="379095"/>
          </a:xfrm>
          <a:prstGeom prst="roundRect">
            <a:avLst/>
          </a:prstGeom>
        </p:spPr>
        <p:style>
          <a:lnRef idx="1">
            <a:srgbClr val="F39C12"/>
          </a:lnRef>
          <a:fillRef idx="3">
            <a:srgbClr val="F39C12"/>
          </a:fillRef>
          <a:effectRef idx="2">
            <a:srgbClr val="F39C12"/>
          </a:effectRef>
          <a:fontRef idx="minor">
            <a:srgbClr val="FFFFFF"/>
          </a:fontRef>
        </p:style>
        <p:txBody>
          <a:bodyPr rtlCol="0" anchor="ctr"/>
          <a:lstStyle/>
          <a:p>
            <a:pPr algn="ctr"/>
            <a:r>
              <a:rPr lang="zh-CN" altLang="en-US">
                <a:solidFill>
                  <a:srgbClr val="FFFFFF"/>
                </a:solidFill>
                <a:latin typeface="Arial" panose="020B0604020202020204" pitchFamily="34" charset="0"/>
                <a:ea typeface="微软雅黑" panose="020B0503020204020204" charset="-122"/>
              </a:rPr>
              <a:t>中断响应</a:t>
            </a:r>
            <a:endParaRPr lang="zh-CN" altLang="en-US">
              <a:solidFill>
                <a:srgbClr val="FFFFFF"/>
              </a:solidFill>
              <a:latin typeface="Arial" panose="020B0604020202020204" pitchFamily="34" charset="0"/>
              <a:ea typeface="微软雅黑" panose="020B0503020204020204" charset="-122"/>
            </a:endParaRPr>
          </a:p>
        </p:txBody>
      </p:sp>
      <p:sp>
        <p:nvSpPr>
          <p:cNvPr id="38" name="Rounded Rectangle 32"/>
          <p:cNvSpPr/>
          <p:nvPr>
            <p:custDataLst>
              <p:tags r:id="rId17"/>
            </p:custDataLst>
          </p:nvPr>
        </p:nvSpPr>
        <p:spPr>
          <a:xfrm>
            <a:off x="8378190" y="5731510"/>
            <a:ext cx="1494155" cy="379095"/>
          </a:xfrm>
          <a:prstGeom prst="roundRect">
            <a:avLst/>
          </a:prstGeom>
        </p:spPr>
        <p:style>
          <a:lnRef idx="1">
            <a:srgbClr val="F39C12"/>
          </a:lnRef>
          <a:fillRef idx="3">
            <a:srgbClr val="F39C12"/>
          </a:fillRef>
          <a:effectRef idx="2">
            <a:srgbClr val="F39C12"/>
          </a:effectRef>
          <a:fontRef idx="minor">
            <a:srgbClr val="FFFFFF"/>
          </a:fontRef>
        </p:style>
        <p:txBody>
          <a:bodyPr rtlCol="0" anchor="ctr"/>
          <a:lstStyle/>
          <a:p>
            <a:pPr algn="ctr"/>
            <a:r>
              <a:rPr lang="zh-CN" altLang="en-US">
                <a:solidFill>
                  <a:srgbClr val="FFFFFF"/>
                </a:solidFill>
                <a:latin typeface="Arial" panose="020B0604020202020204" pitchFamily="34" charset="0"/>
                <a:ea typeface="微软雅黑" panose="020B0503020204020204" charset="-122"/>
              </a:rPr>
              <a:t>工业协议</a:t>
            </a:r>
            <a:endParaRPr lang="zh-CN" altLang="en-US">
              <a:solidFill>
                <a:srgbClr val="FFFFFF"/>
              </a:solidFill>
              <a:latin typeface="Arial" panose="020B0604020202020204" pitchFamily="34" charset="0"/>
              <a:ea typeface="微软雅黑" panose="020B0503020204020204" charset="-122"/>
            </a:endParaRPr>
          </a:p>
        </p:txBody>
      </p:sp>
      <p:sp>
        <p:nvSpPr>
          <p:cNvPr id="39" name="Left-Right Arrow 33"/>
          <p:cNvSpPr/>
          <p:nvPr>
            <p:custDataLst>
              <p:tags r:id="rId18"/>
            </p:custDataLst>
          </p:nvPr>
        </p:nvSpPr>
        <p:spPr>
          <a:xfrm>
            <a:off x="5909310" y="5537200"/>
            <a:ext cx="1115695" cy="529590"/>
          </a:xfrm>
          <a:prstGeom prst="leftRightArrow">
            <a:avLst/>
          </a:prstGeom>
        </p:spPr>
        <p:style>
          <a:lnRef idx="3">
            <a:srgbClr val="FFFFFF"/>
          </a:lnRef>
          <a:fillRef idx="1">
            <a:srgbClr val="2980B9"/>
          </a:fillRef>
          <a:effectRef idx="1">
            <a:srgbClr val="2980B9"/>
          </a:effectRef>
          <a:fontRef idx="minor">
            <a:srgbClr val="FFFFFF"/>
          </a:fontRef>
        </p:style>
        <p:txBody>
          <a:bodyPr rtlCol="0" anchor="ctr"/>
          <a:lstStyle/>
          <a:p>
            <a:pPr algn="ctr"/>
            <a:r>
              <a:rPr lang="zh-CN" altLang="en-US">
                <a:solidFill>
                  <a:srgbClr val="FFFFFF"/>
                </a:solidFill>
                <a:latin typeface="Arial" panose="020B0604020202020204" pitchFamily="34" charset="0"/>
                <a:ea typeface="微软雅黑" panose="020B0503020204020204" charset="-122"/>
              </a:rPr>
              <a:t>通信</a:t>
            </a:r>
            <a:endParaRPr lang="zh-CN" altLang="en-US">
              <a:solidFill>
                <a:srgbClr val="FFFFFF"/>
              </a:solidFill>
              <a:latin typeface="Arial" panose="020B0604020202020204" pitchFamily="34" charset="0"/>
              <a:ea typeface="微软雅黑" panose="020B0503020204020204" charset="-122"/>
            </a:endParaRPr>
          </a:p>
        </p:txBody>
      </p:sp>
      <p:sp>
        <p:nvSpPr>
          <p:cNvPr id="40" name="Rounded Rectangle 34"/>
          <p:cNvSpPr/>
          <p:nvPr>
            <p:custDataLst>
              <p:tags r:id="rId19"/>
            </p:custDataLst>
          </p:nvPr>
        </p:nvSpPr>
        <p:spPr>
          <a:xfrm>
            <a:off x="1673860" y="5655310"/>
            <a:ext cx="1248410" cy="411480"/>
          </a:xfrm>
          <a:prstGeom prst="roundRect">
            <a:avLst/>
          </a:prstGeom>
        </p:spPr>
        <p:style>
          <a:lnRef idx="3">
            <a:srgbClr val="FFFFFF"/>
          </a:lnRef>
          <a:fillRef idx="1">
            <a:srgbClr val="9BBB59"/>
          </a:fillRef>
          <a:effectRef idx="1">
            <a:srgbClr val="9BBB59"/>
          </a:effectRef>
          <a:fontRef idx="minor">
            <a:srgbClr val="FFFFFF"/>
          </a:fontRef>
        </p:style>
        <p:txBody>
          <a:bodyPr rtlCol="0" anchor="ctr"/>
          <a:lstStyle/>
          <a:p>
            <a:pPr algn="ctr"/>
            <a:r>
              <a:rPr lang="zh-CN" altLang="en-US">
                <a:solidFill>
                  <a:srgbClr val="FFFFFF"/>
                </a:solidFill>
                <a:latin typeface="Arial" panose="020B0604020202020204" pitchFamily="34" charset="0"/>
                <a:ea typeface="微软雅黑" panose="020B0503020204020204" charset="-122"/>
              </a:rPr>
              <a:t>业务通信</a:t>
            </a:r>
            <a:endParaRPr lang="zh-CN" altLang="en-US">
              <a:solidFill>
                <a:srgbClr val="FFFFFF"/>
              </a:solidFill>
              <a:latin typeface="Arial" panose="020B0604020202020204" pitchFamily="34" charset="0"/>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FFD8B1"/>
            </a:gs>
          </a:gsLst>
          <a:lin ang="5400000" scaled="0"/>
        </a:gradFill>
        <a:effectLst/>
      </p:bgPr>
    </p:bg>
    <p:spTree>
      <p:nvGrpSpPr>
        <p:cNvPr id="1" name=""/>
        <p:cNvGrpSpPr/>
        <p:nvPr/>
      </p:nvGrpSpPr>
      <p:grpSpPr>
        <a:xfrm>
          <a:off x="0" y="0"/>
          <a:ext cx="0" cy="0"/>
          <a:chOff x="0" y="0"/>
          <a:chExt cx="0" cy="0"/>
        </a:xfrm>
      </p:grpSpPr>
      <p:sp>
        <p:nvSpPr>
          <p:cNvPr id="23" name="标题 3"/>
          <p:cNvSpPr txBox="1"/>
          <p:nvPr/>
        </p:nvSpPr>
        <p:spPr>
          <a:xfrm>
            <a:off x="814705" y="247015"/>
            <a:ext cx="7771765" cy="980440"/>
          </a:xfrm>
          <a:prstGeom prst="rect">
            <a:avLst/>
          </a:prstGeom>
        </p:spPr>
        <p:txBody>
          <a:bodyPr vert="horz" wrap="non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zh-CN" altLang="en-US" sz="2800" i="1" dirty="0">
                <a:solidFill>
                  <a:srgbClr val="445185"/>
                </a:solidFill>
                <a:latin typeface="黑体" panose="02010609060101010101" charset="-122"/>
                <a:ea typeface="黑体" panose="02010609060101010101" charset="-122"/>
              </a:rPr>
              <a:t>Jailhouse的共享内存机制</a:t>
            </a:r>
            <a:endParaRPr lang="zh-CN" altLang="en-US" sz="2800" i="1" dirty="0">
              <a:solidFill>
                <a:srgbClr val="445185"/>
              </a:solidFill>
              <a:latin typeface="黑体" panose="02010609060101010101" charset="-122"/>
              <a:ea typeface="黑体" panose="02010609060101010101" charset="-122"/>
            </a:endParaRPr>
          </a:p>
        </p:txBody>
      </p:sp>
      <p:grpSp>
        <p:nvGrpSpPr>
          <p:cNvPr id="4" name="组合 3"/>
          <p:cNvGrpSpPr/>
          <p:nvPr/>
        </p:nvGrpSpPr>
        <p:grpSpPr>
          <a:xfrm>
            <a:off x="1557655" y="995680"/>
            <a:ext cx="9773908" cy="5213350"/>
            <a:chOff x="2453" y="1427"/>
            <a:chExt cx="15695" cy="8715"/>
          </a:xfrm>
        </p:grpSpPr>
        <p:sp>
          <p:nvSpPr>
            <p:cNvPr id="2" name="文本框 1"/>
            <p:cNvSpPr txBox="1"/>
            <p:nvPr>
              <p:custDataLst>
                <p:tags r:id="rId1"/>
              </p:custDataLst>
            </p:nvPr>
          </p:nvSpPr>
          <p:spPr>
            <a:xfrm>
              <a:off x="2453" y="1427"/>
              <a:ext cx="14057" cy="564"/>
            </a:xfrm>
            <a:prstGeom prst="rect">
              <a:avLst/>
            </a:prstGeom>
            <a:noFill/>
          </p:spPr>
          <p:txBody>
            <a:bodyPr wrap="square" rtlCol="0">
              <a:spAutoFit/>
            </a:bodyPr>
            <a:lstStyle/>
            <a:p>
              <a:pPr marL="285750" indent="-285750">
                <a:buClr>
                  <a:srgbClr val="00615A"/>
                </a:buClr>
                <a:buFont typeface="Wingdings" panose="05000000000000000000" pitchFamily="2" charset="2"/>
                <a:buChar char="l"/>
              </a:pPr>
              <a:r>
                <a:rPr lang="zh-CN" altLang="en-US" sz="1600" dirty="0">
                  <a:latin typeface="+mn-ea"/>
                  <a:ea typeface="+mn-ea"/>
                  <a:sym typeface="+mn-ea"/>
                </a:rPr>
                <a:t>ivshmem(Inter-VM Shared Memory) 虚拟机间共享内存的方案</a:t>
              </a:r>
              <a:endParaRPr lang="zh-CN" altLang="en-US" sz="1600" dirty="0">
                <a:latin typeface="+mn-ea"/>
                <a:ea typeface="+mn-ea"/>
                <a:sym typeface="+mn-ea"/>
              </a:endParaRPr>
            </a:p>
          </p:txBody>
        </p:sp>
        <p:sp>
          <p:nvSpPr>
            <p:cNvPr id="17" name="任意多边形 16"/>
            <p:cNvSpPr/>
            <p:nvPr>
              <p:custDataLst>
                <p:tags r:id="rId2"/>
              </p:custDataLst>
            </p:nvPr>
          </p:nvSpPr>
          <p:spPr>
            <a:xfrm>
              <a:off x="2550" y="2595"/>
              <a:ext cx="2230" cy="858"/>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3400" h="905">
                  <a:moveTo>
                    <a:pt x="40" y="0"/>
                  </a:moveTo>
                  <a:lnTo>
                    <a:pt x="51" y="0"/>
                  </a:lnTo>
                  <a:lnTo>
                    <a:pt x="455" y="0"/>
                  </a:lnTo>
                  <a:lnTo>
                    <a:pt x="2948" y="0"/>
                  </a:lnTo>
                  <a:lnTo>
                    <a:pt x="3400" y="453"/>
                  </a:lnTo>
                  <a:lnTo>
                    <a:pt x="2948" y="905"/>
                  </a:lnTo>
                  <a:lnTo>
                    <a:pt x="455" y="905"/>
                  </a:lnTo>
                  <a:lnTo>
                    <a:pt x="51" y="905"/>
                  </a:lnTo>
                  <a:lnTo>
                    <a:pt x="0" y="905"/>
                  </a:lnTo>
                  <a:lnTo>
                    <a:pt x="17" y="885"/>
                  </a:lnTo>
                  <a:cubicBezTo>
                    <a:pt x="120" y="761"/>
                    <a:pt x="181" y="602"/>
                    <a:pt x="181" y="428"/>
                  </a:cubicBezTo>
                  <a:cubicBezTo>
                    <a:pt x="181" y="279"/>
                    <a:pt x="136" y="141"/>
                    <a:pt x="58" y="26"/>
                  </a:cubicBezTo>
                  <a:lnTo>
                    <a:pt x="40" y="0"/>
                  </a:lnTo>
                  <a:close/>
                </a:path>
              </a:pathLst>
            </a:custGeom>
            <a:solidFill>
              <a:srgbClr val="6096E6">
                <a:lumMod val="75000"/>
              </a:srgbClr>
            </a:solidFill>
            <a:ln>
              <a:noFill/>
            </a:ln>
          </p:spPr>
          <p:style>
            <a:lnRef idx="2">
              <a:srgbClr val="6096E6">
                <a:shade val="50000"/>
              </a:srgbClr>
            </a:lnRef>
            <a:fillRef idx="1">
              <a:srgbClr val="6096E6"/>
            </a:fillRef>
            <a:effectRef idx="0">
              <a:srgbClr val="6096E6"/>
            </a:effectRef>
            <a:fontRef idx="minor">
              <a:srgbClr val="FFFFFF"/>
            </a:fontRef>
          </p:style>
          <p:txBody>
            <a:bodyPr wrap="square" rtlCol="0" anchor="ctr">
              <a:noAutofit/>
            </a:bodyPr>
            <a:lstStyle>
              <a:defPPr>
                <a:defRPr lang="zh-CN">
                  <a:solidFill>
                    <a:srgbClr val="FFFFFF"/>
                  </a:solidFill>
                </a:defRPr>
              </a:defPPr>
              <a:lvl1pPr marL="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9pPr>
            </a:lstStyle>
            <a:p>
              <a:pPr algn="ctr"/>
              <a:endParaRPr lang="zh-CN" altLang="en-US" sz="1600"/>
            </a:p>
          </p:txBody>
        </p:sp>
        <p:pic>
          <p:nvPicPr>
            <p:cNvPr id="20" name="图片 19" descr="3_画板 1"/>
            <p:cNvPicPr>
              <a:picLocks noChangeAspect="1"/>
            </p:cNvPicPr>
            <p:nvPr>
              <p:custDataLst>
                <p:tags r:id="rId3"/>
              </p:custDataLst>
            </p:nvPr>
          </p:nvPicPr>
          <p:blipFill>
            <a:blip r:embed="rId4">
              <a:extLst>
                <a:ext uri="{96DAC541-7B7A-43D3-8B79-37D633B846F1}">
                  <asvg:svgBlip xmlns:asvg="http://schemas.microsoft.com/office/drawing/2016/SVG/main" r:embed="rId5"/>
                </a:ext>
              </a:extLst>
            </a:blip>
            <a:srcRect l="63268" t="36389" r="29655" b="55556"/>
            <a:stretch>
              <a:fillRect/>
            </a:stretch>
          </p:blipFill>
          <p:spPr>
            <a:xfrm>
              <a:off x="2727" y="2683"/>
              <a:ext cx="423" cy="681"/>
            </a:xfrm>
            <a:prstGeom prst="rect">
              <a:avLst/>
            </a:prstGeom>
          </p:spPr>
        </p:pic>
        <p:sp>
          <p:nvSpPr>
            <p:cNvPr id="21" name="文本框 20"/>
            <p:cNvSpPr txBox="1"/>
            <p:nvPr>
              <p:custDataLst>
                <p:tags r:id="rId6"/>
              </p:custDataLst>
            </p:nvPr>
          </p:nvSpPr>
          <p:spPr>
            <a:xfrm>
              <a:off x="3043" y="2804"/>
              <a:ext cx="1738" cy="561"/>
            </a:xfrm>
            <a:prstGeom prst="rect">
              <a:avLst/>
            </a:prstGeom>
            <a:noFill/>
          </p:spPr>
          <p:txBody>
            <a:bodyPr wrap="square" bIns="0" rtlCol="0"/>
            <a:lstStyle/>
            <a:p>
              <a:pPr algn="l"/>
              <a:r>
                <a:rPr lang="zh-CN" altLang="en-US" sz="1200" spc="300">
                  <a:solidFill>
                    <a:srgbClr val="FFFFFF"/>
                  </a:solidFill>
                  <a:uFillTx/>
                  <a:latin typeface="思源黑体 CN Bold" panose="020B0800000000000000" charset="-122"/>
                  <a:ea typeface="思源黑体 CN Bold" panose="020B0800000000000000" charset="-122"/>
                </a:rPr>
                <a:t>共享内存</a:t>
              </a:r>
              <a:endParaRPr lang="zh-CN" altLang="en-US" sz="1200" spc="300">
                <a:solidFill>
                  <a:srgbClr val="FFFFFF"/>
                </a:solidFill>
                <a:uFillTx/>
                <a:latin typeface="思源黑体 CN Bold" panose="020B0800000000000000" charset="-122"/>
                <a:ea typeface="思源黑体 CN Bold" panose="020B0800000000000000" charset="-122"/>
              </a:endParaRPr>
            </a:p>
          </p:txBody>
        </p:sp>
        <p:sp>
          <p:nvSpPr>
            <p:cNvPr id="3" name="文本框 2"/>
            <p:cNvSpPr txBox="1"/>
            <p:nvPr>
              <p:custDataLst>
                <p:tags r:id="rId7"/>
              </p:custDataLst>
            </p:nvPr>
          </p:nvSpPr>
          <p:spPr>
            <a:xfrm>
              <a:off x="4990" y="2562"/>
              <a:ext cx="4230" cy="850"/>
            </a:xfrm>
            <a:prstGeom prst="rect">
              <a:avLst/>
            </a:prstGeom>
            <a:noFill/>
          </p:spPr>
          <p:txBody>
            <a:bodyPr wrap="square" rtlCol="0">
              <a:scene3d>
                <a:camera prst="orthographicFront"/>
                <a:lightRig rig="threePt" dir="t"/>
              </a:scene3d>
            </a:bodyPr>
            <a:lstStyle/>
            <a:p>
              <a:pPr algn="l" fontAlgn="auto">
                <a:lnSpc>
                  <a:spcPct val="100000"/>
                </a:lnSpc>
                <a:spcAft>
                  <a:spcPts val="1000"/>
                </a:spcAft>
                <a:buClrTx/>
                <a:buSzTx/>
                <a:buFontTx/>
              </a:pPr>
              <a:r>
                <a:rPr lang="zh-CN" altLang="en-US" sz="1000" spc="150">
                  <a:solidFill>
                    <a:schemeClr val="tx1"/>
                  </a:solidFill>
                  <a:effectLst>
                    <a:outerShdw blurRad="38100" dist="19050" dir="2700000" algn="tl" rotWithShape="0">
                      <a:schemeClr val="dk1">
                        <a:alpha val="40000"/>
                      </a:schemeClr>
                    </a:outerShdw>
                  </a:effectLst>
                  <a:uFillTx/>
                  <a:latin typeface="思源黑体 CN Regular" panose="020B0500000000000000" charset="-122"/>
                  <a:ea typeface="思源黑体 CN Regular" panose="020B0500000000000000" charset="-122"/>
                </a:rPr>
                <a:t>提供</a:t>
              </a:r>
              <a:r>
                <a:rPr lang="en-US" altLang="zh-CN" sz="1000" spc="150">
                  <a:solidFill>
                    <a:schemeClr val="tx1"/>
                  </a:solidFill>
                  <a:effectLst>
                    <a:outerShdw blurRad="38100" dist="19050" dir="2700000" algn="tl" rotWithShape="0">
                      <a:schemeClr val="dk1">
                        <a:alpha val="40000"/>
                      </a:schemeClr>
                    </a:outerShdw>
                  </a:effectLst>
                  <a:uFillTx/>
                  <a:latin typeface="思源黑体 CN Regular" panose="020B0500000000000000" charset="-122"/>
                  <a:ea typeface="思源黑体 CN Regular" panose="020B0500000000000000" charset="-122"/>
                </a:rPr>
                <a:t>Ro</a:t>
              </a:r>
              <a:r>
                <a:rPr lang="zh-CN" altLang="en-US" sz="1000" spc="150">
                  <a:solidFill>
                    <a:schemeClr val="tx1"/>
                  </a:solidFill>
                  <a:effectLst>
                    <a:outerShdw blurRad="38100" dist="19050" dir="2700000" algn="tl" rotWithShape="0">
                      <a:schemeClr val="dk1">
                        <a:alpha val="40000"/>
                      </a:schemeClr>
                    </a:outerShdw>
                  </a:effectLst>
                  <a:uFillTx/>
                  <a:latin typeface="思源黑体 CN Regular" panose="020B0500000000000000" charset="-122"/>
                  <a:ea typeface="思源黑体 CN Regular" panose="020B0500000000000000" charset="-122"/>
                </a:rPr>
                <a:t>otCell和GuestCell之间共享内存，并且支持共享内存读写权限</a:t>
              </a:r>
              <a:endParaRPr lang="zh-CN" altLang="en-US" sz="1000" spc="150">
                <a:solidFill>
                  <a:schemeClr val="tx1"/>
                </a:solidFill>
                <a:effectLst>
                  <a:outerShdw blurRad="38100" dist="19050" dir="2700000" algn="tl" rotWithShape="0">
                    <a:schemeClr val="dk1">
                      <a:alpha val="40000"/>
                    </a:schemeClr>
                  </a:outerShdw>
                </a:effectLst>
                <a:uFillTx/>
                <a:latin typeface="思源黑体 CN Regular" panose="020B0500000000000000" charset="-122"/>
                <a:ea typeface="思源黑体 CN Regular" panose="020B0500000000000000" charset="-122"/>
              </a:endParaRPr>
            </a:p>
          </p:txBody>
        </p:sp>
        <p:sp>
          <p:nvSpPr>
            <p:cNvPr id="24" name="任意多边形 23"/>
            <p:cNvSpPr/>
            <p:nvPr>
              <p:custDataLst>
                <p:tags r:id="rId8"/>
              </p:custDataLst>
            </p:nvPr>
          </p:nvSpPr>
          <p:spPr>
            <a:xfrm>
              <a:off x="2550" y="3772"/>
              <a:ext cx="2229" cy="858"/>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3400" h="905">
                  <a:moveTo>
                    <a:pt x="40" y="0"/>
                  </a:moveTo>
                  <a:lnTo>
                    <a:pt x="51" y="0"/>
                  </a:lnTo>
                  <a:lnTo>
                    <a:pt x="455" y="0"/>
                  </a:lnTo>
                  <a:lnTo>
                    <a:pt x="2948" y="0"/>
                  </a:lnTo>
                  <a:lnTo>
                    <a:pt x="3400" y="453"/>
                  </a:lnTo>
                  <a:lnTo>
                    <a:pt x="2948" y="905"/>
                  </a:lnTo>
                  <a:lnTo>
                    <a:pt x="455" y="905"/>
                  </a:lnTo>
                  <a:lnTo>
                    <a:pt x="51" y="905"/>
                  </a:lnTo>
                  <a:lnTo>
                    <a:pt x="0" y="905"/>
                  </a:lnTo>
                  <a:lnTo>
                    <a:pt x="17" y="885"/>
                  </a:lnTo>
                  <a:cubicBezTo>
                    <a:pt x="120" y="761"/>
                    <a:pt x="181" y="602"/>
                    <a:pt x="181" y="428"/>
                  </a:cubicBezTo>
                  <a:cubicBezTo>
                    <a:pt x="181" y="279"/>
                    <a:pt x="136" y="141"/>
                    <a:pt x="58" y="26"/>
                  </a:cubicBezTo>
                  <a:lnTo>
                    <a:pt x="40" y="0"/>
                  </a:lnTo>
                  <a:close/>
                </a:path>
              </a:pathLst>
            </a:custGeom>
            <a:solidFill>
              <a:srgbClr val="58B6E5">
                <a:lumMod val="75000"/>
              </a:srgbClr>
            </a:solidFill>
            <a:ln>
              <a:noFill/>
            </a:ln>
          </p:spPr>
          <p:style>
            <a:lnRef idx="2">
              <a:srgbClr val="6096E6">
                <a:shade val="50000"/>
              </a:srgbClr>
            </a:lnRef>
            <a:fillRef idx="1">
              <a:srgbClr val="6096E6"/>
            </a:fillRef>
            <a:effectRef idx="0">
              <a:srgbClr val="6096E6"/>
            </a:effectRef>
            <a:fontRef idx="minor">
              <a:srgbClr val="FFFFFF"/>
            </a:fontRef>
          </p:style>
          <p:txBody>
            <a:bodyPr wrap="square" rtlCol="0" anchor="ctr">
              <a:noAutofit/>
            </a:bodyPr>
            <a:lstStyle>
              <a:defPPr>
                <a:defRPr lang="zh-CN">
                  <a:solidFill>
                    <a:srgbClr val="FFFFFF"/>
                  </a:solidFill>
                </a:defRPr>
              </a:defPPr>
              <a:lvl1pPr marL="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9pPr>
            </a:lstStyle>
            <a:p>
              <a:pPr algn="ctr"/>
              <a:endParaRPr lang="zh-CN" altLang="en-US" sz="1600"/>
            </a:p>
          </p:txBody>
        </p:sp>
        <p:pic>
          <p:nvPicPr>
            <p:cNvPr id="25" name="图片 24" descr="3_画板 1"/>
            <p:cNvPicPr>
              <a:picLocks noChangeAspect="1"/>
            </p:cNvPicPr>
            <p:nvPr>
              <p:custDataLst>
                <p:tags r:id="rId9"/>
              </p:custDataLst>
            </p:nvPr>
          </p:nvPicPr>
          <p:blipFill>
            <a:blip r:embed="rId4">
              <a:extLst>
                <a:ext uri="{96DAC541-7B7A-43D3-8B79-37D633B846F1}">
                  <asvg:svgBlip xmlns:asvg="http://schemas.microsoft.com/office/drawing/2016/SVG/main" r:embed="rId5"/>
                </a:ext>
              </a:extLst>
            </a:blip>
            <a:srcRect l="63268" t="36389" r="29655" b="55556"/>
            <a:stretch>
              <a:fillRect/>
            </a:stretch>
          </p:blipFill>
          <p:spPr>
            <a:xfrm>
              <a:off x="2727" y="3860"/>
              <a:ext cx="423" cy="681"/>
            </a:xfrm>
            <a:prstGeom prst="rect">
              <a:avLst/>
            </a:prstGeom>
          </p:spPr>
        </p:pic>
        <p:sp>
          <p:nvSpPr>
            <p:cNvPr id="26" name="文本框 25"/>
            <p:cNvSpPr txBox="1"/>
            <p:nvPr>
              <p:custDataLst>
                <p:tags r:id="rId10"/>
              </p:custDataLst>
            </p:nvPr>
          </p:nvSpPr>
          <p:spPr>
            <a:xfrm>
              <a:off x="3043" y="3984"/>
              <a:ext cx="2093" cy="561"/>
            </a:xfrm>
            <a:prstGeom prst="rect">
              <a:avLst/>
            </a:prstGeom>
            <a:noFill/>
          </p:spPr>
          <p:txBody>
            <a:bodyPr wrap="square" bIns="0" rtlCol="0"/>
            <a:lstStyle/>
            <a:p>
              <a:pPr algn="l"/>
              <a:r>
                <a:rPr lang="zh-CN" altLang="en-US" sz="1200" spc="300">
                  <a:solidFill>
                    <a:srgbClr val="FFFFFF"/>
                  </a:solidFill>
                  <a:uFillTx/>
                  <a:latin typeface="思源黑体 CN Bold" panose="020B0800000000000000" charset="-122"/>
                  <a:ea typeface="思源黑体 CN Bold" panose="020B0800000000000000" charset="-122"/>
                </a:rPr>
                <a:t>中断</a:t>
              </a:r>
              <a:endParaRPr lang="zh-CN" altLang="en-US" sz="1200" spc="300">
                <a:solidFill>
                  <a:srgbClr val="FFFFFF"/>
                </a:solidFill>
                <a:uFillTx/>
                <a:latin typeface="思源黑体 CN Bold" panose="020B0800000000000000" charset="-122"/>
                <a:ea typeface="思源黑体 CN Bold" panose="020B0800000000000000" charset="-122"/>
              </a:endParaRPr>
            </a:p>
          </p:txBody>
        </p:sp>
        <p:sp>
          <p:nvSpPr>
            <p:cNvPr id="28" name="任意多边形 27"/>
            <p:cNvSpPr/>
            <p:nvPr>
              <p:custDataLst>
                <p:tags r:id="rId11"/>
              </p:custDataLst>
            </p:nvPr>
          </p:nvSpPr>
          <p:spPr>
            <a:xfrm>
              <a:off x="2550" y="4949"/>
              <a:ext cx="2229" cy="858"/>
            </a:xfrm>
            <a:custGeom>
              <a:avLst/>
              <a:gdLst>
                <a:gd name="adj" fmla="val 50000"/>
                <a:gd name="maxAdj" fmla="*/ 100000 w ss"/>
                <a:gd name="a" fmla="pin 0 adj maxAdj"/>
                <a:gd name="dx1" fmla="*/ ss a 100000"/>
                <a:gd name="x1" fmla="+- r 0 dx1"/>
                <a:gd name="ir" fmla="+/ x1 r 2"/>
                <a:gd name="x2" fmla="*/ x1 1 2"/>
              </a:gdLst>
              <a:ahLst/>
              <a:cxnLst>
                <a:cxn ang="3">
                  <a:pos x="x2" y="t"/>
                </a:cxn>
                <a:cxn ang="cd2">
                  <a:pos x="l" y="vc"/>
                </a:cxn>
                <a:cxn ang="cd4">
                  <a:pos x="x1" y="b"/>
                </a:cxn>
                <a:cxn ang="0">
                  <a:pos x="r" y="vc"/>
                </a:cxn>
              </a:cxnLst>
              <a:rect l="l" t="t" r="r" b="b"/>
              <a:pathLst>
                <a:path w="3400" h="905">
                  <a:moveTo>
                    <a:pt x="40" y="0"/>
                  </a:moveTo>
                  <a:lnTo>
                    <a:pt x="51" y="0"/>
                  </a:lnTo>
                  <a:lnTo>
                    <a:pt x="455" y="0"/>
                  </a:lnTo>
                  <a:lnTo>
                    <a:pt x="2948" y="0"/>
                  </a:lnTo>
                  <a:lnTo>
                    <a:pt x="3400" y="453"/>
                  </a:lnTo>
                  <a:lnTo>
                    <a:pt x="2948" y="905"/>
                  </a:lnTo>
                  <a:lnTo>
                    <a:pt x="455" y="905"/>
                  </a:lnTo>
                  <a:lnTo>
                    <a:pt x="51" y="905"/>
                  </a:lnTo>
                  <a:lnTo>
                    <a:pt x="0" y="905"/>
                  </a:lnTo>
                  <a:lnTo>
                    <a:pt x="17" y="885"/>
                  </a:lnTo>
                  <a:cubicBezTo>
                    <a:pt x="120" y="761"/>
                    <a:pt x="181" y="602"/>
                    <a:pt x="181" y="428"/>
                  </a:cubicBezTo>
                  <a:cubicBezTo>
                    <a:pt x="181" y="279"/>
                    <a:pt x="136" y="141"/>
                    <a:pt x="58" y="26"/>
                  </a:cubicBezTo>
                  <a:lnTo>
                    <a:pt x="40" y="0"/>
                  </a:lnTo>
                  <a:close/>
                </a:path>
              </a:pathLst>
            </a:custGeom>
            <a:solidFill>
              <a:srgbClr val="56CA95">
                <a:lumMod val="75000"/>
              </a:srgbClr>
            </a:solidFill>
            <a:ln>
              <a:noFill/>
            </a:ln>
          </p:spPr>
          <p:style>
            <a:lnRef idx="2">
              <a:srgbClr val="6096E6">
                <a:shade val="50000"/>
              </a:srgbClr>
            </a:lnRef>
            <a:fillRef idx="1">
              <a:srgbClr val="6096E6"/>
            </a:fillRef>
            <a:effectRef idx="0">
              <a:srgbClr val="6096E6"/>
            </a:effectRef>
            <a:fontRef idx="minor">
              <a:srgbClr val="FFFFFF"/>
            </a:fontRef>
          </p:style>
          <p:txBody>
            <a:bodyPr wrap="square" rtlCol="0" anchor="ctr">
              <a:noAutofit/>
            </a:bodyPr>
            <a:lstStyle/>
            <a:p>
              <a:pPr algn="ctr"/>
              <a:endParaRPr lang="zh-CN" altLang="en-US" sz="1600"/>
            </a:p>
          </p:txBody>
        </p:sp>
        <p:pic>
          <p:nvPicPr>
            <p:cNvPr id="29" name="图片 28" descr="3_画板 1"/>
            <p:cNvPicPr>
              <a:picLocks noChangeAspect="1"/>
            </p:cNvPicPr>
            <p:nvPr>
              <p:custDataLst>
                <p:tags r:id="rId12"/>
              </p:custDataLst>
            </p:nvPr>
          </p:nvPicPr>
          <p:blipFill>
            <a:blip r:embed="rId4">
              <a:extLst>
                <a:ext uri="{96DAC541-7B7A-43D3-8B79-37D633B846F1}">
                  <asvg:svgBlip xmlns:asvg="http://schemas.microsoft.com/office/drawing/2016/SVG/main" r:embed="rId5"/>
                </a:ext>
              </a:extLst>
            </a:blip>
            <a:srcRect l="63268" t="36389" r="29655" b="55556"/>
            <a:stretch>
              <a:fillRect/>
            </a:stretch>
          </p:blipFill>
          <p:spPr>
            <a:xfrm>
              <a:off x="2727" y="5037"/>
              <a:ext cx="423" cy="681"/>
            </a:xfrm>
            <a:prstGeom prst="rect">
              <a:avLst/>
            </a:prstGeom>
          </p:spPr>
        </p:pic>
        <p:sp>
          <p:nvSpPr>
            <p:cNvPr id="31" name="文本框 30"/>
            <p:cNvSpPr txBox="1"/>
            <p:nvPr>
              <p:custDataLst>
                <p:tags r:id="rId13"/>
              </p:custDataLst>
            </p:nvPr>
          </p:nvSpPr>
          <p:spPr>
            <a:xfrm>
              <a:off x="3043" y="5159"/>
              <a:ext cx="1878" cy="561"/>
            </a:xfrm>
            <a:prstGeom prst="rect">
              <a:avLst/>
            </a:prstGeom>
            <a:noFill/>
          </p:spPr>
          <p:txBody>
            <a:bodyPr wrap="square" bIns="0" rtlCol="0"/>
            <a:lstStyle/>
            <a:p>
              <a:pPr algn="l"/>
              <a:r>
                <a:rPr lang="en-US" altLang="zh-CN" sz="1200" spc="300">
                  <a:solidFill>
                    <a:srgbClr val="FFFFFF"/>
                  </a:solidFill>
                  <a:uFillTx/>
                  <a:latin typeface="思源黑体 CN Bold" panose="020B0800000000000000" charset="-122"/>
                  <a:ea typeface="思源黑体 CN Bold" panose="020B0800000000000000" charset="-122"/>
                </a:rPr>
                <a:t>PCI</a:t>
              </a:r>
              <a:r>
                <a:rPr lang="zh-CN" altLang="en-US" sz="1200" spc="300">
                  <a:solidFill>
                    <a:srgbClr val="FFFFFF"/>
                  </a:solidFill>
                  <a:uFillTx/>
                  <a:latin typeface="思源黑体 CN Bold" panose="020B0800000000000000" charset="-122"/>
                  <a:ea typeface="思源黑体 CN Bold" panose="020B0800000000000000" charset="-122"/>
                </a:rPr>
                <a:t>设备</a:t>
              </a:r>
              <a:endParaRPr lang="zh-CN" altLang="en-US" sz="1200" spc="300">
                <a:solidFill>
                  <a:srgbClr val="FFFFFF"/>
                </a:solidFill>
                <a:uFillTx/>
                <a:latin typeface="思源黑体 CN Bold" panose="020B0800000000000000" charset="-122"/>
                <a:ea typeface="思源黑体 CN Bold" panose="020B0800000000000000" charset="-122"/>
              </a:endParaRPr>
            </a:p>
          </p:txBody>
        </p:sp>
        <p:sp>
          <p:nvSpPr>
            <p:cNvPr id="32" name="文本框 31"/>
            <p:cNvSpPr txBox="1"/>
            <p:nvPr>
              <p:custDataLst>
                <p:tags r:id="rId14"/>
              </p:custDataLst>
            </p:nvPr>
          </p:nvSpPr>
          <p:spPr>
            <a:xfrm>
              <a:off x="4990" y="3772"/>
              <a:ext cx="4230" cy="850"/>
            </a:xfrm>
            <a:prstGeom prst="rect">
              <a:avLst/>
            </a:prstGeom>
            <a:noFill/>
          </p:spPr>
          <p:txBody>
            <a:bodyPr wrap="square" rtlCol="0">
              <a:scene3d>
                <a:camera prst="orthographicFront"/>
                <a:lightRig rig="threePt" dir="t"/>
              </a:scene3d>
            </a:bodyPr>
            <a:lstStyle/>
            <a:p>
              <a:pPr algn="l" fontAlgn="auto">
                <a:lnSpc>
                  <a:spcPct val="100000"/>
                </a:lnSpc>
                <a:spcAft>
                  <a:spcPts val="1000"/>
                </a:spcAft>
                <a:buClrTx/>
                <a:buSzTx/>
                <a:buFontTx/>
              </a:pPr>
              <a:r>
                <a:rPr lang="zh-CN" altLang="en-US" sz="1000" spc="150" dirty="0">
                  <a:solidFill>
                    <a:schemeClr val="tx1"/>
                  </a:solidFill>
                  <a:effectLst>
                    <a:outerShdw blurRad="38100" dist="19050" dir="2700000" algn="tl" rotWithShape="0">
                      <a:schemeClr val="dk1">
                        <a:alpha val="40000"/>
                      </a:schemeClr>
                    </a:outerShdw>
                  </a:effectLst>
                  <a:uFillTx/>
                  <a:latin typeface="思源黑体 CN Regular" panose="020B0500000000000000" charset="-122"/>
                  <a:ea typeface="思源黑体 CN Regular" panose="020B0500000000000000" charset="-122"/>
                </a:rPr>
                <a:t>支持</a:t>
              </a:r>
              <a:r>
                <a:rPr lang="en-US" altLang="zh-CN" sz="1000" spc="150" dirty="0" err="1">
                  <a:solidFill>
                    <a:schemeClr val="tx1"/>
                  </a:solidFill>
                  <a:effectLst>
                    <a:outerShdw blurRad="38100" dist="19050" dir="2700000" algn="tl" rotWithShape="0">
                      <a:schemeClr val="dk1">
                        <a:alpha val="40000"/>
                      </a:schemeClr>
                    </a:outerShdw>
                  </a:effectLst>
                  <a:uFillTx/>
                  <a:latin typeface="思源黑体 CN Regular" panose="020B0500000000000000" charset="-122"/>
                  <a:ea typeface="思源黑体 CN Regular" panose="020B0500000000000000" charset="-122"/>
                </a:rPr>
                <a:t>RootCell</a:t>
              </a:r>
              <a:r>
                <a:rPr lang="zh-CN" altLang="en-US" sz="1000" spc="150" dirty="0">
                  <a:solidFill>
                    <a:schemeClr val="tx1"/>
                  </a:solidFill>
                  <a:effectLst>
                    <a:outerShdw blurRad="38100" dist="19050" dir="2700000" algn="tl" rotWithShape="0">
                      <a:schemeClr val="dk1">
                        <a:alpha val="40000"/>
                      </a:schemeClr>
                    </a:outerShdw>
                  </a:effectLst>
                  <a:uFillTx/>
                  <a:latin typeface="思源黑体 CN Regular" panose="020B0500000000000000" charset="-122"/>
                  <a:ea typeface="思源黑体 CN Regular" panose="020B0500000000000000" charset="-122"/>
                </a:rPr>
                <a:t>和</a:t>
              </a:r>
              <a:r>
                <a:rPr lang="en-US" altLang="zh-CN" sz="1000" spc="150" dirty="0" err="1">
                  <a:solidFill>
                    <a:schemeClr val="tx1"/>
                  </a:solidFill>
                  <a:effectLst>
                    <a:outerShdw blurRad="38100" dist="19050" dir="2700000" algn="tl" rotWithShape="0">
                      <a:schemeClr val="dk1">
                        <a:alpha val="40000"/>
                      </a:schemeClr>
                    </a:outerShdw>
                  </a:effectLst>
                  <a:uFillTx/>
                  <a:latin typeface="思源黑体 CN Regular" panose="020B0500000000000000" charset="-122"/>
                  <a:ea typeface="思源黑体 CN Regular" panose="020B0500000000000000" charset="-122"/>
                </a:rPr>
                <a:t>GuestCell</a:t>
              </a:r>
              <a:r>
                <a:rPr lang="zh-CN" altLang="en-US" sz="1000" spc="150" dirty="0">
                  <a:solidFill>
                    <a:schemeClr val="tx1"/>
                  </a:solidFill>
                  <a:effectLst>
                    <a:outerShdw blurRad="38100" dist="19050" dir="2700000" algn="tl" rotWithShape="0">
                      <a:schemeClr val="dk1">
                        <a:alpha val="40000"/>
                      </a:schemeClr>
                    </a:outerShdw>
                  </a:effectLst>
                  <a:uFillTx/>
                  <a:latin typeface="思源黑体 CN Regular" panose="020B0500000000000000" charset="-122"/>
                  <a:ea typeface="思源黑体 CN Regular" panose="020B0500000000000000" charset="-122"/>
                </a:rPr>
                <a:t>发送虚拟中断信号</a:t>
              </a:r>
              <a:endParaRPr lang="zh-CN" altLang="en-US" sz="1000" spc="150" dirty="0">
                <a:solidFill>
                  <a:schemeClr val="tx1"/>
                </a:solidFill>
                <a:effectLst>
                  <a:outerShdw blurRad="38100" dist="19050" dir="2700000" algn="tl" rotWithShape="0">
                    <a:schemeClr val="dk1">
                      <a:alpha val="40000"/>
                    </a:schemeClr>
                  </a:outerShdw>
                </a:effectLst>
                <a:uFillTx/>
                <a:latin typeface="思源黑体 CN Regular" panose="020B0500000000000000" charset="-122"/>
                <a:ea typeface="思源黑体 CN Regular" panose="020B0500000000000000" charset="-122"/>
              </a:endParaRPr>
            </a:p>
          </p:txBody>
        </p:sp>
        <p:sp>
          <p:nvSpPr>
            <p:cNvPr id="33" name="文本框 32"/>
            <p:cNvSpPr txBox="1"/>
            <p:nvPr>
              <p:custDataLst>
                <p:tags r:id="rId15"/>
              </p:custDataLst>
            </p:nvPr>
          </p:nvSpPr>
          <p:spPr>
            <a:xfrm>
              <a:off x="4990" y="4948"/>
              <a:ext cx="4230" cy="850"/>
            </a:xfrm>
            <a:prstGeom prst="rect">
              <a:avLst/>
            </a:prstGeom>
            <a:noFill/>
          </p:spPr>
          <p:txBody>
            <a:bodyPr wrap="square" rtlCol="0">
              <a:scene3d>
                <a:camera prst="orthographicFront"/>
                <a:lightRig rig="threePt" dir="t"/>
              </a:scene3d>
            </a:bodyPr>
            <a:lstStyle/>
            <a:p>
              <a:pPr algn="l" fontAlgn="auto">
                <a:lnSpc>
                  <a:spcPct val="100000"/>
                </a:lnSpc>
                <a:spcAft>
                  <a:spcPts val="1000"/>
                </a:spcAft>
                <a:buClrTx/>
                <a:buSzTx/>
                <a:buFontTx/>
              </a:pPr>
              <a:r>
                <a:rPr lang="zh-CN" altLang="en-US" sz="1000" spc="150" dirty="0">
                  <a:solidFill>
                    <a:schemeClr val="tx1"/>
                  </a:solidFill>
                  <a:effectLst>
                    <a:outerShdw blurRad="38100" dist="19050" dir="2700000" algn="tl" rotWithShape="0">
                      <a:schemeClr val="dk1">
                        <a:alpha val="40000"/>
                      </a:schemeClr>
                    </a:outerShdw>
                  </a:effectLst>
                  <a:uFillTx/>
                  <a:latin typeface="思源黑体 CN Regular" panose="020B0500000000000000" charset="-122"/>
                  <a:ea typeface="思源黑体 CN Regular" panose="020B0500000000000000" charset="-122"/>
                </a:rPr>
                <a:t>采用虚拟</a:t>
              </a:r>
              <a:r>
                <a:rPr lang="en-US" altLang="zh-CN" sz="1000" spc="150" dirty="0">
                  <a:solidFill>
                    <a:schemeClr val="tx1"/>
                  </a:solidFill>
                  <a:effectLst>
                    <a:outerShdw blurRad="38100" dist="19050" dir="2700000" algn="tl" rotWithShape="0">
                      <a:schemeClr val="dk1">
                        <a:alpha val="40000"/>
                      </a:schemeClr>
                    </a:outerShdw>
                  </a:effectLst>
                  <a:uFillTx/>
                  <a:latin typeface="思源黑体 CN Regular" panose="020B0500000000000000" charset="-122"/>
                  <a:ea typeface="思源黑体 CN Regular" panose="020B0500000000000000" charset="-122"/>
                </a:rPr>
                <a:t>PCI</a:t>
              </a:r>
              <a:r>
                <a:rPr lang="zh-CN" altLang="en-US" sz="1000" spc="150" dirty="0">
                  <a:solidFill>
                    <a:schemeClr val="tx1"/>
                  </a:solidFill>
                  <a:effectLst>
                    <a:outerShdw blurRad="38100" dist="19050" dir="2700000" algn="tl" rotWithShape="0">
                      <a:schemeClr val="dk1">
                        <a:alpha val="40000"/>
                      </a:schemeClr>
                    </a:outerShdw>
                  </a:effectLst>
                  <a:uFillTx/>
                  <a:latin typeface="思源黑体 CN Regular" panose="020B0500000000000000" charset="-122"/>
                  <a:ea typeface="思源黑体 CN Regular" panose="020B0500000000000000" charset="-122"/>
                </a:rPr>
                <a:t>设备方式对设备进行枚举，可以动态获取</a:t>
              </a:r>
              <a:r>
                <a:rPr lang="en-US" altLang="zh-CN" sz="1000" spc="150" dirty="0" err="1">
                  <a:solidFill>
                    <a:schemeClr val="tx1"/>
                  </a:solidFill>
                  <a:effectLst>
                    <a:outerShdw blurRad="38100" dist="19050" dir="2700000" algn="tl" rotWithShape="0">
                      <a:schemeClr val="dk1">
                        <a:alpha val="40000"/>
                      </a:schemeClr>
                    </a:outerShdw>
                  </a:effectLst>
                  <a:uFillTx/>
                  <a:latin typeface="思源黑体 CN Regular" panose="020B0500000000000000" charset="-122"/>
                  <a:ea typeface="思源黑体 CN Regular" panose="020B0500000000000000" charset="-122"/>
                </a:rPr>
                <a:t>ivshmem</a:t>
              </a:r>
              <a:r>
                <a:rPr lang="zh-CN" altLang="en-US" sz="1000" spc="150" dirty="0">
                  <a:solidFill>
                    <a:schemeClr val="tx1"/>
                  </a:solidFill>
                  <a:effectLst>
                    <a:outerShdw blurRad="38100" dist="19050" dir="2700000" algn="tl" rotWithShape="0">
                      <a:schemeClr val="dk1">
                        <a:alpha val="40000"/>
                      </a:schemeClr>
                    </a:outerShdw>
                  </a:effectLst>
                  <a:uFillTx/>
                  <a:latin typeface="思源黑体 CN Regular" panose="020B0500000000000000" charset="-122"/>
                  <a:ea typeface="思源黑体 CN Regular" panose="020B0500000000000000" charset="-122"/>
                </a:rPr>
                <a:t>设备信息</a:t>
              </a:r>
              <a:endParaRPr lang="zh-CN" altLang="en-US" sz="1000" spc="150" dirty="0">
                <a:solidFill>
                  <a:schemeClr val="tx1"/>
                </a:solidFill>
                <a:effectLst>
                  <a:outerShdw blurRad="38100" dist="19050" dir="2700000" algn="tl" rotWithShape="0">
                    <a:schemeClr val="dk1">
                      <a:alpha val="40000"/>
                    </a:schemeClr>
                  </a:outerShdw>
                </a:effectLst>
                <a:uFillTx/>
                <a:latin typeface="思源黑体 CN Regular" panose="020B0500000000000000" charset="-122"/>
                <a:ea typeface="思源黑体 CN Regular" panose="020B0500000000000000" charset="-122"/>
              </a:endParaRPr>
            </a:p>
          </p:txBody>
        </p:sp>
        <p:pic>
          <p:nvPicPr>
            <p:cNvPr id="34" name="图片 33" descr="jailhouse-ivshmem框架.drawio"/>
            <p:cNvPicPr>
              <a:picLocks noChangeAspect="1"/>
            </p:cNvPicPr>
            <p:nvPr>
              <p:custDataLst>
                <p:tags r:id="rId16"/>
              </p:custDataLst>
            </p:nvPr>
          </p:nvPicPr>
          <p:blipFill>
            <a:blip r:embed="rId17"/>
            <a:stretch>
              <a:fillRect/>
            </a:stretch>
          </p:blipFill>
          <p:spPr>
            <a:xfrm>
              <a:off x="2453" y="6250"/>
              <a:ext cx="9079" cy="3810"/>
            </a:xfrm>
            <a:prstGeom prst="rect">
              <a:avLst/>
            </a:prstGeom>
          </p:spPr>
        </p:pic>
        <p:sp>
          <p:nvSpPr>
            <p:cNvPr id="35" name="文本框 34"/>
            <p:cNvSpPr txBox="1"/>
            <p:nvPr>
              <p:custDataLst>
                <p:tags r:id="rId18"/>
              </p:custDataLst>
            </p:nvPr>
          </p:nvSpPr>
          <p:spPr>
            <a:xfrm>
              <a:off x="11367" y="2228"/>
              <a:ext cx="6781" cy="7914"/>
            </a:xfrm>
            <a:prstGeom prst="rect">
              <a:avLst/>
            </a:prstGeom>
            <a:solidFill>
              <a:srgbClr val="DFEEF8"/>
            </a:solidFill>
          </p:spPr>
          <p:style>
            <a:lnRef idx="2">
              <a:schemeClr val="accent1"/>
            </a:lnRef>
            <a:fillRef idx="1">
              <a:schemeClr val="lt1"/>
            </a:fillRef>
            <a:effectRef idx="0">
              <a:schemeClr val="accent1"/>
            </a:effectRef>
            <a:fontRef idx="minor">
              <a:schemeClr val="dk1"/>
            </a:fontRef>
          </p:style>
          <p:txBody>
            <a:bodyPr wrap="square" rtlCol="0">
              <a:noAutofit/>
            </a:bodyPr>
            <a:lstStyle/>
            <a:p>
              <a:r>
                <a:rPr lang="zh-CN" altLang="en-US" sz="700">
                  <a:latin typeface="Courier New" panose="02070309020205020404" charset="0"/>
                  <a:cs typeface="Courier New" panose="02070309020205020404" charset="0"/>
                </a:rPr>
                <a:t>.mem_regions = {</a:t>
              </a:r>
              <a:endParaRPr lang="zh-CN" altLang="en-US" sz="700">
                <a:latin typeface="Courier New" panose="02070309020205020404" charset="0"/>
                <a:cs typeface="Courier New" panose="02070309020205020404" charset="0"/>
              </a:endParaRPr>
            </a:p>
            <a:p>
              <a:r>
                <a:rPr lang="en-US" altLang="zh-CN" sz="700">
                  <a:latin typeface="Courier New" panose="02070309020205020404" charset="0"/>
                  <a:cs typeface="Courier New" panose="02070309020205020404" charset="0"/>
                </a:rPr>
                <a:t>    </a:t>
              </a:r>
              <a:r>
                <a:rPr lang="zh-CN" altLang="en-US" sz="700">
                  <a:latin typeface="Courier New" panose="02070309020205020404" charset="0"/>
                  <a:cs typeface="Courier New" panose="02070309020205020404" charset="0"/>
                </a:rPr>
                <a:t>/* IVSHMEM regions */</a:t>
              </a:r>
              <a:endParaRPr lang="zh-CN" altLang="en-US" sz="700">
                <a:latin typeface="Courier New" panose="02070309020205020404" charset="0"/>
                <a:cs typeface="Courier New" panose="02070309020205020404" charset="0"/>
              </a:endParaRPr>
            </a:p>
            <a:p>
              <a:r>
                <a:rPr lang="zh-CN" altLang="en-US" sz="700">
                  <a:latin typeface="Courier New" panose="02070309020205020404" charset="0"/>
                  <a:cs typeface="Courier New" panose="02070309020205020404" charset="0"/>
                </a:rPr>
                <a:t>    {</a:t>
              </a:r>
              <a:endParaRPr lang="zh-CN" altLang="en-US" sz="700">
                <a:latin typeface="Courier New" panose="02070309020205020404" charset="0"/>
                <a:cs typeface="Courier New" panose="02070309020205020404" charset="0"/>
              </a:endParaRPr>
            </a:p>
            <a:p>
              <a:r>
                <a:rPr lang="zh-CN" altLang="en-US" sz="700">
                  <a:latin typeface="Courier New" panose="02070309020205020404" charset="0"/>
                  <a:cs typeface="Courier New" panose="02070309020205020404" charset="0"/>
                </a:rPr>
                <a:t>        .phys_start = 0x2001000000,</a:t>
              </a:r>
              <a:endParaRPr lang="zh-CN" altLang="en-US" sz="700">
                <a:latin typeface="Courier New" panose="02070309020205020404" charset="0"/>
                <a:cs typeface="Courier New" panose="02070309020205020404" charset="0"/>
              </a:endParaRPr>
            </a:p>
            <a:p>
              <a:r>
                <a:rPr lang="zh-CN" altLang="en-US" sz="700">
                  <a:latin typeface="Courier New" panose="02070309020205020404" charset="0"/>
                  <a:cs typeface="Courier New" panose="02070309020205020404" charset="0"/>
                </a:rPr>
                <a:t>        .virt_start = 0x2001000000,</a:t>
              </a:r>
              <a:endParaRPr lang="zh-CN" altLang="en-US" sz="700">
                <a:latin typeface="Courier New" panose="02070309020205020404" charset="0"/>
                <a:cs typeface="Courier New" panose="02070309020205020404" charset="0"/>
              </a:endParaRPr>
            </a:p>
            <a:p>
              <a:r>
                <a:rPr lang="zh-CN" altLang="en-US" sz="700">
                  <a:latin typeface="Courier New" panose="02070309020205020404" charset="0"/>
                  <a:cs typeface="Courier New" panose="02070309020205020404" charset="0"/>
                </a:rPr>
                <a:t>        .size       = 0x1000,  // 4.0 KB</a:t>
              </a:r>
              <a:endParaRPr lang="zh-CN" altLang="en-US" sz="700">
                <a:latin typeface="Courier New" panose="02070309020205020404" charset="0"/>
                <a:cs typeface="Courier New" panose="02070309020205020404" charset="0"/>
              </a:endParaRPr>
            </a:p>
            <a:p>
              <a:r>
                <a:rPr lang="zh-CN" altLang="en-US" sz="700">
                  <a:latin typeface="Courier New" panose="02070309020205020404" charset="0"/>
                  <a:cs typeface="Courier New" panose="02070309020205020404" charset="0"/>
                </a:rPr>
                <a:t>        .flags      = JAILHOUSE_MEM_READ,</a:t>
              </a:r>
              <a:endParaRPr lang="zh-CN" altLang="en-US" sz="700">
                <a:latin typeface="Courier New" panose="02070309020205020404" charset="0"/>
                <a:cs typeface="Courier New" panose="02070309020205020404" charset="0"/>
              </a:endParaRPr>
            </a:p>
            <a:p>
              <a:r>
                <a:rPr lang="zh-CN" altLang="en-US" sz="700">
                  <a:latin typeface="Courier New" panose="02070309020205020404" charset="0"/>
                  <a:cs typeface="Courier New" panose="02070309020205020404" charset="0"/>
                </a:rPr>
                <a:t>    },</a:t>
              </a:r>
              <a:endParaRPr lang="zh-CN" altLang="en-US" sz="700">
                <a:latin typeface="Courier New" panose="02070309020205020404" charset="0"/>
                <a:cs typeface="Courier New" panose="02070309020205020404" charset="0"/>
              </a:endParaRPr>
            </a:p>
            <a:p>
              <a:r>
                <a:rPr lang="zh-CN" altLang="en-US" sz="700">
                  <a:latin typeface="Courier New" panose="02070309020205020404" charset="0"/>
                  <a:cs typeface="Courier New" panose="02070309020205020404" charset="0"/>
                </a:rPr>
                <a:t>    {</a:t>
              </a:r>
              <a:endParaRPr lang="zh-CN" altLang="en-US" sz="700">
                <a:latin typeface="Courier New" panose="02070309020205020404" charset="0"/>
                <a:cs typeface="Courier New" panose="02070309020205020404" charset="0"/>
              </a:endParaRPr>
            </a:p>
            <a:p>
              <a:r>
                <a:rPr lang="zh-CN" altLang="en-US" sz="700">
                  <a:latin typeface="Courier New" panose="02070309020205020404" charset="0"/>
                  <a:cs typeface="Courier New" panose="02070309020205020404" charset="0"/>
                </a:rPr>
                <a:t>        .phys_start = 0x2001001000,</a:t>
              </a:r>
              <a:endParaRPr lang="zh-CN" altLang="en-US" sz="700">
                <a:latin typeface="Courier New" panose="02070309020205020404" charset="0"/>
                <a:cs typeface="Courier New" panose="02070309020205020404" charset="0"/>
              </a:endParaRPr>
            </a:p>
            <a:p>
              <a:r>
                <a:rPr lang="zh-CN" altLang="en-US" sz="700">
                  <a:latin typeface="Courier New" panose="02070309020205020404" charset="0"/>
                  <a:cs typeface="Courier New" panose="02070309020205020404" charset="0"/>
                </a:rPr>
                <a:t>        .virt_start = 0x2001001000,</a:t>
              </a:r>
              <a:endParaRPr lang="zh-CN" altLang="en-US" sz="700">
                <a:latin typeface="Courier New" panose="02070309020205020404" charset="0"/>
                <a:cs typeface="Courier New" panose="02070309020205020404" charset="0"/>
              </a:endParaRPr>
            </a:p>
            <a:p>
              <a:r>
                <a:rPr lang="zh-CN" altLang="en-US" sz="700">
                  <a:latin typeface="Courier New" panose="02070309020205020404" charset="0"/>
                  <a:cs typeface="Courier New" panose="02070309020205020404" charset="0"/>
                </a:rPr>
                <a:t>        .size       = 0x1000,  // 4.0 KB</a:t>
              </a:r>
              <a:endParaRPr lang="zh-CN" altLang="en-US" sz="700">
                <a:latin typeface="Courier New" panose="02070309020205020404" charset="0"/>
                <a:cs typeface="Courier New" panose="02070309020205020404" charset="0"/>
              </a:endParaRPr>
            </a:p>
            <a:p>
              <a:r>
                <a:rPr lang="zh-CN" altLang="en-US" sz="700">
                  <a:latin typeface="Courier New" panose="02070309020205020404" charset="0"/>
                  <a:cs typeface="Courier New" panose="02070309020205020404" charset="0"/>
                </a:rPr>
                <a:t>        .flags      = JAILHOUSE_MEM_READ | JAILHOUSE_MEM_WRITE,</a:t>
              </a:r>
              <a:endParaRPr lang="zh-CN" altLang="en-US" sz="700">
                <a:latin typeface="Courier New" panose="02070309020205020404" charset="0"/>
                <a:cs typeface="Courier New" panose="02070309020205020404" charset="0"/>
              </a:endParaRPr>
            </a:p>
            <a:p>
              <a:r>
                <a:rPr lang="zh-CN" altLang="en-US" sz="700">
                  <a:latin typeface="Courier New" panose="02070309020205020404" charset="0"/>
                  <a:cs typeface="Courier New" panose="02070309020205020404" charset="0"/>
                </a:rPr>
                <a:t>    },</a:t>
              </a:r>
              <a:endParaRPr lang="zh-CN" altLang="en-US" sz="700">
                <a:latin typeface="Courier New" panose="02070309020205020404" charset="0"/>
                <a:cs typeface="Courier New" panose="02070309020205020404" charset="0"/>
              </a:endParaRPr>
            </a:p>
            <a:p>
              <a:r>
                <a:rPr lang="zh-CN" altLang="en-US" sz="700">
                  <a:latin typeface="Courier New" panose="02070309020205020404" charset="0"/>
                  <a:cs typeface="Courier New" panose="02070309020205020404" charset="0"/>
                </a:rPr>
                <a:t>    {</a:t>
              </a:r>
              <a:endParaRPr lang="zh-CN" altLang="en-US" sz="700">
                <a:latin typeface="Courier New" panose="02070309020205020404" charset="0"/>
                <a:cs typeface="Courier New" panose="02070309020205020404" charset="0"/>
              </a:endParaRPr>
            </a:p>
            <a:p>
              <a:r>
                <a:rPr lang="zh-CN" altLang="en-US" sz="700">
                  <a:latin typeface="Courier New" panose="02070309020205020404" charset="0"/>
                  <a:cs typeface="Courier New" panose="02070309020205020404" charset="0"/>
                </a:rPr>
                <a:t>        .phys_start = 0x2001002000,</a:t>
              </a:r>
              <a:endParaRPr lang="zh-CN" altLang="en-US" sz="700">
                <a:latin typeface="Courier New" panose="02070309020205020404" charset="0"/>
                <a:cs typeface="Courier New" panose="02070309020205020404" charset="0"/>
              </a:endParaRPr>
            </a:p>
            <a:p>
              <a:r>
                <a:rPr lang="zh-CN" altLang="en-US" sz="700">
                  <a:latin typeface="Courier New" panose="02070309020205020404" charset="0"/>
                  <a:cs typeface="Courier New" panose="02070309020205020404" charset="0"/>
                </a:rPr>
                <a:t>        .virt_start = 0x2001002000,</a:t>
              </a:r>
              <a:endParaRPr lang="zh-CN" altLang="en-US" sz="700">
                <a:latin typeface="Courier New" panose="02070309020205020404" charset="0"/>
                <a:cs typeface="Courier New" panose="02070309020205020404" charset="0"/>
              </a:endParaRPr>
            </a:p>
            <a:p>
              <a:r>
                <a:rPr lang="zh-CN" altLang="en-US" sz="700">
                  <a:latin typeface="Courier New" panose="02070309020205020404" charset="0"/>
                  <a:cs typeface="Courier New" panose="02070309020205020404" charset="0"/>
                </a:rPr>
                <a:t>        .size       = 0x100000,  // 1024.0 KB</a:t>
              </a:r>
              <a:endParaRPr lang="zh-CN" altLang="en-US" sz="700">
                <a:latin typeface="Courier New" panose="02070309020205020404" charset="0"/>
                <a:cs typeface="Courier New" panose="02070309020205020404" charset="0"/>
              </a:endParaRPr>
            </a:p>
            <a:p>
              <a:r>
                <a:rPr lang="zh-CN" altLang="en-US" sz="700">
                  <a:latin typeface="Courier New" panose="02070309020205020404" charset="0"/>
                  <a:cs typeface="Courier New" panose="02070309020205020404" charset="0"/>
                </a:rPr>
                <a:t>        .flags = JAILHOUSE_MEM_READ | JAILHOUSE_MEM_WRITE,</a:t>
              </a:r>
              <a:endParaRPr lang="zh-CN" altLang="en-US" sz="700">
                <a:latin typeface="Courier New" panose="02070309020205020404" charset="0"/>
                <a:cs typeface="Courier New" panose="02070309020205020404" charset="0"/>
              </a:endParaRPr>
            </a:p>
            <a:p>
              <a:r>
                <a:rPr lang="zh-CN" altLang="en-US" sz="700">
                  <a:latin typeface="Courier New" panose="02070309020205020404" charset="0"/>
                  <a:cs typeface="Courier New" panose="02070309020205020404" charset="0"/>
                </a:rPr>
                <a:t>    },</a:t>
              </a:r>
              <a:endParaRPr lang="zh-CN" altLang="en-US" sz="700">
                <a:latin typeface="Courier New" panose="02070309020205020404" charset="0"/>
                <a:cs typeface="Courier New" panose="02070309020205020404" charset="0"/>
              </a:endParaRPr>
            </a:p>
            <a:p>
              <a:r>
                <a:rPr lang="zh-CN" altLang="en-US" sz="700">
                  <a:latin typeface="Courier New" panose="02070309020205020404" charset="0"/>
                  <a:cs typeface="Courier New" panose="02070309020205020404" charset="0"/>
                </a:rPr>
                <a:t>    {</a:t>
              </a:r>
              <a:endParaRPr lang="zh-CN" altLang="en-US" sz="700">
                <a:latin typeface="Courier New" panose="02070309020205020404" charset="0"/>
                <a:cs typeface="Courier New" panose="02070309020205020404" charset="0"/>
              </a:endParaRPr>
            </a:p>
            <a:p>
              <a:r>
                <a:rPr lang="zh-CN" altLang="en-US" sz="700">
                  <a:latin typeface="Courier New" panose="02070309020205020404" charset="0"/>
                  <a:cs typeface="Courier New" panose="02070309020205020404" charset="0"/>
                </a:rPr>
                <a:t>        .phys_start = 0x2001102000,</a:t>
              </a:r>
              <a:endParaRPr lang="zh-CN" altLang="en-US" sz="700">
                <a:latin typeface="Courier New" panose="02070309020205020404" charset="0"/>
                <a:cs typeface="Courier New" panose="02070309020205020404" charset="0"/>
              </a:endParaRPr>
            </a:p>
            <a:p>
              <a:r>
                <a:rPr lang="zh-CN" altLang="en-US" sz="700">
                  <a:latin typeface="Courier New" panose="02070309020205020404" charset="0"/>
                  <a:cs typeface="Courier New" panose="02070309020205020404" charset="0"/>
                </a:rPr>
                <a:t>        .virt_start = 0x2001102000,</a:t>
              </a:r>
              <a:endParaRPr lang="zh-CN" altLang="en-US" sz="700">
                <a:latin typeface="Courier New" panose="02070309020205020404" charset="0"/>
                <a:cs typeface="Courier New" panose="02070309020205020404" charset="0"/>
              </a:endParaRPr>
            </a:p>
            <a:p>
              <a:r>
                <a:rPr lang="zh-CN" altLang="en-US" sz="700">
                  <a:latin typeface="Courier New" panose="02070309020205020404" charset="0"/>
                  <a:cs typeface="Courier New" panose="02070309020205020404" charset="0"/>
                </a:rPr>
                <a:t>        .size       = 0x100000,  // 1024.0 KB</a:t>
              </a:r>
              <a:endParaRPr lang="zh-CN" altLang="en-US" sz="700">
                <a:latin typeface="Courier New" panose="02070309020205020404" charset="0"/>
                <a:cs typeface="Courier New" panose="02070309020205020404" charset="0"/>
              </a:endParaRPr>
            </a:p>
            <a:p>
              <a:r>
                <a:rPr lang="zh-CN" altLang="en-US" sz="700">
                  <a:latin typeface="Courier New" panose="02070309020205020404" charset="0"/>
                  <a:cs typeface="Courier New" panose="02070309020205020404" charset="0"/>
                </a:rPr>
                <a:t>        .flags = JAILHOUSE_MEM_READ,</a:t>
              </a:r>
              <a:endParaRPr lang="zh-CN" altLang="en-US" sz="700">
                <a:latin typeface="Courier New" panose="02070309020205020404" charset="0"/>
                <a:cs typeface="Courier New" panose="02070309020205020404" charset="0"/>
              </a:endParaRPr>
            </a:p>
            <a:p>
              <a:r>
                <a:rPr lang="zh-CN" altLang="en-US" sz="700">
                  <a:latin typeface="Courier New" panose="02070309020205020404" charset="0"/>
                  <a:cs typeface="Courier New" panose="02070309020205020404" charset="0"/>
                </a:rPr>
                <a:t>    },</a:t>
              </a:r>
              <a:endParaRPr lang="zh-CN" altLang="en-US" sz="700">
                <a:latin typeface="Courier New" panose="02070309020205020404" charset="0"/>
                <a:cs typeface="Courier New" panose="02070309020205020404" charset="0"/>
              </a:endParaRPr>
            </a:p>
            <a:p>
              <a:endParaRPr lang="zh-CN" altLang="en-US" sz="700">
                <a:latin typeface="Courier New" panose="02070309020205020404" charset="0"/>
                <a:cs typeface="Courier New" panose="02070309020205020404" charset="0"/>
              </a:endParaRPr>
            </a:p>
            <a:p>
              <a:endParaRPr lang="zh-CN" altLang="en-US" sz="700">
                <a:latin typeface="Courier New" panose="02070309020205020404" charset="0"/>
                <a:cs typeface="Courier New" panose="02070309020205020404" charset="0"/>
              </a:endParaRPr>
            </a:p>
            <a:p>
              <a:r>
                <a:rPr lang="zh-CN" altLang="en-US" sz="700">
                  <a:latin typeface="Courier New" panose="02070309020205020404" charset="0"/>
                  <a:cs typeface="Courier New" panose="02070309020205020404" charset="0"/>
                </a:rPr>
                <a:t>.pci_devices = {</a:t>
              </a:r>
              <a:endParaRPr lang="zh-CN" altLang="en-US" sz="700">
                <a:latin typeface="Courier New" panose="02070309020205020404" charset="0"/>
                <a:cs typeface="Courier New" panose="02070309020205020404" charset="0"/>
              </a:endParaRPr>
            </a:p>
            <a:p>
              <a:r>
                <a:rPr lang="zh-CN" altLang="en-US" sz="700">
                  <a:latin typeface="Courier New" panose="02070309020205020404" charset="0"/>
                  <a:cs typeface="Courier New" panose="02070309020205020404" charset="0"/>
                </a:rPr>
                <a:t>    {</a:t>
              </a:r>
              <a:endParaRPr lang="zh-CN" altLang="en-US" sz="700">
                <a:latin typeface="Courier New" panose="02070309020205020404" charset="0"/>
                <a:cs typeface="Courier New" panose="02070309020205020404" charset="0"/>
              </a:endParaRPr>
            </a:p>
            <a:p>
              <a:r>
                <a:rPr lang="zh-CN" altLang="en-US" sz="700">
                  <a:latin typeface="Courier New" panose="02070309020205020404" charset="0"/>
                  <a:cs typeface="Courier New" panose="02070309020205020404" charset="0"/>
                </a:rPr>
                <a:t>        .type = JAILHOUSE_PCI_TYPE_IVSHMEM,</a:t>
              </a:r>
              <a:endParaRPr lang="zh-CN" altLang="en-US" sz="700">
                <a:latin typeface="Courier New" panose="02070309020205020404" charset="0"/>
                <a:cs typeface="Courier New" panose="02070309020205020404" charset="0"/>
              </a:endParaRPr>
            </a:p>
            <a:p>
              <a:r>
                <a:rPr lang="zh-CN" altLang="en-US" sz="700">
                  <a:latin typeface="Courier New" panose="02070309020205020404" charset="0"/>
                  <a:cs typeface="Courier New" panose="02070309020205020404" charset="0"/>
                </a:rPr>
                <a:t>        .domain = 1,</a:t>
              </a:r>
              <a:endParaRPr lang="zh-CN" altLang="en-US" sz="700">
                <a:latin typeface="Courier New" panose="02070309020205020404" charset="0"/>
                <a:cs typeface="Courier New" panose="02070309020205020404" charset="0"/>
              </a:endParaRPr>
            </a:p>
            <a:p>
              <a:r>
                <a:rPr lang="zh-CN" altLang="en-US" sz="700">
                  <a:latin typeface="Courier New" panose="02070309020205020404" charset="0"/>
                  <a:cs typeface="Courier New" panose="02070309020205020404" charset="0"/>
                </a:rPr>
                <a:t>        .bdf = 0 &lt;&lt; 3,</a:t>
              </a:r>
              <a:endParaRPr lang="zh-CN" altLang="en-US" sz="700">
                <a:latin typeface="Courier New" panose="02070309020205020404" charset="0"/>
                <a:cs typeface="Courier New" panose="02070309020205020404" charset="0"/>
              </a:endParaRPr>
            </a:p>
            <a:p>
              <a:r>
                <a:rPr lang="zh-CN" altLang="en-US" sz="700">
                  <a:latin typeface="Courier New" panose="02070309020205020404" charset="0"/>
                  <a:cs typeface="Courier New" panose="02070309020205020404" charset="0"/>
                </a:rPr>
                <a:t>        .bar_mask = JAILHOUSE_IVSHMEM_BAR_MASK_INTX,</a:t>
              </a:r>
              <a:endParaRPr lang="zh-CN" altLang="en-US" sz="700">
                <a:latin typeface="Courier New" panose="02070309020205020404" charset="0"/>
                <a:cs typeface="Courier New" panose="02070309020205020404" charset="0"/>
              </a:endParaRPr>
            </a:p>
            <a:p>
              <a:r>
                <a:rPr lang="zh-CN" altLang="en-US" sz="700">
                  <a:latin typeface="Courier New" panose="02070309020205020404" charset="0"/>
                  <a:cs typeface="Courier New" panose="02070309020205020404" charset="0"/>
                </a:rPr>
                <a:t>        .shmem_regions_start = 0,</a:t>
              </a:r>
              <a:endParaRPr lang="zh-CN" altLang="en-US" sz="700">
                <a:latin typeface="Courier New" panose="02070309020205020404" charset="0"/>
                <a:cs typeface="Courier New" panose="02070309020205020404" charset="0"/>
              </a:endParaRPr>
            </a:p>
            <a:p>
              <a:r>
                <a:rPr lang="zh-CN" altLang="en-US" sz="700">
                  <a:latin typeface="Courier New" panose="02070309020205020404" charset="0"/>
                  <a:cs typeface="Courier New" panose="02070309020205020404" charset="0"/>
                </a:rPr>
                <a:t>        .shmem_dev_id = 0,</a:t>
              </a:r>
              <a:endParaRPr lang="zh-CN" altLang="en-US" sz="700">
                <a:latin typeface="Courier New" panose="02070309020205020404" charset="0"/>
                <a:cs typeface="Courier New" panose="02070309020205020404" charset="0"/>
              </a:endParaRPr>
            </a:p>
            <a:p>
              <a:r>
                <a:rPr lang="zh-CN" altLang="en-US" sz="700">
                  <a:latin typeface="Courier New" panose="02070309020205020404" charset="0"/>
                  <a:cs typeface="Courier New" panose="02070309020205020404" charset="0"/>
                </a:rPr>
                <a:t>        .shmem_peers = 2,</a:t>
              </a:r>
              <a:endParaRPr lang="zh-CN" altLang="en-US" sz="700">
                <a:latin typeface="Courier New" panose="02070309020205020404" charset="0"/>
                <a:cs typeface="Courier New" panose="02070309020205020404" charset="0"/>
              </a:endParaRPr>
            </a:p>
            <a:p>
              <a:r>
                <a:rPr lang="zh-CN" altLang="en-US" sz="700">
                  <a:latin typeface="Courier New" panose="02070309020205020404" charset="0"/>
                  <a:cs typeface="Courier New" panose="02070309020205020404" charset="0"/>
                </a:rPr>
                <a:t>        .shmem_protocol = JAILHOUSE_SHMEM_PROTO_UNDEFINED,</a:t>
              </a:r>
              <a:endParaRPr lang="zh-CN" altLang="en-US" sz="700">
                <a:latin typeface="Courier New" panose="02070309020205020404" charset="0"/>
                <a:cs typeface="Courier New" panose="02070309020205020404" charset="0"/>
              </a:endParaRPr>
            </a:p>
            <a:p>
              <a:r>
                <a:rPr lang="zh-CN" altLang="en-US" sz="700">
                  <a:latin typeface="Courier New" panose="02070309020205020404" charset="0"/>
                  <a:cs typeface="Courier New" panose="02070309020205020404" charset="0"/>
                </a:rPr>
                <a:t>    },</a:t>
              </a:r>
              <a:endParaRPr lang="zh-CN" altLang="en-US" sz="700">
                <a:latin typeface="Courier New" panose="02070309020205020404" charset="0"/>
                <a:cs typeface="Courier New" panose="02070309020205020404" charset="0"/>
              </a:endParaRPr>
            </a:p>
            <a:p>
              <a:r>
                <a:rPr lang="zh-CN" altLang="en-US" sz="700">
                  <a:latin typeface="Courier New" panose="02070309020205020404" charset="0"/>
                  <a:cs typeface="Courier New" panose="02070309020205020404" charset="0"/>
                </a:rPr>
                <a:t>},</a:t>
              </a:r>
              <a:endParaRPr lang="zh-CN" altLang="en-US" sz="700">
                <a:latin typeface="Courier New" panose="02070309020205020404" charset="0"/>
                <a:cs typeface="Courier New" panose="0207030902020502040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FFD8B1"/>
            </a:gs>
          </a:gsLst>
          <a:lin ang="5400000" scaled="0"/>
        </a:gradFill>
        <a:effectLst/>
      </p:bgPr>
    </p:bg>
    <p:spTree>
      <p:nvGrpSpPr>
        <p:cNvPr id="1" name=""/>
        <p:cNvGrpSpPr/>
        <p:nvPr/>
      </p:nvGrpSpPr>
      <p:grpSpPr>
        <a:xfrm>
          <a:off x="0" y="0"/>
          <a:ext cx="0" cy="0"/>
          <a:chOff x="0" y="0"/>
          <a:chExt cx="0" cy="0"/>
        </a:xfrm>
      </p:grpSpPr>
      <p:sp>
        <p:nvSpPr>
          <p:cNvPr id="23" name="标题 3"/>
          <p:cNvSpPr txBox="1"/>
          <p:nvPr/>
        </p:nvSpPr>
        <p:spPr>
          <a:xfrm>
            <a:off x="814705" y="247015"/>
            <a:ext cx="7771765" cy="980440"/>
          </a:xfrm>
          <a:prstGeom prst="rect">
            <a:avLst/>
          </a:prstGeom>
        </p:spPr>
        <p:txBody>
          <a:bodyPr vert="horz" wrap="non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zh-CN" altLang="en-US" sz="2800" i="1" dirty="0">
                <a:solidFill>
                  <a:srgbClr val="445185"/>
                </a:solidFill>
                <a:latin typeface="黑体" panose="02010609060101010101" charset="-122"/>
                <a:ea typeface="黑体" panose="02010609060101010101" charset="-122"/>
              </a:rPr>
              <a:t>操作系统兼容性</a:t>
            </a:r>
            <a:endParaRPr lang="zh-CN" altLang="en-US" sz="2800" i="1" dirty="0">
              <a:solidFill>
                <a:srgbClr val="445185"/>
              </a:solidFill>
              <a:latin typeface="黑体" panose="02010609060101010101" charset="-122"/>
              <a:ea typeface="黑体" panose="02010609060101010101" charset="-122"/>
            </a:endParaRPr>
          </a:p>
        </p:txBody>
      </p:sp>
      <p:sp>
        <p:nvSpPr>
          <p:cNvPr id="2" name="Text Box 1"/>
          <p:cNvSpPr txBox="1"/>
          <p:nvPr>
            <p:custDataLst>
              <p:tags r:id="rId1"/>
            </p:custDataLst>
          </p:nvPr>
        </p:nvSpPr>
        <p:spPr>
          <a:xfrm>
            <a:off x="948690" y="1803400"/>
            <a:ext cx="2270760" cy="3415030"/>
          </a:xfrm>
          <a:prstGeom prst="rect">
            <a:avLst/>
          </a:prstGeom>
          <a:noFill/>
        </p:spPr>
        <p:txBody>
          <a:bodyPr wrap="square" rtlCol="0">
            <a:spAutoFit/>
          </a:bodyPr>
          <a:p>
            <a:pPr marL="285750" indent="-285750">
              <a:lnSpc>
                <a:spcPct val="200000"/>
              </a:lnSpc>
              <a:buClr>
                <a:srgbClr val="00615A"/>
              </a:buClr>
              <a:buFont typeface="Wingdings" panose="05000000000000000000" pitchFamily="2" charset="2"/>
              <a:buChar char="ü"/>
            </a:pPr>
            <a:r>
              <a:rPr lang="en-US" altLang="zh-CN" dirty="0">
                <a:latin typeface="+mn-ea"/>
                <a:ea typeface="+mn-ea"/>
              </a:rPr>
              <a:t>Linux</a:t>
            </a:r>
            <a:endParaRPr lang="en-US" altLang="zh-CN" dirty="0">
              <a:latin typeface="+mn-ea"/>
              <a:ea typeface="+mn-ea"/>
            </a:endParaRPr>
          </a:p>
          <a:p>
            <a:pPr marL="285750" indent="-285750">
              <a:lnSpc>
                <a:spcPct val="200000"/>
              </a:lnSpc>
              <a:buClr>
                <a:srgbClr val="00615A"/>
              </a:buClr>
              <a:buFont typeface="Wingdings" panose="05000000000000000000" pitchFamily="2" charset="2"/>
              <a:buChar char="ü"/>
            </a:pPr>
            <a:r>
              <a:rPr lang="en-US" altLang="zh-CN" dirty="0" err="1">
                <a:latin typeface="+mn-ea"/>
                <a:ea typeface="+mn-ea"/>
              </a:rPr>
              <a:t>vxworks</a:t>
            </a:r>
            <a:endParaRPr lang="en-US" altLang="zh-CN" dirty="0">
              <a:latin typeface="+mn-ea"/>
              <a:ea typeface="+mn-ea"/>
            </a:endParaRPr>
          </a:p>
          <a:p>
            <a:pPr marL="285750" indent="-285750">
              <a:lnSpc>
                <a:spcPct val="200000"/>
              </a:lnSpc>
              <a:buClr>
                <a:srgbClr val="00615A"/>
              </a:buClr>
              <a:buFont typeface="Wingdings" panose="05000000000000000000" pitchFamily="2" charset="2"/>
              <a:buChar char="ü"/>
            </a:pPr>
            <a:r>
              <a:rPr lang="en-US" altLang="zh-CN" dirty="0">
                <a:latin typeface="+mn-ea"/>
                <a:ea typeface="+mn-ea"/>
              </a:rPr>
              <a:t>rt-thread</a:t>
            </a:r>
            <a:endParaRPr lang="en-US" altLang="zh-CN" dirty="0">
              <a:latin typeface="+mn-ea"/>
              <a:ea typeface="+mn-ea"/>
            </a:endParaRPr>
          </a:p>
          <a:p>
            <a:pPr marL="285750" indent="-285750">
              <a:lnSpc>
                <a:spcPct val="200000"/>
              </a:lnSpc>
              <a:buClr>
                <a:srgbClr val="00615A"/>
              </a:buClr>
              <a:buFont typeface="Wingdings" panose="05000000000000000000" pitchFamily="2" charset="2"/>
              <a:buChar char="ü"/>
            </a:pPr>
            <a:r>
              <a:rPr lang="en-US" altLang="zh-CN" dirty="0" err="1">
                <a:latin typeface="+mn-ea"/>
                <a:ea typeface="+mn-ea"/>
              </a:rPr>
              <a:t>OneOS</a:t>
            </a:r>
            <a:endParaRPr lang="en-US" altLang="zh-CN" dirty="0">
              <a:latin typeface="+mn-ea"/>
              <a:ea typeface="+mn-ea"/>
            </a:endParaRPr>
          </a:p>
          <a:p>
            <a:pPr marL="285750" indent="-285750">
              <a:lnSpc>
                <a:spcPct val="200000"/>
              </a:lnSpc>
              <a:buClr>
                <a:srgbClr val="00615A"/>
              </a:buClr>
              <a:buFont typeface="Wingdings" panose="05000000000000000000" pitchFamily="2" charset="2"/>
              <a:buChar char="ü"/>
            </a:pPr>
            <a:r>
              <a:rPr lang="en-US" altLang="zh-CN" b="0" i="0" dirty="0" err="1">
                <a:solidFill>
                  <a:srgbClr val="333333"/>
                </a:solidFill>
                <a:effectLst/>
                <a:latin typeface="+mn-ea"/>
                <a:ea typeface="+mn-ea"/>
              </a:rPr>
              <a:t>ACore</a:t>
            </a:r>
            <a:r>
              <a:rPr lang="en-US" altLang="zh-CN" b="0" i="0" dirty="0">
                <a:solidFill>
                  <a:srgbClr val="333333"/>
                </a:solidFill>
                <a:effectLst/>
                <a:latin typeface="+mn-ea"/>
                <a:ea typeface="+mn-ea"/>
              </a:rPr>
              <a:t> OS</a:t>
            </a:r>
            <a:r>
              <a:rPr lang="zh-CN" altLang="en-US" b="0" i="0" dirty="0">
                <a:solidFill>
                  <a:srgbClr val="333333"/>
                </a:solidFill>
                <a:effectLst/>
                <a:latin typeface="+mn-ea"/>
                <a:ea typeface="+mn-ea"/>
              </a:rPr>
              <a:t>（</a:t>
            </a:r>
            <a:r>
              <a:rPr lang="en-US" altLang="zh-CN" b="0" i="0" dirty="0">
                <a:solidFill>
                  <a:srgbClr val="333333"/>
                </a:solidFill>
                <a:effectLst/>
                <a:latin typeface="+mn-ea"/>
                <a:ea typeface="+mn-ea"/>
              </a:rPr>
              <a:t>653</a:t>
            </a:r>
            <a:r>
              <a:rPr lang="zh-CN" altLang="en-US" b="0" i="0" dirty="0">
                <a:solidFill>
                  <a:srgbClr val="333333"/>
                </a:solidFill>
                <a:effectLst/>
                <a:latin typeface="+mn-ea"/>
                <a:ea typeface="+mn-ea"/>
              </a:rPr>
              <a:t>）</a:t>
            </a:r>
            <a:endParaRPr lang="en-US" altLang="zh-CN" b="0" i="0" dirty="0">
              <a:solidFill>
                <a:srgbClr val="333333"/>
              </a:solidFill>
              <a:effectLst/>
              <a:latin typeface="+mn-ea"/>
              <a:ea typeface="+mn-ea"/>
            </a:endParaRPr>
          </a:p>
          <a:p>
            <a:pPr marL="285750" indent="-285750">
              <a:lnSpc>
                <a:spcPct val="200000"/>
              </a:lnSpc>
              <a:buClr>
                <a:srgbClr val="00615A"/>
              </a:buClr>
              <a:buFont typeface="Wingdings" panose="05000000000000000000" pitchFamily="2" charset="2"/>
              <a:buChar char="ü"/>
            </a:pPr>
            <a:r>
              <a:rPr lang="en-US" altLang="zh-CN" dirty="0" err="1">
                <a:latin typeface="+mn-ea"/>
                <a:ea typeface="+mn-ea"/>
              </a:rPr>
              <a:t>FreeRTOS</a:t>
            </a:r>
            <a:endParaRPr lang="en-US" altLang="zh-CN" dirty="0">
              <a:latin typeface="+mn-ea"/>
              <a:ea typeface="+mn-ea"/>
            </a:endParaRPr>
          </a:p>
        </p:txBody>
      </p:sp>
      <p:pic>
        <p:nvPicPr>
          <p:cNvPr id="3" name="图片 8"/>
          <p:cNvPicPr>
            <a:picLocks noChangeAspect="1"/>
          </p:cNvPicPr>
          <p:nvPr>
            <p:custDataLst>
              <p:tags r:id="rId2"/>
            </p:custDataLst>
          </p:nvPr>
        </p:nvPicPr>
        <p:blipFill>
          <a:blip r:embed="rId3"/>
          <a:stretch>
            <a:fillRect/>
          </a:stretch>
        </p:blipFill>
        <p:spPr>
          <a:xfrm>
            <a:off x="4007538" y="3931379"/>
            <a:ext cx="6010918" cy="2599294"/>
          </a:xfrm>
          <a:prstGeom prst="rect">
            <a:avLst/>
          </a:prstGeom>
          <a:noFill/>
          <a:ln>
            <a:noFill/>
          </a:ln>
        </p:spPr>
      </p:pic>
      <p:pic>
        <p:nvPicPr>
          <p:cNvPr id="6" name="图片 5"/>
          <p:cNvPicPr>
            <a:picLocks noChangeAspect="1"/>
          </p:cNvPicPr>
          <p:nvPr>
            <p:custDataLst>
              <p:tags r:id="rId4"/>
            </p:custDataLst>
          </p:nvPr>
        </p:nvPicPr>
        <p:blipFill>
          <a:blip r:embed="rId5"/>
          <a:stretch>
            <a:fillRect/>
          </a:stretch>
        </p:blipFill>
        <p:spPr>
          <a:xfrm>
            <a:off x="4363641" y="1910154"/>
            <a:ext cx="1201141" cy="1008100"/>
          </a:xfrm>
          <a:prstGeom prst="rect">
            <a:avLst/>
          </a:prstGeom>
        </p:spPr>
      </p:pic>
      <p:pic>
        <p:nvPicPr>
          <p:cNvPr id="8" name="图片 7"/>
          <p:cNvPicPr>
            <a:picLocks noChangeAspect="1"/>
          </p:cNvPicPr>
          <p:nvPr>
            <p:custDataLst>
              <p:tags r:id="rId6"/>
            </p:custDataLst>
          </p:nvPr>
        </p:nvPicPr>
        <p:blipFill>
          <a:blip r:embed="rId7"/>
          <a:stretch>
            <a:fillRect/>
          </a:stretch>
        </p:blipFill>
        <p:spPr>
          <a:xfrm>
            <a:off x="4363642" y="3135763"/>
            <a:ext cx="1201141" cy="586473"/>
          </a:xfrm>
          <a:prstGeom prst="rect">
            <a:avLst/>
          </a:prstGeom>
        </p:spPr>
      </p:pic>
      <p:pic>
        <p:nvPicPr>
          <p:cNvPr id="14" name="图片 13"/>
          <p:cNvPicPr>
            <a:picLocks noChangeAspect="1"/>
          </p:cNvPicPr>
          <p:nvPr>
            <p:custDataLst>
              <p:tags r:id="rId8"/>
            </p:custDataLst>
          </p:nvPr>
        </p:nvPicPr>
        <p:blipFill>
          <a:blip r:embed="rId9"/>
          <a:stretch>
            <a:fillRect/>
          </a:stretch>
        </p:blipFill>
        <p:spPr>
          <a:xfrm>
            <a:off x="6000426" y="3153926"/>
            <a:ext cx="2916866" cy="677778"/>
          </a:xfrm>
          <a:prstGeom prst="rect">
            <a:avLst/>
          </a:prstGeom>
        </p:spPr>
      </p:pic>
      <p:pic>
        <p:nvPicPr>
          <p:cNvPr id="16" name="图片 15"/>
          <p:cNvPicPr>
            <a:picLocks noChangeAspect="1"/>
          </p:cNvPicPr>
          <p:nvPr>
            <p:custDataLst>
              <p:tags r:id="rId10"/>
            </p:custDataLst>
          </p:nvPr>
        </p:nvPicPr>
        <p:blipFill>
          <a:blip r:embed="rId11"/>
          <a:stretch>
            <a:fillRect/>
          </a:stretch>
        </p:blipFill>
        <p:spPr>
          <a:xfrm>
            <a:off x="6174748" y="2116482"/>
            <a:ext cx="2421664" cy="764117"/>
          </a:xfrm>
          <a:prstGeom prst="rect">
            <a:avLst/>
          </a:prstGeom>
        </p:spPr>
      </p:pic>
      <p:pic>
        <p:nvPicPr>
          <p:cNvPr id="18" name="图片 17"/>
          <p:cNvPicPr>
            <a:picLocks noChangeAspect="1"/>
          </p:cNvPicPr>
          <p:nvPr>
            <p:custDataLst>
              <p:tags r:id="rId12"/>
            </p:custDataLst>
          </p:nvPr>
        </p:nvPicPr>
        <p:blipFill>
          <a:blip r:embed="rId13"/>
          <a:stretch>
            <a:fillRect/>
          </a:stretch>
        </p:blipFill>
        <p:spPr>
          <a:xfrm>
            <a:off x="9231965" y="1642316"/>
            <a:ext cx="1676400" cy="647700"/>
          </a:xfrm>
          <a:prstGeom prst="rect">
            <a:avLst/>
          </a:prstGeom>
        </p:spPr>
      </p:pic>
      <p:pic>
        <p:nvPicPr>
          <p:cNvPr id="20" name="图片 19"/>
          <p:cNvPicPr>
            <a:picLocks noChangeAspect="1"/>
          </p:cNvPicPr>
          <p:nvPr>
            <p:custDataLst>
              <p:tags r:id="rId14"/>
            </p:custDataLst>
          </p:nvPr>
        </p:nvPicPr>
        <p:blipFill>
          <a:blip r:embed="rId15"/>
          <a:stretch>
            <a:fillRect/>
          </a:stretch>
        </p:blipFill>
        <p:spPr>
          <a:xfrm>
            <a:off x="9312012" y="2545789"/>
            <a:ext cx="1498526" cy="1176775"/>
          </a:xfrm>
          <a:prstGeom prst="rect">
            <a:avLst/>
          </a:prstGeom>
        </p:spPr>
      </p:pic>
      <p:pic>
        <p:nvPicPr>
          <p:cNvPr id="22" name="图片 21"/>
          <p:cNvPicPr>
            <a:picLocks noChangeAspect="1"/>
          </p:cNvPicPr>
          <p:nvPr>
            <p:custDataLst>
              <p:tags r:id="rId16"/>
            </p:custDataLst>
          </p:nvPr>
        </p:nvPicPr>
        <p:blipFill>
          <a:blip r:embed="rId17"/>
          <a:stretch>
            <a:fillRect/>
          </a:stretch>
        </p:blipFill>
        <p:spPr>
          <a:xfrm>
            <a:off x="6369282" y="1081899"/>
            <a:ext cx="1948616" cy="83512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FFD8B1"/>
            </a:gs>
          </a:gsLst>
          <a:lin ang="5400000" scaled="0"/>
        </a:gradFill>
        <a:effectLst/>
      </p:bgPr>
    </p:bg>
    <p:spTree>
      <p:nvGrpSpPr>
        <p:cNvPr id="1" name=""/>
        <p:cNvGrpSpPr/>
        <p:nvPr/>
      </p:nvGrpSpPr>
      <p:grpSpPr>
        <a:xfrm>
          <a:off x="0" y="0"/>
          <a:ext cx="0" cy="0"/>
          <a:chOff x="0" y="0"/>
          <a:chExt cx="0" cy="0"/>
        </a:xfrm>
      </p:grpSpPr>
      <p:sp>
        <p:nvSpPr>
          <p:cNvPr id="23" name="标题 3"/>
          <p:cNvSpPr txBox="1"/>
          <p:nvPr/>
        </p:nvSpPr>
        <p:spPr>
          <a:xfrm>
            <a:off x="2865120" y="2448560"/>
            <a:ext cx="5958840" cy="980440"/>
          </a:xfrm>
          <a:prstGeom prst="rect">
            <a:avLst/>
          </a:prstGeom>
        </p:spPr>
        <p:txBody>
          <a:bodyPr vert="horz" wrap="non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4800" i="1" dirty="0">
                <a:solidFill>
                  <a:srgbClr val="445185"/>
                </a:solidFill>
                <a:latin typeface="黑体" panose="02010609060101010101" charset="-122"/>
                <a:ea typeface="黑体" panose="02010609060101010101" charset="-122"/>
              </a:rPr>
              <a:t>Jailhouse-GUI工具和演示</a:t>
            </a:r>
            <a:endParaRPr lang="zh-CN" altLang="en-US" sz="4800" i="1" dirty="0">
              <a:solidFill>
                <a:srgbClr val="445185"/>
              </a:solidFill>
              <a:latin typeface="黑体" panose="02010609060101010101" charset="-122"/>
              <a:ea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FFD8B1"/>
            </a:gs>
          </a:gsLst>
          <a:lin ang="5400000" scaled="0"/>
        </a:gradFill>
        <a:effectLst/>
      </p:bgPr>
    </p:bg>
    <p:spTree>
      <p:nvGrpSpPr>
        <p:cNvPr id="1" name=""/>
        <p:cNvGrpSpPr/>
        <p:nvPr/>
      </p:nvGrpSpPr>
      <p:grpSpPr>
        <a:xfrm>
          <a:off x="0" y="0"/>
          <a:ext cx="0" cy="0"/>
          <a:chOff x="0" y="0"/>
          <a:chExt cx="0" cy="0"/>
        </a:xfrm>
      </p:grpSpPr>
      <p:sp>
        <p:nvSpPr>
          <p:cNvPr id="23" name="标题 3"/>
          <p:cNvSpPr txBox="1"/>
          <p:nvPr/>
        </p:nvSpPr>
        <p:spPr>
          <a:xfrm>
            <a:off x="814705" y="247015"/>
            <a:ext cx="7771765" cy="980440"/>
          </a:xfrm>
          <a:prstGeom prst="rect">
            <a:avLst/>
          </a:prstGeom>
        </p:spPr>
        <p:txBody>
          <a:bodyPr vert="horz" wrap="non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altLang="zh-CN" sz="2800" i="1" dirty="0">
                <a:solidFill>
                  <a:srgbClr val="445185"/>
                </a:solidFill>
                <a:latin typeface="黑体" panose="02010609060101010101" charset="-122"/>
                <a:ea typeface="黑体" panose="02010609060101010101" charset="-122"/>
              </a:rPr>
              <a:t>j</a:t>
            </a:r>
            <a:r>
              <a:rPr lang="zh-CN" altLang="en-US" sz="2800" i="1" dirty="0">
                <a:solidFill>
                  <a:srgbClr val="445185"/>
                </a:solidFill>
                <a:latin typeface="黑体" panose="02010609060101010101" charset="-122"/>
                <a:ea typeface="黑体" panose="02010609060101010101" charset="-122"/>
              </a:rPr>
              <a:t>ailhouse-GUI工具</a:t>
            </a:r>
            <a:endParaRPr lang="zh-CN" altLang="en-US" sz="2800" i="1" dirty="0">
              <a:solidFill>
                <a:srgbClr val="445185"/>
              </a:solidFill>
              <a:latin typeface="黑体" panose="02010609060101010101" charset="-122"/>
              <a:ea typeface="黑体" panose="02010609060101010101" charset="-122"/>
            </a:endParaRPr>
          </a:p>
        </p:txBody>
      </p:sp>
      <p:sp>
        <p:nvSpPr>
          <p:cNvPr id="2" name="文本框 1"/>
          <p:cNvSpPr txBox="1"/>
          <p:nvPr>
            <p:custDataLst>
              <p:tags r:id="rId1"/>
            </p:custDataLst>
          </p:nvPr>
        </p:nvSpPr>
        <p:spPr>
          <a:xfrm>
            <a:off x="964572" y="1117510"/>
            <a:ext cx="9992049" cy="5077460"/>
          </a:xfrm>
          <a:prstGeom prst="rect">
            <a:avLst/>
          </a:prstGeom>
          <a:noFill/>
        </p:spPr>
        <p:txBody>
          <a:bodyPr wrap="square">
            <a:spAutoFit/>
          </a:bodyPr>
          <a:p>
            <a:pPr marL="285750" indent="-285750">
              <a:lnSpc>
                <a:spcPct val="150000"/>
              </a:lnSpc>
              <a:buClr>
                <a:srgbClr val="00615A"/>
              </a:buClr>
              <a:buFont typeface="Wingdings" panose="05000000000000000000" pitchFamily="2" charset="2"/>
              <a:buChar char="l"/>
            </a:pPr>
            <a:r>
              <a:rPr lang="en-US" altLang="zh-CN" b="1" dirty="0">
                <a:latin typeface="+mn-ea"/>
                <a:ea typeface="+mn-ea"/>
                <a:sym typeface="+mn-ea"/>
              </a:rPr>
              <a:t>Jailhouse-GUI</a:t>
            </a:r>
            <a:r>
              <a:rPr lang="zh-CN" altLang="en-US" b="1" dirty="0">
                <a:latin typeface="+mn-ea"/>
                <a:ea typeface="+mn-ea"/>
                <a:sym typeface="+mn-ea"/>
              </a:rPr>
              <a:t>资源分配工具 </a:t>
            </a:r>
            <a:r>
              <a:rPr lang="en-US" altLang="zh-CN" b="1" dirty="0">
                <a:latin typeface="+mn-ea"/>
                <a:ea typeface="+mn-ea"/>
                <a:sym typeface="+mn-ea"/>
              </a:rPr>
              <a:t>:</a:t>
            </a:r>
            <a:r>
              <a:rPr lang="zh-CN" altLang="en-US" b="1" dirty="0">
                <a:latin typeface="+mn-ea"/>
                <a:ea typeface="+mn-ea"/>
                <a:sym typeface="+mn-ea"/>
              </a:rPr>
              <a:t> </a:t>
            </a:r>
            <a:r>
              <a:rPr lang="zh-CN" altLang="en-US" dirty="0">
                <a:latin typeface="+mn-ea"/>
                <a:ea typeface="+mn-ea"/>
                <a:sym typeface="+mn-ea"/>
              </a:rPr>
              <a:t>套集硬件资源分配、</a:t>
            </a:r>
            <a:r>
              <a:rPr lang="en-US" altLang="zh-CN" dirty="0">
                <a:latin typeface="+mn-ea"/>
                <a:ea typeface="+mn-ea"/>
                <a:sym typeface="+mn-ea"/>
              </a:rPr>
              <a:t>cell</a:t>
            </a:r>
            <a:r>
              <a:rPr lang="zh-CN" altLang="en-US" dirty="0">
                <a:latin typeface="+mn-ea"/>
                <a:ea typeface="+mn-ea"/>
                <a:sym typeface="+mn-ea"/>
              </a:rPr>
              <a:t>快捷部署、运行状态监控的实用配套工具。</a:t>
            </a:r>
            <a:endParaRPr lang="en-US" altLang="zh-CN" dirty="0">
              <a:latin typeface="+mn-ea"/>
              <a:ea typeface="+mn-ea"/>
              <a:sym typeface="+mn-ea"/>
            </a:endParaRPr>
          </a:p>
          <a:p>
            <a:pPr marL="285750" indent="-285750">
              <a:lnSpc>
                <a:spcPct val="150000"/>
              </a:lnSpc>
              <a:buClr>
                <a:srgbClr val="00615A"/>
              </a:buClr>
              <a:buFont typeface="Wingdings" panose="05000000000000000000" pitchFamily="2" charset="2"/>
              <a:buChar char="l"/>
            </a:pPr>
            <a:r>
              <a:rPr lang="zh-CN" altLang="en-US" b="1" dirty="0">
                <a:latin typeface="+mn-ea"/>
                <a:ea typeface="+mn-ea"/>
              </a:rPr>
              <a:t>开源社区：</a:t>
            </a:r>
            <a:r>
              <a:rPr kumimoji="0" lang="en-US" altLang="zh-CN" sz="1800" b="0" i="0" u="sng"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cs"/>
                <a:sym typeface="+mn-ea"/>
              </a:rPr>
              <a:t>https://gitee.com/openeuler/Jailhouse-gui</a:t>
            </a:r>
            <a:endParaRPr lang="zh-CN" altLang="en-US" dirty="0">
              <a:latin typeface="+mn-ea"/>
              <a:ea typeface="+mn-ea"/>
            </a:endParaRPr>
          </a:p>
          <a:p>
            <a:pPr marL="285750" marR="0" lvl="0" indent="-285750">
              <a:lnSpc>
                <a:spcPct val="150000"/>
              </a:lnSpc>
              <a:buClr>
                <a:srgbClr val="00615A"/>
              </a:buClr>
              <a:buSzTx/>
              <a:buFont typeface="Wingdings" panose="05000000000000000000" pitchFamily="2" charset="2"/>
              <a:buChar char="l"/>
              <a:defRPr/>
            </a:pPr>
            <a:r>
              <a:rPr lang="zh-CN" altLang="en-US" b="1" dirty="0">
                <a:latin typeface="+mn-ea"/>
                <a:ea typeface="+mn-ea"/>
              </a:rPr>
              <a:t>特点：</a:t>
            </a:r>
            <a:r>
              <a:rPr lang="zh-CN" altLang="en-US" dirty="0">
                <a:latin typeface="+mn-ea"/>
                <a:ea typeface="+mn-ea"/>
                <a:sym typeface="+mn-ea"/>
              </a:rPr>
              <a:t>可视化、高效、快速、简洁。</a:t>
            </a:r>
            <a:r>
              <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cs"/>
                <a:sym typeface="+mn-ea"/>
              </a:rPr>
              <a:t>可以支持用户快速完成root cell 和guest cell 的验证、部署</a:t>
            </a:r>
            <a:endParaRPr kumimoji="0" lang="en-US" altLang="zh-CN" sz="18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cs"/>
              <a:sym typeface="+mn-ea"/>
            </a:endParaRPr>
          </a:p>
          <a:p>
            <a:pPr marL="285750" indent="-285750">
              <a:lnSpc>
                <a:spcPct val="150000"/>
              </a:lnSpc>
              <a:buClr>
                <a:srgbClr val="00615A"/>
              </a:buClr>
              <a:buFont typeface="Wingdings" panose="05000000000000000000" pitchFamily="2" charset="2"/>
              <a:buChar char="l"/>
              <a:defRPr/>
            </a:pPr>
            <a:r>
              <a:rPr lang="zh-CN" altLang="en-US" b="1" dirty="0">
                <a:latin typeface="+mn-ea"/>
                <a:ea typeface="+mn-ea"/>
                <a:sym typeface="+mn-ea"/>
              </a:rPr>
              <a:t>目前具备的功能：</a:t>
            </a:r>
            <a:endParaRPr lang="zh-CN" altLang="en-US" b="1" dirty="0">
              <a:latin typeface="+mn-ea"/>
              <a:ea typeface="+mn-ea"/>
              <a:sym typeface="+mn-ea"/>
            </a:endParaRPr>
          </a:p>
          <a:p>
            <a:pPr marL="742950" lvl="1" indent="-285750">
              <a:lnSpc>
                <a:spcPct val="150000"/>
              </a:lnSpc>
              <a:buClr>
                <a:srgbClr val="00615A"/>
              </a:buClr>
              <a:buFont typeface="Wingdings" panose="05000000000000000000" pitchFamily="2" charset="2"/>
              <a:buChar char="ü"/>
              <a:defRPr/>
            </a:pPr>
            <a:r>
              <a:rPr lang="zh-CN" altLang="en-US" dirty="0">
                <a:latin typeface="+mn-ea"/>
                <a:ea typeface="+mn-ea"/>
                <a:sym typeface="+mn-ea"/>
              </a:rPr>
              <a:t>虚拟机部署（暂停，启动，销毁）；</a:t>
            </a:r>
            <a:endParaRPr lang="zh-CN" altLang="en-US" dirty="0">
              <a:latin typeface="+mn-ea"/>
              <a:ea typeface="+mn-ea"/>
              <a:sym typeface="+mn-ea"/>
            </a:endParaRPr>
          </a:p>
          <a:p>
            <a:pPr marL="742950" lvl="1" indent="-285750">
              <a:lnSpc>
                <a:spcPct val="150000"/>
              </a:lnSpc>
              <a:buClr>
                <a:srgbClr val="00615A"/>
              </a:buClr>
              <a:buFont typeface="Wingdings" panose="05000000000000000000" pitchFamily="2" charset="2"/>
              <a:buChar char="ü"/>
              <a:defRPr/>
            </a:pPr>
            <a:r>
              <a:rPr lang="zh-CN" altLang="en-US" dirty="0">
                <a:latin typeface="+mn-ea"/>
                <a:ea typeface="+mn-ea"/>
                <a:sym typeface="+mn-ea"/>
              </a:rPr>
              <a:t>虚拟机管理（新建，修改，删除）；</a:t>
            </a:r>
            <a:endParaRPr lang="zh-CN" altLang="en-US" dirty="0">
              <a:latin typeface="+mn-ea"/>
              <a:ea typeface="+mn-ea"/>
              <a:sym typeface="+mn-ea"/>
            </a:endParaRPr>
          </a:p>
          <a:p>
            <a:pPr marL="742950" lvl="1" indent="-285750">
              <a:lnSpc>
                <a:spcPct val="150000"/>
              </a:lnSpc>
              <a:buClr>
                <a:srgbClr val="00615A"/>
              </a:buClr>
              <a:buFont typeface="Wingdings" panose="05000000000000000000" pitchFamily="2" charset="2"/>
              <a:buChar char="ü"/>
              <a:defRPr/>
            </a:pPr>
            <a:r>
              <a:rPr lang="zh-CN" altLang="en-US" dirty="0">
                <a:latin typeface="+mn-ea"/>
                <a:ea typeface="+mn-ea"/>
                <a:sym typeface="+mn-ea"/>
              </a:rPr>
              <a:t>硬件平台支持（支持多硬件平台）；</a:t>
            </a:r>
            <a:endParaRPr lang="zh-CN" altLang="en-US" dirty="0">
              <a:latin typeface="+mn-ea"/>
              <a:ea typeface="+mn-ea"/>
              <a:sym typeface="+mn-ea"/>
            </a:endParaRPr>
          </a:p>
          <a:p>
            <a:pPr marL="742950" lvl="1" indent="-285750">
              <a:lnSpc>
                <a:spcPct val="150000"/>
              </a:lnSpc>
              <a:buClr>
                <a:srgbClr val="00615A"/>
              </a:buClr>
              <a:buFont typeface="Wingdings" panose="05000000000000000000" pitchFamily="2" charset="2"/>
              <a:buChar char="ü"/>
              <a:defRPr/>
            </a:pPr>
            <a:r>
              <a:rPr lang="zh-CN" altLang="en-US" dirty="0">
                <a:latin typeface="+mn-ea"/>
                <a:ea typeface="+mn-ea"/>
                <a:sym typeface="+mn-ea"/>
              </a:rPr>
              <a:t>日志、帮助功能；</a:t>
            </a:r>
            <a:endParaRPr lang="zh-CN" altLang="en-US" dirty="0">
              <a:latin typeface="+mn-ea"/>
              <a:ea typeface="+mn-ea"/>
              <a:sym typeface="+mn-ea"/>
            </a:endParaRPr>
          </a:p>
          <a:p>
            <a:pPr marL="742950" lvl="1" indent="-285750">
              <a:lnSpc>
                <a:spcPct val="150000"/>
              </a:lnSpc>
              <a:buClr>
                <a:srgbClr val="00615A"/>
              </a:buClr>
              <a:buFont typeface="Wingdings" panose="05000000000000000000" pitchFamily="2" charset="2"/>
              <a:buChar char="ü"/>
              <a:defRPr/>
            </a:pPr>
            <a:r>
              <a:rPr lang="zh-CN" altLang="en-US" dirty="0">
                <a:latin typeface="+mn-ea"/>
                <a:ea typeface="+mn-ea"/>
                <a:sym typeface="+mn-ea"/>
              </a:rPr>
              <a:t>生成</a:t>
            </a:r>
            <a:r>
              <a:rPr lang="en-US" altLang="zh-CN" dirty="0" err="1">
                <a:latin typeface="+mn-ea"/>
                <a:ea typeface="+mn-ea"/>
                <a:sym typeface="+mn-ea"/>
              </a:rPr>
              <a:t>rootcell</a:t>
            </a:r>
            <a:r>
              <a:rPr lang="en-US" altLang="zh-CN" dirty="0">
                <a:latin typeface="+mn-ea"/>
                <a:ea typeface="+mn-ea"/>
                <a:sym typeface="+mn-ea"/>
              </a:rPr>
              <a:t>/guest</a:t>
            </a:r>
            <a:r>
              <a:rPr lang="zh-CN" altLang="en-US" dirty="0">
                <a:latin typeface="+mn-ea"/>
                <a:ea typeface="+mn-ea"/>
                <a:sym typeface="+mn-ea"/>
              </a:rPr>
              <a:t>配置文件（源代码</a:t>
            </a:r>
            <a:r>
              <a:rPr lang="en-US" altLang="zh-CN" dirty="0">
                <a:latin typeface="+mn-ea"/>
                <a:ea typeface="+mn-ea"/>
                <a:sym typeface="+mn-ea"/>
              </a:rPr>
              <a:t>/</a:t>
            </a:r>
            <a:r>
              <a:rPr lang="zh-CN" altLang="en-US" dirty="0">
                <a:latin typeface="+mn-ea"/>
                <a:ea typeface="+mn-ea"/>
                <a:sym typeface="+mn-ea"/>
              </a:rPr>
              <a:t>二进制）；</a:t>
            </a:r>
            <a:endParaRPr lang="en-US" altLang="zh-CN" dirty="0">
              <a:latin typeface="+mn-ea"/>
              <a:ea typeface="+mn-ea"/>
              <a:sym typeface="+mn-ea"/>
            </a:endParaRPr>
          </a:p>
          <a:p>
            <a:pPr marL="742950" lvl="1" indent="-285750">
              <a:lnSpc>
                <a:spcPct val="150000"/>
              </a:lnSpc>
              <a:buClr>
                <a:srgbClr val="00615A"/>
              </a:buClr>
              <a:buFont typeface="Wingdings" panose="05000000000000000000" pitchFamily="2" charset="2"/>
              <a:buChar char="ü"/>
              <a:defRPr/>
            </a:pPr>
            <a:r>
              <a:rPr lang="zh-CN" altLang="en-US" dirty="0">
                <a:latin typeface="+mn-ea"/>
                <a:ea typeface="+mn-ea"/>
                <a:sym typeface="+mn-ea"/>
              </a:rPr>
              <a:t>生成</a:t>
            </a:r>
            <a:r>
              <a:rPr lang="en-US" altLang="zh-CN" dirty="0" err="1">
                <a:latin typeface="+mn-ea"/>
                <a:ea typeface="+mn-ea"/>
                <a:sym typeface="+mn-ea"/>
              </a:rPr>
              <a:t>linux</a:t>
            </a:r>
            <a:r>
              <a:rPr lang="en-US" altLang="zh-CN" dirty="0">
                <a:latin typeface="+mn-ea"/>
                <a:ea typeface="+mn-ea"/>
                <a:sym typeface="+mn-ea"/>
              </a:rPr>
              <a:t> </a:t>
            </a:r>
            <a:r>
              <a:rPr lang="en-US" altLang="zh-CN" dirty="0" err="1">
                <a:latin typeface="+mn-ea"/>
                <a:ea typeface="+mn-ea"/>
                <a:sym typeface="+mn-ea"/>
              </a:rPr>
              <a:t>guestcell</a:t>
            </a:r>
            <a:r>
              <a:rPr lang="zh-CN" altLang="en-US" dirty="0">
                <a:latin typeface="+mn-ea"/>
                <a:ea typeface="+mn-ea"/>
                <a:sym typeface="+mn-ea"/>
              </a:rPr>
              <a:t>设备树</a:t>
            </a:r>
            <a:r>
              <a:rPr lang="en-US" altLang="zh-CN" dirty="0">
                <a:latin typeface="+mn-ea"/>
                <a:ea typeface="+mn-ea"/>
                <a:sym typeface="+mn-ea"/>
              </a:rPr>
              <a:t>(</a:t>
            </a:r>
            <a:r>
              <a:rPr lang="en-US" altLang="zh-CN" dirty="0" err="1">
                <a:latin typeface="+mn-ea"/>
                <a:ea typeface="+mn-ea"/>
                <a:sym typeface="+mn-ea"/>
              </a:rPr>
              <a:t>dts</a:t>
            </a:r>
            <a:r>
              <a:rPr lang="en-US" altLang="zh-CN" dirty="0">
                <a:latin typeface="+mn-ea"/>
                <a:ea typeface="+mn-ea"/>
                <a:sym typeface="+mn-ea"/>
              </a:rPr>
              <a:t>/</a:t>
            </a:r>
            <a:r>
              <a:rPr lang="en-US" altLang="zh-CN" dirty="0" err="1">
                <a:latin typeface="+mn-ea"/>
                <a:ea typeface="+mn-ea"/>
                <a:sym typeface="+mn-ea"/>
              </a:rPr>
              <a:t>dtb</a:t>
            </a:r>
            <a:r>
              <a:rPr lang="en-US" altLang="zh-CN" dirty="0">
                <a:latin typeface="+mn-ea"/>
                <a:ea typeface="+mn-ea"/>
                <a:sym typeface="+mn-ea"/>
              </a:rPr>
              <a:t>); </a:t>
            </a:r>
            <a:endParaRPr lang="en-US" altLang="zh-CN" dirty="0">
              <a:latin typeface="+mn-ea"/>
              <a:ea typeface="+mn-ea"/>
              <a:sym typeface="+mn-ea"/>
            </a:endParaRPr>
          </a:p>
          <a:p>
            <a:pPr marL="742950" lvl="1" indent="-285750">
              <a:lnSpc>
                <a:spcPct val="150000"/>
              </a:lnSpc>
              <a:buClr>
                <a:srgbClr val="00615A"/>
              </a:buClr>
              <a:buFont typeface="Wingdings" panose="05000000000000000000" pitchFamily="2" charset="2"/>
              <a:buChar char="ü"/>
              <a:defRPr/>
            </a:pPr>
            <a:r>
              <a:rPr lang="zh-CN" altLang="en-US" dirty="0">
                <a:latin typeface="+mn-ea"/>
                <a:ea typeface="+mn-ea"/>
                <a:sym typeface="+mn-ea"/>
              </a:rPr>
              <a:t>硬件资源可视化配置。</a:t>
            </a:r>
            <a:endParaRPr lang="zh-CN" altLang="en-US" dirty="0">
              <a:latin typeface="+mn-ea"/>
              <a:ea typeface="+mn-ea"/>
              <a:sym typeface="+mn-ea"/>
            </a:endParaRPr>
          </a:p>
          <a:p>
            <a:pPr marL="285750" marR="0" lvl="0" indent="-285750">
              <a:lnSpc>
                <a:spcPct val="150000"/>
              </a:lnSpc>
              <a:buClr>
                <a:srgbClr val="00615A"/>
              </a:buClr>
              <a:buSzTx/>
              <a:buFont typeface="Wingdings" panose="05000000000000000000" pitchFamily="2" charset="2"/>
              <a:buChar char="l"/>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cs"/>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FFD8B1"/>
            </a:gs>
          </a:gsLst>
          <a:lin ang="5400000" scaled="0"/>
        </a:gradFill>
        <a:effectLst/>
      </p:bgPr>
    </p:bg>
    <p:spTree>
      <p:nvGrpSpPr>
        <p:cNvPr id="1" name=""/>
        <p:cNvGrpSpPr/>
        <p:nvPr/>
      </p:nvGrpSpPr>
      <p:grpSpPr>
        <a:xfrm>
          <a:off x="0" y="0"/>
          <a:ext cx="0" cy="0"/>
          <a:chOff x="0" y="0"/>
          <a:chExt cx="0" cy="0"/>
        </a:xfrm>
      </p:grpSpPr>
      <p:sp>
        <p:nvSpPr>
          <p:cNvPr id="23" name="标题 3"/>
          <p:cNvSpPr txBox="1"/>
          <p:nvPr/>
        </p:nvSpPr>
        <p:spPr>
          <a:xfrm>
            <a:off x="814705" y="247015"/>
            <a:ext cx="7771765" cy="980440"/>
          </a:xfrm>
          <a:prstGeom prst="rect">
            <a:avLst/>
          </a:prstGeom>
        </p:spPr>
        <p:txBody>
          <a:bodyPr vert="horz" wrap="non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altLang="zh-CN" sz="2800" i="1" dirty="0">
                <a:solidFill>
                  <a:srgbClr val="445185"/>
                </a:solidFill>
                <a:latin typeface="黑体" panose="02010609060101010101" charset="-122"/>
                <a:ea typeface="黑体" panose="02010609060101010101" charset="-122"/>
              </a:rPr>
              <a:t>j</a:t>
            </a:r>
            <a:r>
              <a:rPr lang="zh-CN" altLang="en-US" sz="2800" i="1" dirty="0">
                <a:solidFill>
                  <a:srgbClr val="445185"/>
                </a:solidFill>
                <a:latin typeface="黑体" panose="02010609060101010101" charset="-122"/>
                <a:ea typeface="黑体" panose="02010609060101010101" charset="-122"/>
              </a:rPr>
              <a:t>ailhouse-GUI工具使用场景</a:t>
            </a:r>
            <a:endParaRPr lang="zh-CN" altLang="en-US" sz="2800" i="1" dirty="0">
              <a:solidFill>
                <a:srgbClr val="445185"/>
              </a:solidFill>
              <a:latin typeface="黑体" panose="02010609060101010101" charset="-122"/>
              <a:ea typeface="黑体" panose="02010609060101010101" charset="-122"/>
            </a:endParaRPr>
          </a:p>
        </p:txBody>
      </p:sp>
      <p:grpSp>
        <p:nvGrpSpPr>
          <p:cNvPr id="57" name="组合 56"/>
          <p:cNvGrpSpPr/>
          <p:nvPr/>
        </p:nvGrpSpPr>
        <p:grpSpPr>
          <a:xfrm>
            <a:off x="814705" y="1307465"/>
            <a:ext cx="10454255" cy="4915622"/>
            <a:chOff x="951" y="2147"/>
            <a:chExt cx="16995" cy="8403"/>
          </a:xfrm>
        </p:grpSpPr>
        <p:grpSp>
          <p:nvGrpSpPr>
            <p:cNvPr id="3" name="组合 2"/>
            <p:cNvGrpSpPr/>
            <p:nvPr/>
          </p:nvGrpSpPr>
          <p:grpSpPr>
            <a:xfrm>
              <a:off x="2237" y="6112"/>
              <a:ext cx="3430" cy="1067"/>
              <a:chOff x="1449934" y="1295067"/>
              <a:chExt cx="2178159" cy="677570"/>
            </a:xfrm>
          </p:grpSpPr>
          <p:sp>
            <p:nvSpPr>
              <p:cNvPr id="4" name="任意多边形: 形状 5"/>
              <p:cNvSpPr/>
              <p:nvPr>
                <p:custDataLst>
                  <p:tags r:id="rId1"/>
                </p:custDataLst>
              </p:nvPr>
            </p:nvSpPr>
            <p:spPr>
              <a:xfrm>
                <a:off x="1449934" y="1429517"/>
                <a:ext cx="609685" cy="543120"/>
              </a:xfrm>
              <a:custGeom>
                <a:avLst/>
                <a:gdLst>
                  <a:gd name="connsiteX0" fmla="*/ 489987 w 608838"/>
                  <a:gd name="connsiteY0" fmla="*/ 488666 h 542366"/>
                  <a:gd name="connsiteX1" fmla="*/ 520763 w 608838"/>
                  <a:gd name="connsiteY1" fmla="*/ 488666 h 542366"/>
                  <a:gd name="connsiteX2" fmla="*/ 558031 w 608838"/>
                  <a:gd name="connsiteY2" fmla="*/ 542366 h 542366"/>
                  <a:gd name="connsiteX3" fmla="*/ 449431 w 608838"/>
                  <a:gd name="connsiteY3" fmla="*/ 542366 h 542366"/>
                  <a:gd name="connsiteX4" fmla="*/ 487529 w 608838"/>
                  <a:gd name="connsiteY4" fmla="*/ 317615 h 542366"/>
                  <a:gd name="connsiteX5" fmla="*/ 522622 w 608838"/>
                  <a:gd name="connsiteY5" fmla="*/ 327134 h 542366"/>
                  <a:gd name="connsiteX6" fmla="*/ 608838 w 608838"/>
                  <a:gd name="connsiteY6" fmla="*/ 542366 h 542366"/>
                  <a:gd name="connsiteX7" fmla="*/ 571129 w 608838"/>
                  <a:gd name="connsiteY7" fmla="*/ 542366 h 542366"/>
                  <a:gd name="connsiteX8" fmla="*/ 526419 w 608838"/>
                  <a:gd name="connsiteY8" fmla="*/ 477923 h 542366"/>
                  <a:gd name="connsiteX9" fmla="*/ 484661 w 608838"/>
                  <a:gd name="connsiteY9" fmla="*/ 477923 h 542366"/>
                  <a:gd name="connsiteX10" fmla="*/ 435901 w 608838"/>
                  <a:gd name="connsiteY10" fmla="*/ 542366 h 542366"/>
                  <a:gd name="connsiteX11" fmla="*/ 324883 w 608838"/>
                  <a:gd name="connsiteY11" fmla="*/ 542366 h 542366"/>
                  <a:gd name="connsiteX12" fmla="*/ 419450 w 608838"/>
                  <a:gd name="connsiteY12" fmla="*/ 370181 h 542366"/>
                  <a:gd name="connsiteX13" fmla="*/ 446530 w 608838"/>
                  <a:gd name="connsiteY13" fmla="*/ 381047 h 542366"/>
                  <a:gd name="connsiteX14" fmla="*/ 53816 w 608838"/>
                  <a:gd name="connsiteY14" fmla="*/ 225093 h 542366"/>
                  <a:gd name="connsiteX15" fmla="*/ 32306 w 608838"/>
                  <a:gd name="connsiteY15" fmla="*/ 244717 h 542366"/>
                  <a:gd name="connsiteX16" fmla="*/ 32306 w 608838"/>
                  <a:gd name="connsiteY16" fmla="*/ 269984 h 542366"/>
                  <a:gd name="connsiteX17" fmla="*/ 53816 w 608838"/>
                  <a:gd name="connsiteY17" fmla="*/ 274785 h 542366"/>
                  <a:gd name="connsiteX18" fmla="*/ 92364 w 608838"/>
                  <a:gd name="connsiteY18" fmla="*/ 84185 h 542366"/>
                  <a:gd name="connsiteX19" fmla="*/ 205647 w 608838"/>
                  <a:gd name="connsiteY19" fmla="*/ 99177 h 542366"/>
                  <a:gd name="connsiteX20" fmla="*/ 160098 w 608838"/>
                  <a:gd name="connsiteY20" fmla="*/ 152407 h 542366"/>
                  <a:gd name="connsiteX21" fmla="*/ 166677 w 608838"/>
                  <a:gd name="connsiteY21" fmla="*/ 170599 h 542366"/>
                  <a:gd name="connsiteX22" fmla="*/ 204382 w 608838"/>
                  <a:gd name="connsiteY22" fmla="*/ 172115 h 542366"/>
                  <a:gd name="connsiteX23" fmla="*/ 216022 w 608838"/>
                  <a:gd name="connsiteY23" fmla="*/ 274785 h 542366"/>
                  <a:gd name="connsiteX24" fmla="*/ 231037 w 608838"/>
                  <a:gd name="connsiteY24" fmla="*/ 328268 h 542366"/>
                  <a:gd name="connsiteX25" fmla="*/ 194766 w 608838"/>
                  <a:gd name="connsiteY25" fmla="*/ 307043 h 542366"/>
                  <a:gd name="connsiteX26" fmla="*/ 185487 w 608838"/>
                  <a:gd name="connsiteY26" fmla="*/ 283207 h 542366"/>
                  <a:gd name="connsiteX27" fmla="*/ 179751 w 608838"/>
                  <a:gd name="connsiteY27" fmla="*/ 234020 h 542366"/>
                  <a:gd name="connsiteX28" fmla="*/ 166508 w 608838"/>
                  <a:gd name="connsiteY28" fmla="*/ 287840 h 542366"/>
                  <a:gd name="connsiteX29" fmla="*/ 173763 w 608838"/>
                  <a:gd name="connsiteY29" fmla="*/ 313444 h 542366"/>
                  <a:gd name="connsiteX30" fmla="*/ 309398 w 608838"/>
                  <a:gd name="connsiteY30" fmla="*/ 390172 h 542366"/>
                  <a:gd name="connsiteX31" fmla="*/ 330486 w 608838"/>
                  <a:gd name="connsiteY31" fmla="*/ 353619 h 542366"/>
                  <a:gd name="connsiteX32" fmla="*/ 381265 w 608838"/>
                  <a:gd name="connsiteY32" fmla="*/ 382845 h 542366"/>
                  <a:gd name="connsiteX33" fmla="*/ 327534 w 608838"/>
                  <a:gd name="connsiteY33" fmla="*/ 475913 h 542366"/>
                  <a:gd name="connsiteX34" fmla="*/ 276839 w 608838"/>
                  <a:gd name="connsiteY34" fmla="*/ 446687 h 542366"/>
                  <a:gd name="connsiteX35" fmla="*/ 298686 w 608838"/>
                  <a:gd name="connsiteY35" fmla="*/ 408786 h 542366"/>
                  <a:gd name="connsiteX36" fmla="*/ 182198 w 608838"/>
                  <a:gd name="connsiteY36" fmla="*/ 342923 h 542366"/>
                  <a:gd name="connsiteX37" fmla="*/ 189873 w 608838"/>
                  <a:gd name="connsiteY37" fmla="*/ 369874 h 542366"/>
                  <a:gd name="connsiteX38" fmla="*/ 211045 w 608838"/>
                  <a:gd name="connsiteY38" fmla="*/ 429421 h 542366"/>
                  <a:gd name="connsiteX39" fmla="*/ 189873 w 608838"/>
                  <a:gd name="connsiteY39" fmla="*/ 542366 h 542366"/>
                  <a:gd name="connsiteX40" fmla="*/ 146855 w 608838"/>
                  <a:gd name="connsiteY40" fmla="*/ 542366 h 542366"/>
                  <a:gd name="connsiteX41" fmla="*/ 165412 w 608838"/>
                  <a:gd name="connsiteY41" fmla="*/ 442644 h 542366"/>
                  <a:gd name="connsiteX42" fmla="*/ 135046 w 608838"/>
                  <a:gd name="connsiteY42" fmla="*/ 359852 h 542366"/>
                  <a:gd name="connsiteX43" fmla="*/ 101221 w 608838"/>
                  <a:gd name="connsiteY43" fmla="*/ 359852 h 542366"/>
                  <a:gd name="connsiteX44" fmla="*/ 91099 w 608838"/>
                  <a:gd name="connsiteY44" fmla="*/ 439696 h 542366"/>
                  <a:gd name="connsiteX45" fmla="*/ 55587 w 608838"/>
                  <a:gd name="connsiteY45" fmla="*/ 542366 h 542366"/>
                  <a:gd name="connsiteX46" fmla="*/ 11219 w 608838"/>
                  <a:gd name="connsiteY46" fmla="*/ 542366 h 542366"/>
                  <a:gd name="connsiteX47" fmla="*/ 43187 w 608838"/>
                  <a:gd name="connsiteY47" fmla="*/ 439360 h 542366"/>
                  <a:gd name="connsiteX48" fmla="*/ 50695 w 608838"/>
                  <a:gd name="connsiteY48" fmla="*/ 313276 h 542366"/>
                  <a:gd name="connsiteX49" fmla="*/ 0 w 608838"/>
                  <a:gd name="connsiteY49" fmla="*/ 300810 h 542366"/>
                  <a:gd name="connsiteX50" fmla="*/ 0 w 608838"/>
                  <a:gd name="connsiteY50" fmla="*/ 215996 h 542366"/>
                  <a:gd name="connsiteX51" fmla="*/ 63769 w 608838"/>
                  <a:gd name="connsiteY51" fmla="*/ 160324 h 542366"/>
                  <a:gd name="connsiteX52" fmla="*/ 92870 w 608838"/>
                  <a:gd name="connsiteY52" fmla="*/ 162766 h 542366"/>
                  <a:gd name="connsiteX53" fmla="*/ 115561 w 608838"/>
                  <a:gd name="connsiteY53" fmla="*/ 143732 h 542366"/>
                  <a:gd name="connsiteX54" fmla="*/ 116573 w 608838"/>
                  <a:gd name="connsiteY54" fmla="*/ 143816 h 542366"/>
                  <a:gd name="connsiteX55" fmla="*/ 91099 w 608838"/>
                  <a:gd name="connsiteY55" fmla="*/ 96229 h 542366"/>
                  <a:gd name="connsiteX56" fmla="*/ 92364 w 608838"/>
                  <a:gd name="connsiteY56" fmla="*/ 84185 h 542366"/>
                  <a:gd name="connsiteX57" fmla="*/ 152415 w 608838"/>
                  <a:gd name="connsiteY57" fmla="*/ 0 h 542366"/>
                  <a:gd name="connsiteX58" fmla="*/ 162197 w 608838"/>
                  <a:gd name="connsiteY58" fmla="*/ 674 h 542366"/>
                  <a:gd name="connsiteX59" fmla="*/ 222403 w 608838"/>
                  <a:gd name="connsiteY59" fmla="*/ 90535 h 542366"/>
                  <a:gd name="connsiteX60" fmla="*/ 205201 w 608838"/>
                  <a:gd name="connsiteY60" fmla="*/ 88261 h 542366"/>
                  <a:gd name="connsiteX61" fmla="*/ 95581 w 608838"/>
                  <a:gd name="connsiteY61" fmla="*/ 73776 h 542366"/>
                  <a:gd name="connsiteX62" fmla="*/ 80656 w 608838"/>
                  <a:gd name="connsiteY62" fmla="*/ 71754 h 542366"/>
                  <a:gd name="connsiteX63" fmla="*/ 152415 w 608838"/>
                  <a:gd name="connsiteY63" fmla="*/ 0 h 54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08838" h="542366">
                    <a:moveTo>
                      <a:pt x="489987" y="488666"/>
                    </a:moveTo>
                    <a:lnTo>
                      <a:pt x="520763" y="488666"/>
                    </a:lnTo>
                    <a:lnTo>
                      <a:pt x="558031" y="542366"/>
                    </a:lnTo>
                    <a:lnTo>
                      <a:pt x="449431" y="542366"/>
                    </a:lnTo>
                    <a:close/>
                    <a:moveTo>
                      <a:pt x="487529" y="317615"/>
                    </a:moveTo>
                    <a:lnTo>
                      <a:pt x="522622" y="327134"/>
                    </a:lnTo>
                    <a:lnTo>
                      <a:pt x="608838" y="542366"/>
                    </a:lnTo>
                    <a:lnTo>
                      <a:pt x="571129" y="542366"/>
                    </a:lnTo>
                    <a:lnTo>
                      <a:pt x="526419" y="477923"/>
                    </a:lnTo>
                    <a:lnTo>
                      <a:pt x="484661" y="477923"/>
                    </a:lnTo>
                    <a:lnTo>
                      <a:pt x="435901" y="542366"/>
                    </a:lnTo>
                    <a:lnTo>
                      <a:pt x="324883" y="542366"/>
                    </a:lnTo>
                    <a:lnTo>
                      <a:pt x="419450" y="370181"/>
                    </a:lnTo>
                    <a:lnTo>
                      <a:pt x="446530" y="381047"/>
                    </a:lnTo>
                    <a:close/>
                    <a:moveTo>
                      <a:pt x="53816" y="225093"/>
                    </a:moveTo>
                    <a:lnTo>
                      <a:pt x="32306" y="244717"/>
                    </a:lnTo>
                    <a:lnTo>
                      <a:pt x="32306" y="269984"/>
                    </a:lnTo>
                    <a:lnTo>
                      <a:pt x="53816" y="274785"/>
                    </a:lnTo>
                    <a:close/>
                    <a:moveTo>
                      <a:pt x="92364" y="84185"/>
                    </a:moveTo>
                    <a:lnTo>
                      <a:pt x="205647" y="99177"/>
                    </a:lnTo>
                    <a:cubicBezTo>
                      <a:pt x="204297" y="125539"/>
                      <a:pt x="185319" y="147269"/>
                      <a:pt x="160098" y="152407"/>
                    </a:cubicBezTo>
                    <a:lnTo>
                      <a:pt x="166677" y="170599"/>
                    </a:lnTo>
                    <a:lnTo>
                      <a:pt x="204382" y="172115"/>
                    </a:lnTo>
                    <a:lnTo>
                      <a:pt x="216022" y="274785"/>
                    </a:lnTo>
                    <a:lnTo>
                      <a:pt x="231037" y="328268"/>
                    </a:lnTo>
                    <a:lnTo>
                      <a:pt x="194766" y="307043"/>
                    </a:lnTo>
                    <a:lnTo>
                      <a:pt x="185487" y="283207"/>
                    </a:lnTo>
                    <a:lnTo>
                      <a:pt x="179751" y="234020"/>
                    </a:lnTo>
                    <a:lnTo>
                      <a:pt x="166508" y="287840"/>
                    </a:lnTo>
                    <a:lnTo>
                      <a:pt x="173763" y="313444"/>
                    </a:lnTo>
                    <a:lnTo>
                      <a:pt x="309398" y="390172"/>
                    </a:lnTo>
                    <a:lnTo>
                      <a:pt x="330486" y="353619"/>
                    </a:lnTo>
                    <a:lnTo>
                      <a:pt x="381265" y="382845"/>
                    </a:lnTo>
                    <a:lnTo>
                      <a:pt x="327534" y="475913"/>
                    </a:lnTo>
                    <a:lnTo>
                      <a:pt x="276839" y="446687"/>
                    </a:lnTo>
                    <a:lnTo>
                      <a:pt x="298686" y="408786"/>
                    </a:lnTo>
                    <a:lnTo>
                      <a:pt x="182198" y="342923"/>
                    </a:lnTo>
                    <a:lnTo>
                      <a:pt x="189873" y="369874"/>
                    </a:lnTo>
                    <a:lnTo>
                      <a:pt x="211045" y="429421"/>
                    </a:lnTo>
                    <a:lnTo>
                      <a:pt x="189873" y="542366"/>
                    </a:lnTo>
                    <a:lnTo>
                      <a:pt x="146855" y="542366"/>
                    </a:lnTo>
                    <a:lnTo>
                      <a:pt x="165412" y="442644"/>
                    </a:lnTo>
                    <a:lnTo>
                      <a:pt x="135046" y="359852"/>
                    </a:lnTo>
                    <a:lnTo>
                      <a:pt x="101221" y="359852"/>
                    </a:lnTo>
                    <a:lnTo>
                      <a:pt x="91099" y="439696"/>
                    </a:lnTo>
                    <a:lnTo>
                      <a:pt x="55587" y="542366"/>
                    </a:lnTo>
                    <a:lnTo>
                      <a:pt x="11219" y="542366"/>
                    </a:lnTo>
                    <a:lnTo>
                      <a:pt x="43187" y="439360"/>
                    </a:lnTo>
                    <a:lnTo>
                      <a:pt x="50695" y="313276"/>
                    </a:lnTo>
                    <a:lnTo>
                      <a:pt x="0" y="300810"/>
                    </a:lnTo>
                    <a:lnTo>
                      <a:pt x="0" y="215996"/>
                    </a:lnTo>
                    <a:lnTo>
                      <a:pt x="63769" y="160324"/>
                    </a:lnTo>
                    <a:lnTo>
                      <a:pt x="92870" y="162766"/>
                    </a:lnTo>
                    <a:lnTo>
                      <a:pt x="115561" y="143732"/>
                    </a:lnTo>
                    <a:lnTo>
                      <a:pt x="116573" y="143816"/>
                    </a:lnTo>
                    <a:cubicBezTo>
                      <a:pt x="101221" y="133541"/>
                      <a:pt x="91099" y="116022"/>
                      <a:pt x="91099" y="96229"/>
                    </a:cubicBezTo>
                    <a:cubicBezTo>
                      <a:pt x="91099" y="92102"/>
                      <a:pt x="91521" y="88059"/>
                      <a:pt x="92364" y="84185"/>
                    </a:cubicBezTo>
                    <a:close/>
                    <a:moveTo>
                      <a:pt x="152415" y="0"/>
                    </a:moveTo>
                    <a:cubicBezTo>
                      <a:pt x="155619" y="0"/>
                      <a:pt x="158908" y="253"/>
                      <a:pt x="162197" y="674"/>
                    </a:cubicBezTo>
                    <a:cubicBezTo>
                      <a:pt x="202419" y="5980"/>
                      <a:pt x="224680" y="39414"/>
                      <a:pt x="222403" y="90535"/>
                    </a:cubicBezTo>
                    <a:lnTo>
                      <a:pt x="205201" y="88261"/>
                    </a:lnTo>
                    <a:lnTo>
                      <a:pt x="95581" y="73776"/>
                    </a:lnTo>
                    <a:lnTo>
                      <a:pt x="80656" y="71754"/>
                    </a:lnTo>
                    <a:cubicBezTo>
                      <a:pt x="90775" y="26108"/>
                      <a:pt x="116746" y="0"/>
                      <a:pt x="152415" y="0"/>
                    </a:cubicBezTo>
                    <a:close/>
                  </a:path>
                </a:pathLst>
              </a:custGeom>
              <a:solidFill>
                <a:srgbClr val="2980B9"/>
              </a:solidFill>
              <a:ln>
                <a:noFill/>
              </a:ln>
            </p:spPr>
            <p:style>
              <a:lnRef idx="2">
                <a:srgbClr val="2980B9">
                  <a:shade val="50000"/>
                </a:srgbClr>
              </a:lnRef>
              <a:fillRef idx="1">
                <a:srgbClr val="2980B9"/>
              </a:fillRef>
              <a:effectRef idx="0">
                <a:srgbClr val="2980B9"/>
              </a:effectRef>
              <a:fontRef idx="minor">
                <a:srgbClr val="FFFFFF"/>
              </a:fontRef>
            </p:style>
            <p:txBody>
              <a:bodyPr rtlCol="0" anchor="ctr"/>
              <a:lstStyle/>
              <a:p>
                <a:pPr algn="ctr"/>
                <a:endParaRPr lang="en-US">
                  <a:solidFill>
                    <a:srgbClr val="FFFFFF"/>
                  </a:solidFill>
                  <a:latin typeface="Arial" panose="020B0604020202020204" pitchFamily="34" charset="0"/>
                </a:endParaRPr>
              </a:p>
            </p:txBody>
          </p:sp>
          <p:sp>
            <p:nvSpPr>
              <p:cNvPr id="32" name="任意多边形: 形状 6"/>
              <p:cNvSpPr/>
              <p:nvPr>
                <p:custDataLst>
                  <p:tags r:id="rId2"/>
                </p:custDataLst>
              </p:nvPr>
            </p:nvSpPr>
            <p:spPr>
              <a:xfrm>
                <a:off x="3018408" y="1485900"/>
                <a:ext cx="609685" cy="430354"/>
              </a:xfrm>
              <a:custGeom>
                <a:avLst/>
                <a:gdLst>
                  <a:gd name="T0" fmla="*/ 11505 w 12224"/>
                  <a:gd name="T1" fmla="*/ 6471 h 8628"/>
                  <a:gd name="T2" fmla="*/ 11505 w 12224"/>
                  <a:gd name="T3" fmla="*/ 1078 h 8628"/>
                  <a:gd name="T4" fmla="*/ 10427 w 12224"/>
                  <a:gd name="T5" fmla="*/ 0 h 8628"/>
                  <a:gd name="T6" fmla="*/ 1797 w 12224"/>
                  <a:gd name="T7" fmla="*/ 0 h 8628"/>
                  <a:gd name="T8" fmla="*/ 719 w 12224"/>
                  <a:gd name="T9" fmla="*/ 1078 h 8628"/>
                  <a:gd name="T10" fmla="*/ 719 w 12224"/>
                  <a:gd name="T11" fmla="*/ 6471 h 8628"/>
                  <a:gd name="T12" fmla="*/ 0 w 12224"/>
                  <a:gd name="T13" fmla="*/ 6471 h 8628"/>
                  <a:gd name="T14" fmla="*/ 0 w 12224"/>
                  <a:gd name="T15" fmla="*/ 7550 h 8628"/>
                  <a:gd name="T16" fmla="*/ 1078 w 12224"/>
                  <a:gd name="T17" fmla="*/ 8628 h 8628"/>
                  <a:gd name="T18" fmla="*/ 11146 w 12224"/>
                  <a:gd name="T19" fmla="*/ 8628 h 8628"/>
                  <a:gd name="T20" fmla="*/ 12224 w 12224"/>
                  <a:gd name="T21" fmla="*/ 7550 h 8628"/>
                  <a:gd name="T22" fmla="*/ 12224 w 12224"/>
                  <a:gd name="T23" fmla="*/ 6471 h 8628"/>
                  <a:gd name="T24" fmla="*/ 11505 w 12224"/>
                  <a:gd name="T25" fmla="*/ 6471 h 8628"/>
                  <a:gd name="T26" fmla="*/ 1438 w 12224"/>
                  <a:gd name="T27" fmla="*/ 1078 h 8628"/>
                  <a:gd name="T28" fmla="*/ 1797 w 12224"/>
                  <a:gd name="T29" fmla="*/ 718 h 8628"/>
                  <a:gd name="T30" fmla="*/ 10427 w 12224"/>
                  <a:gd name="T31" fmla="*/ 718 h 8628"/>
                  <a:gd name="T32" fmla="*/ 10786 w 12224"/>
                  <a:gd name="T33" fmla="*/ 1078 h 8628"/>
                  <a:gd name="T34" fmla="*/ 10786 w 12224"/>
                  <a:gd name="T35" fmla="*/ 6471 h 8628"/>
                  <a:gd name="T36" fmla="*/ 1438 w 12224"/>
                  <a:gd name="T37" fmla="*/ 6471 h 8628"/>
                  <a:gd name="T38" fmla="*/ 1438 w 12224"/>
                  <a:gd name="T39" fmla="*/ 1078 h 8628"/>
                  <a:gd name="T40" fmla="*/ 11505 w 12224"/>
                  <a:gd name="T41" fmla="*/ 7550 h 8628"/>
                  <a:gd name="T42" fmla="*/ 11146 w 12224"/>
                  <a:gd name="T43" fmla="*/ 7909 h 8628"/>
                  <a:gd name="T44" fmla="*/ 1078 w 12224"/>
                  <a:gd name="T45" fmla="*/ 7909 h 8628"/>
                  <a:gd name="T46" fmla="*/ 719 w 12224"/>
                  <a:gd name="T47" fmla="*/ 7550 h 8628"/>
                  <a:gd name="T48" fmla="*/ 719 w 12224"/>
                  <a:gd name="T49" fmla="*/ 7190 h 8628"/>
                  <a:gd name="T50" fmla="*/ 11505 w 12224"/>
                  <a:gd name="T51" fmla="*/ 7190 h 8628"/>
                  <a:gd name="T52" fmla="*/ 11505 w 12224"/>
                  <a:gd name="T53" fmla="*/ 7550 h 8628"/>
                  <a:gd name="T54" fmla="*/ 2157 w 12224"/>
                  <a:gd name="T55" fmla="*/ 1438 h 8628"/>
                  <a:gd name="T56" fmla="*/ 2876 w 12224"/>
                  <a:gd name="T57" fmla="*/ 1438 h 8628"/>
                  <a:gd name="T58" fmla="*/ 2876 w 12224"/>
                  <a:gd name="T59" fmla="*/ 5752 h 8628"/>
                  <a:gd name="T60" fmla="*/ 2157 w 12224"/>
                  <a:gd name="T61" fmla="*/ 5752 h 8628"/>
                  <a:gd name="T62" fmla="*/ 2157 w 12224"/>
                  <a:gd name="T63" fmla="*/ 1438 h 8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224" h="8628">
                    <a:moveTo>
                      <a:pt x="11505" y="6471"/>
                    </a:moveTo>
                    <a:lnTo>
                      <a:pt x="11505" y="1078"/>
                    </a:lnTo>
                    <a:cubicBezTo>
                      <a:pt x="11505" y="483"/>
                      <a:pt x="11021" y="0"/>
                      <a:pt x="10427" y="0"/>
                    </a:cubicBezTo>
                    <a:lnTo>
                      <a:pt x="1797" y="0"/>
                    </a:lnTo>
                    <a:cubicBezTo>
                      <a:pt x="1203" y="0"/>
                      <a:pt x="719" y="483"/>
                      <a:pt x="719" y="1078"/>
                    </a:cubicBezTo>
                    <a:lnTo>
                      <a:pt x="719" y="6471"/>
                    </a:lnTo>
                    <a:lnTo>
                      <a:pt x="0" y="6471"/>
                    </a:lnTo>
                    <a:lnTo>
                      <a:pt x="0" y="7550"/>
                    </a:lnTo>
                    <a:cubicBezTo>
                      <a:pt x="0" y="8145"/>
                      <a:pt x="484" y="8628"/>
                      <a:pt x="1078" y="8628"/>
                    </a:cubicBezTo>
                    <a:lnTo>
                      <a:pt x="11146" y="8628"/>
                    </a:lnTo>
                    <a:cubicBezTo>
                      <a:pt x="11740" y="8628"/>
                      <a:pt x="12224" y="8145"/>
                      <a:pt x="12224" y="7550"/>
                    </a:cubicBezTo>
                    <a:lnTo>
                      <a:pt x="12224" y="6471"/>
                    </a:lnTo>
                    <a:lnTo>
                      <a:pt x="11505" y="6471"/>
                    </a:lnTo>
                    <a:close/>
                    <a:moveTo>
                      <a:pt x="1438" y="1078"/>
                    </a:moveTo>
                    <a:cubicBezTo>
                      <a:pt x="1438" y="880"/>
                      <a:pt x="1599" y="718"/>
                      <a:pt x="1797" y="718"/>
                    </a:cubicBezTo>
                    <a:lnTo>
                      <a:pt x="10427" y="718"/>
                    </a:lnTo>
                    <a:cubicBezTo>
                      <a:pt x="10625" y="718"/>
                      <a:pt x="10786" y="880"/>
                      <a:pt x="10786" y="1078"/>
                    </a:cubicBezTo>
                    <a:lnTo>
                      <a:pt x="10786" y="6471"/>
                    </a:lnTo>
                    <a:lnTo>
                      <a:pt x="1438" y="6471"/>
                    </a:lnTo>
                    <a:lnTo>
                      <a:pt x="1438" y="1078"/>
                    </a:lnTo>
                    <a:close/>
                    <a:moveTo>
                      <a:pt x="11505" y="7550"/>
                    </a:moveTo>
                    <a:cubicBezTo>
                      <a:pt x="11505" y="7748"/>
                      <a:pt x="11344" y="7909"/>
                      <a:pt x="11146" y="7909"/>
                    </a:cubicBezTo>
                    <a:lnTo>
                      <a:pt x="1078" y="7909"/>
                    </a:lnTo>
                    <a:cubicBezTo>
                      <a:pt x="880" y="7909"/>
                      <a:pt x="719" y="7748"/>
                      <a:pt x="719" y="7550"/>
                    </a:cubicBezTo>
                    <a:lnTo>
                      <a:pt x="719" y="7190"/>
                    </a:lnTo>
                    <a:lnTo>
                      <a:pt x="11505" y="7190"/>
                    </a:lnTo>
                    <a:lnTo>
                      <a:pt x="11505" y="7550"/>
                    </a:lnTo>
                    <a:close/>
                    <a:moveTo>
                      <a:pt x="2157" y="1438"/>
                    </a:moveTo>
                    <a:lnTo>
                      <a:pt x="2876" y="1438"/>
                    </a:lnTo>
                    <a:lnTo>
                      <a:pt x="2876" y="5752"/>
                    </a:lnTo>
                    <a:lnTo>
                      <a:pt x="2157" y="5752"/>
                    </a:lnTo>
                    <a:lnTo>
                      <a:pt x="2157" y="1438"/>
                    </a:lnTo>
                    <a:close/>
                  </a:path>
                </a:pathLst>
              </a:custGeom>
              <a:solidFill>
                <a:srgbClr val="2980B9"/>
              </a:solidFill>
              <a:ln>
                <a:noFill/>
              </a:ln>
            </p:spPr>
            <p:style>
              <a:lnRef idx="2">
                <a:srgbClr val="2980B9">
                  <a:shade val="50000"/>
                </a:srgbClr>
              </a:lnRef>
              <a:fillRef idx="1">
                <a:srgbClr val="2980B9"/>
              </a:fillRef>
              <a:effectRef idx="0">
                <a:srgbClr val="2980B9"/>
              </a:effectRef>
              <a:fontRef idx="minor">
                <a:srgbClr val="FFFFFF"/>
              </a:fontRef>
            </p:style>
            <p:txBody>
              <a:bodyPr rtlCol="0" anchor="ctr"/>
              <a:lstStyle/>
              <a:p>
                <a:pPr algn="ctr"/>
                <a:endParaRPr lang="en-US">
                  <a:solidFill>
                    <a:srgbClr val="FFFFFF"/>
                  </a:solidFill>
                  <a:latin typeface="Arial" panose="020B0604020202020204" pitchFamily="34" charset="0"/>
                </a:endParaRPr>
              </a:p>
            </p:txBody>
          </p:sp>
          <p:cxnSp>
            <p:nvCxnSpPr>
              <p:cNvPr id="33" name="直接箭头连接符 32"/>
              <p:cNvCxnSpPr/>
              <p:nvPr>
                <p:custDataLst>
                  <p:tags r:id="rId3"/>
                </p:custDataLst>
              </p:nvPr>
            </p:nvCxnSpPr>
            <p:spPr>
              <a:xfrm>
                <a:off x="2059619" y="1701077"/>
                <a:ext cx="958789" cy="0"/>
              </a:xfrm>
              <a:prstGeom prst="straightConnector1">
                <a:avLst/>
              </a:prstGeom>
              <a:ln w="19050">
                <a:tailEnd type="triangle"/>
              </a:ln>
            </p:spPr>
            <p:style>
              <a:lnRef idx="1">
                <a:srgbClr val="2980B9"/>
              </a:lnRef>
              <a:fillRef idx="0">
                <a:srgbClr val="2980B9"/>
              </a:fillRef>
              <a:effectRef idx="0">
                <a:srgbClr val="2980B9"/>
              </a:effectRef>
              <a:fontRef idx="minor">
                <a:srgbClr val="000000"/>
              </a:fontRef>
            </p:style>
          </p:cxnSp>
          <p:sp>
            <p:nvSpPr>
              <p:cNvPr id="34" name="文本框 33"/>
              <p:cNvSpPr txBox="1"/>
              <p:nvPr>
                <p:custDataLst>
                  <p:tags r:id="rId4"/>
                </p:custDataLst>
              </p:nvPr>
            </p:nvSpPr>
            <p:spPr>
              <a:xfrm>
                <a:off x="2017076" y="1295067"/>
                <a:ext cx="1043876" cy="399797"/>
              </a:xfrm>
              <a:prstGeom prst="rect">
                <a:avLst/>
              </a:prstGeom>
              <a:noFill/>
            </p:spPr>
            <p:txBody>
              <a:bodyPr wrap="square" rtlCol="0">
                <a:spAutoFit/>
              </a:bodyPr>
              <a:lstStyle/>
              <a:p>
                <a:r>
                  <a:rPr lang="en-US" altLang="zh-CN" dirty="0"/>
                  <a:t>Cell</a:t>
                </a:r>
                <a:r>
                  <a:rPr lang="zh-CN" altLang="en-US" dirty="0"/>
                  <a:t>配置</a:t>
                </a:r>
                <a:endParaRPr lang="zh-CN" altLang="en-US" dirty="0"/>
              </a:p>
            </p:txBody>
          </p:sp>
        </p:grpSp>
        <p:sp>
          <p:nvSpPr>
            <p:cNvPr id="35" name="文本框 34"/>
            <p:cNvSpPr txBox="1"/>
            <p:nvPr>
              <p:custDataLst>
                <p:tags r:id="rId5"/>
              </p:custDataLst>
            </p:nvPr>
          </p:nvSpPr>
          <p:spPr>
            <a:xfrm>
              <a:off x="951" y="2153"/>
              <a:ext cx="8346" cy="3470"/>
            </a:xfrm>
            <a:prstGeom prst="rect">
              <a:avLst/>
            </a:prstGeom>
            <a:noFill/>
          </p:spPr>
          <p:txBody>
            <a:bodyPr wrap="square" rtlCol="0">
              <a:spAutoFit/>
            </a:bodyPr>
            <a:lstStyle/>
            <a:p>
              <a:pPr marL="285750" indent="-285750">
                <a:buClr>
                  <a:srgbClr val="00615A"/>
                </a:buClr>
                <a:buFont typeface="Wingdings" panose="05000000000000000000" pitchFamily="2" charset="2"/>
                <a:buChar char="l"/>
              </a:pPr>
              <a:r>
                <a:rPr lang="zh-CN" altLang="en-US" dirty="0">
                  <a:latin typeface="微软雅黑" panose="020B0503020204020204" charset="-122"/>
                  <a:ea typeface="微软雅黑" panose="020B0503020204020204" charset="-122"/>
                </a:rPr>
                <a:t>离线配置</a:t>
              </a:r>
              <a:endParaRPr lang="en-US" altLang="zh-CN" dirty="0">
                <a:latin typeface="微软雅黑" panose="020B0503020204020204" charset="-122"/>
                <a:ea typeface="微软雅黑" panose="020B0503020204020204" charset="-122"/>
              </a:endParaRPr>
            </a:p>
            <a:p>
              <a:pPr marL="342900" indent="-342900">
                <a:lnSpc>
                  <a:spcPct val="150000"/>
                </a:lnSpc>
                <a:buFont typeface="微软雅黑" panose="020B0503020204020204" charset="-122"/>
                <a:buAutoNum type="circleNumDbPlain"/>
              </a:pPr>
              <a:r>
                <a:rPr lang="zh-CN" altLang="en-US" dirty="0">
                  <a:latin typeface="微软雅黑" panose="020B0503020204020204" charset="-122"/>
                  <a:ea typeface="微软雅黑" panose="020B0503020204020204" charset="-122"/>
                </a:rPr>
                <a:t>硬件资源可视化</a:t>
              </a:r>
              <a:endParaRPr lang="en-US" altLang="zh-CN" dirty="0">
                <a:latin typeface="微软雅黑" panose="020B0503020204020204" charset="-122"/>
                <a:ea typeface="微软雅黑" panose="020B0503020204020204" charset="-122"/>
              </a:endParaRPr>
            </a:p>
            <a:p>
              <a:pPr marL="342900" indent="-342900">
                <a:lnSpc>
                  <a:spcPct val="150000"/>
                </a:lnSpc>
                <a:buFont typeface="微软雅黑" panose="020B0503020204020204" charset="-122"/>
                <a:buAutoNum type="circleNumDbPlain"/>
              </a:pPr>
              <a:r>
                <a:rPr lang="zh-CN" altLang="en-US" dirty="0">
                  <a:latin typeface="微软雅黑" panose="020B0503020204020204" charset="-122"/>
                  <a:ea typeface="微软雅黑" panose="020B0503020204020204" charset="-122"/>
                </a:rPr>
                <a:t>可视化配置</a:t>
              </a:r>
              <a:r>
                <a:rPr lang="en-US" altLang="zh-CN" dirty="0">
                  <a:latin typeface="微软雅黑" panose="020B0503020204020204" charset="-122"/>
                  <a:ea typeface="微软雅黑" panose="020B0503020204020204" charset="-122"/>
                </a:rPr>
                <a:t>Cell</a:t>
              </a:r>
              <a:r>
                <a:rPr lang="zh-CN" altLang="en-US" dirty="0">
                  <a:latin typeface="微软雅黑" panose="020B0503020204020204" charset="-122"/>
                  <a:ea typeface="微软雅黑" panose="020B0503020204020204" charset="-122"/>
                </a:rPr>
                <a:t>资源</a:t>
              </a:r>
              <a:endParaRPr lang="en-US" altLang="zh-CN" dirty="0">
                <a:latin typeface="微软雅黑" panose="020B0503020204020204" charset="-122"/>
                <a:ea typeface="微软雅黑" panose="020B0503020204020204" charset="-122"/>
              </a:endParaRPr>
            </a:p>
            <a:p>
              <a:pPr marL="342900" indent="-342900">
                <a:lnSpc>
                  <a:spcPct val="150000"/>
                </a:lnSpc>
                <a:buFont typeface="微软雅黑" panose="020B0503020204020204" charset="-122"/>
                <a:buAutoNum type="circleNumDbPlain"/>
              </a:pPr>
              <a:r>
                <a:rPr lang="zh-CN" altLang="en-US" dirty="0">
                  <a:latin typeface="微软雅黑" panose="020B0503020204020204" charset="-122"/>
                  <a:ea typeface="微软雅黑" panose="020B0503020204020204" charset="-122"/>
                </a:rPr>
                <a:t>生成</a:t>
              </a:r>
              <a:r>
                <a:rPr lang="en-US" altLang="zh-CN" dirty="0">
                  <a:latin typeface="微软雅黑" panose="020B0503020204020204" charset="-122"/>
                  <a:ea typeface="微软雅黑" panose="020B0503020204020204" charset="-122"/>
                </a:rPr>
                <a:t>Cell</a:t>
              </a:r>
              <a:r>
                <a:rPr lang="zh-CN" altLang="en-US" dirty="0">
                  <a:latin typeface="微软雅黑" panose="020B0503020204020204" charset="-122"/>
                  <a:ea typeface="微软雅黑" panose="020B0503020204020204" charset="-122"/>
                </a:rPr>
                <a:t>配置的源</a:t>
              </a:r>
              <a:r>
                <a:rPr lang="en-US" altLang="zh-CN" dirty="0">
                  <a:latin typeface="微软雅黑" panose="020B0503020204020204" charset="-122"/>
                  <a:ea typeface="微软雅黑" panose="020B0503020204020204" charset="-122"/>
                </a:rPr>
                <a:t>/</a:t>
              </a:r>
              <a:r>
                <a:rPr lang="zh-CN" altLang="en-US" dirty="0">
                  <a:latin typeface="微软雅黑" panose="020B0503020204020204" charset="-122"/>
                  <a:ea typeface="微软雅黑" panose="020B0503020204020204" charset="-122"/>
                </a:rPr>
                <a:t>二进制文件</a:t>
              </a:r>
              <a:endParaRPr lang="en-US" altLang="zh-CN" dirty="0">
                <a:latin typeface="微软雅黑" panose="020B0503020204020204" charset="-122"/>
                <a:ea typeface="微软雅黑" panose="020B0503020204020204" charset="-122"/>
              </a:endParaRPr>
            </a:p>
            <a:p>
              <a:pPr marL="342900" indent="-342900">
                <a:lnSpc>
                  <a:spcPct val="150000"/>
                </a:lnSpc>
                <a:buFont typeface="微软雅黑" panose="020B0503020204020204" charset="-122"/>
                <a:buAutoNum type="circleNumDbPlain"/>
              </a:pPr>
              <a:r>
                <a:rPr lang="zh-CN" altLang="en-US" dirty="0">
                  <a:latin typeface="微软雅黑" panose="020B0503020204020204" charset="-122"/>
                  <a:ea typeface="微软雅黑" panose="020B0503020204020204" charset="-122"/>
                </a:rPr>
                <a:t>生成</a:t>
              </a:r>
              <a:r>
                <a:rPr lang="en-US" altLang="zh-CN" dirty="0">
                  <a:latin typeface="微软雅黑" panose="020B0503020204020204" charset="-122"/>
                  <a:ea typeface="微软雅黑" panose="020B0503020204020204" charset="-122"/>
                </a:rPr>
                <a:t>Linux </a:t>
              </a:r>
              <a:r>
                <a:rPr lang="en-US" altLang="zh-CN" dirty="0" err="1">
                  <a:latin typeface="微软雅黑" panose="020B0503020204020204" charset="-122"/>
                  <a:ea typeface="微软雅黑" panose="020B0503020204020204" charset="-122"/>
                </a:rPr>
                <a:t>guestcell</a:t>
              </a:r>
              <a:r>
                <a:rPr lang="en-US" altLang="zh-CN" dirty="0">
                  <a:latin typeface="微软雅黑" panose="020B0503020204020204" charset="-122"/>
                  <a:ea typeface="微软雅黑" panose="020B0503020204020204" charset="-122"/>
                </a:rPr>
                <a:t> </a:t>
              </a:r>
              <a:r>
                <a:rPr lang="zh-CN" altLang="en-US" dirty="0">
                  <a:latin typeface="微软雅黑" panose="020B0503020204020204" charset="-122"/>
                  <a:ea typeface="微软雅黑" panose="020B0503020204020204" charset="-122"/>
                </a:rPr>
                <a:t>设备树</a:t>
              </a:r>
              <a:r>
                <a:rPr lang="en-US" altLang="zh-CN" dirty="0">
                  <a:latin typeface="微软雅黑" panose="020B0503020204020204" charset="-122"/>
                  <a:ea typeface="微软雅黑" panose="020B0503020204020204" charset="-122"/>
                </a:rPr>
                <a:t>(</a:t>
              </a:r>
              <a:r>
                <a:rPr lang="en-US" altLang="zh-CN" dirty="0" err="1">
                  <a:latin typeface="微软雅黑" panose="020B0503020204020204" charset="-122"/>
                  <a:ea typeface="微软雅黑" panose="020B0503020204020204" charset="-122"/>
                </a:rPr>
                <a:t>dts</a:t>
              </a:r>
              <a:r>
                <a:rPr lang="en-US" altLang="zh-CN" dirty="0">
                  <a:latin typeface="微软雅黑" panose="020B0503020204020204" charset="-122"/>
                  <a:ea typeface="微软雅黑" panose="020B0503020204020204" charset="-122"/>
                </a:rPr>
                <a:t>/</a:t>
              </a:r>
              <a:r>
                <a:rPr lang="en-US" altLang="zh-CN" dirty="0" err="1">
                  <a:latin typeface="微软雅黑" panose="020B0503020204020204" charset="-122"/>
                  <a:ea typeface="微软雅黑" panose="020B0503020204020204" charset="-122"/>
                </a:rPr>
                <a:t>dtb</a:t>
              </a:r>
              <a:r>
                <a:rPr lang="en-US" altLang="zh-CN" dirty="0">
                  <a:latin typeface="微软雅黑" panose="020B0503020204020204" charset="-122"/>
                  <a:ea typeface="微软雅黑" panose="020B0503020204020204" charset="-122"/>
                </a:rPr>
                <a:t>)</a:t>
              </a:r>
              <a:endParaRPr lang="zh-CN" altLang="en-US" dirty="0">
                <a:latin typeface="微软雅黑" panose="020B0503020204020204" charset="-122"/>
                <a:ea typeface="微软雅黑" panose="020B0503020204020204" charset="-122"/>
              </a:endParaRPr>
            </a:p>
          </p:txBody>
        </p:sp>
        <p:sp>
          <p:nvSpPr>
            <p:cNvPr id="36" name="文本框 35"/>
            <p:cNvSpPr txBox="1"/>
            <p:nvPr>
              <p:custDataLst>
                <p:tags r:id="rId6"/>
              </p:custDataLst>
            </p:nvPr>
          </p:nvSpPr>
          <p:spPr>
            <a:xfrm>
              <a:off x="9600" y="2147"/>
              <a:ext cx="8346" cy="3234"/>
            </a:xfrm>
            <a:prstGeom prst="rect">
              <a:avLst/>
            </a:prstGeom>
            <a:noFill/>
          </p:spPr>
          <p:txBody>
            <a:bodyPr wrap="square" rtlCol="0">
              <a:spAutoFit/>
            </a:bodyPr>
            <a:lstStyle/>
            <a:p>
              <a:pPr marL="285750" indent="-285750">
                <a:buClr>
                  <a:srgbClr val="00615A"/>
                </a:buClr>
                <a:buFont typeface="Wingdings" panose="05000000000000000000" pitchFamily="2" charset="2"/>
                <a:buChar char="l"/>
              </a:pPr>
              <a:r>
                <a:rPr lang="zh-CN" altLang="en-US" dirty="0">
                  <a:latin typeface="微软雅黑" panose="020B0503020204020204" charset="-122"/>
                  <a:ea typeface="微软雅黑" panose="020B0503020204020204" charset="-122"/>
                </a:rPr>
                <a:t>在线调试</a:t>
              </a:r>
              <a:endParaRPr lang="en-US" altLang="zh-CN" dirty="0"/>
            </a:p>
            <a:p>
              <a:pPr marL="342900" indent="-342900">
                <a:lnSpc>
                  <a:spcPct val="150000"/>
                </a:lnSpc>
                <a:buFont typeface="微软雅黑" panose="020B0503020204020204" charset="-122"/>
                <a:buAutoNum type="circleNumDbPlain"/>
              </a:pPr>
              <a:r>
                <a:rPr lang="en-US" altLang="zh-CN" dirty="0">
                  <a:latin typeface="微软雅黑" panose="020B0503020204020204" charset="-122"/>
                  <a:ea typeface="微软雅黑" panose="020B0503020204020204" charset="-122"/>
                </a:rPr>
                <a:t>Cell</a:t>
              </a:r>
              <a:r>
                <a:rPr lang="zh-CN" altLang="en-US" dirty="0">
                  <a:latin typeface="微软雅黑" panose="020B0503020204020204" charset="-122"/>
                  <a:ea typeface="微软雅黑" panose="020B0503020204020204" charset="-122"/>
                </a:rPr>
                <a:t>配置热更新</a:t>
              </a:r>
              <a:endParaRPr lang="en-US" altLang="zh-CN" dirty="0">
                <a:latin typeface="微软雅黑" panose="020B0503020204020204" charset="-122"/>
                <a:ea typeface="微软雅黑" panose="020B0503020204020204" charset="-122"/>
              </a:endParaRPr>
            </a:p>
            <a:p>
              <a:pPr marL="342900" indent="-342900">
                <a:lnSpc>
                  <a:spcPct val="150000"/>
                </a:lnSpc>
                <a:buFont typeface="微软雅黑" panose="020B0503020204020204" charset="-122"/>
                <a:buAutoNum type="circleNumDbPlain"/>
              </a:pPr>
              <a:r>
                <a:rPr lang="en-US" altLang="zh-CN" dirty="0">
                  <a:latin typeface="微软雅黑" panose="020B0503020204020204" charset="-122"/>
                  <a:ea typeface="微软雅黑" panose="020B0503020204020204" charset="-122"/>
                </a:rPr>
                <a:t>Cell</a:t>
              </a:r>
              <a:r>
                <a:rPr lang="zh-CN" altLang="en-US" dirty="0">
                  <a:latin typeface="微软雅黑" panose="020B0503020204020204" charset="-122"/>
                  <a:ea typeface="微软雅黑" panose="020B0503020204020204" charset="-122"/>
                </a:rPr>
                <a:t>部署（启动、暂停、销毁）</a:t>
              </a:r>
              <a:endParaRPr lang="en-US" altLang="zh-CN" dirty="0">
                <a:latin typeface="微软雅黑" panose="020B0503020204020204" charset="-122"/>
                <a:ea typeface="微软雅黑" panose="020B0503020204020204" charset="-122"/>
              </a:endParaRPr>
            </a:p>
            <a:p>
              <a:pPr marL="342900" indent="-342900">
                <a:lnSpc>
                  <a:spcPct val="150000"/>
                </a:lnSpc>
                <a:buFont typeface="微软雅黑" panose="020B0503020204020204" charset="-122"/>
                <a:buAutoNum type="circleNumDbPlain"/>
              </a:pPr>
              <a:r>
                <a:rPr lang="en-US" altLang="zh-CN" dirty="0">
                  <a:latin typeface="微软雅黑" panose="020B0503020204020204" charset="-122"/>
                  <a:ea typeface="微软雅黑" panose="020B0503020204020204" charset="-122"/>
                </a:rPr>
                <a:t>Cell</a:t>
              </a:r>
              <a:r>
                <a:rPr lang="zh-CN" altLang="en-US" dirty="0">
                  <a:latin typeface="微软雅黑" panose="020B0503020204020204" charset="-122"/>
                  <a:ea typeface="微软雅黑" panose="020B0503020204020204" charset="-122"/>
                </a:rPr>
                <a:t>状态可视化显示、日志管理</a:t>
              </a:r>
              <a:endParaRPr lang="en-US" altLang="zh-CN" dirty="0">
                <a:latin typeface="微软雅黑" panose="020B0503020204020204" charset="-122"/>
                <a:ea typeface="微软雅黑" panose="020B0503020204020204" charset="-122"/>
              </a:endParaRPr>
            </a:p>
            <a:p>
              <a:endParaRPr lang="en-US" altLang="zh-CN" dirty="0"/>
            </a:p>
          </p:txBody>
        </p:sp>
        <p:grpSp>
          <p:nvGrpSpPr>
            <p:cNvPr id="37" name="组合 36"/>
            <p:cNvGrpSpPr/>
            <p:nvPr/>
          </p:nvGrpSpPr>
          <p:grpSpPr>
            <a:xfrm>
              <a:off x="9141" y="5908"/>
              <a:ext cx="8805" cy="4643"/>
              <a:chOff x="6096000" y="3450074"/>
              <a:chExt cx="5591473" cy="2948078"/>
            </a:xfrm>
          </p:grpSpPr>
          <p:grpSp>
            <p:nvGrpSpPr>
              <p:cNvPr id="38" name="组合 37"/>
              <p:cNvGrpSpPr/>
              <p:nvPr/>
            </p:nvGrpSpPr>
            <p:grpSpPr>
              <a:xfrm>
                <a:off x="6096000" y="3450074"/>
                <a:ext cx="5591473" cy="2948078"/>
                <a:chOff x="3151072" y="3321960"/>
                <a:chExt cx="5591473" cy="2948078"/>
              </a:xfrm>
            </p:grpSpPr>
            <p:sp>
              <p:nvSpPr>
                <p:cNvPr id="39" name="任意多边形: 形状 14"/>
                <p:cNvSpPr/>
                <p:nvPr>
                  <p:custDataLst>
                    <p:tags r:id="rId7"/>
                  </p:custDataLst>
                </p:nvPr>
              </p:nvSpPr>
              <p:spPr>
                <a:xfrm>
                  <a:off x="3151072" y="3560714"/>
                  <a:ext cx="609685" cy="543120"/>
                </a:xfrm>
                <a:custGeom>
                  <a:avLst/>
                  <a:gdLst>
                    <a:gd name="connsiteX0" fmla="*/ 489987 w 608838"/>
                    <a:gd name="connsiteY0" fmla="*/ 488666 h 542366"/>
                    <a:gd name="connsiteX1" fmla="*/ 520763 w 608838"/>
                    <a:gd name="connsiteY1" fmla="*/ 488666 h 542366"/>
                    <a:gd name="connsiteX2" fmla="*/ 558031 w 608838"/>
                    <a:gd name="connsiteY2" fmla="*/ 542366 h 542366"/>
                    <a:gd name="connsiteX3" fmla="*/ 449431 w 608838"/>
                    <a:gd name="connsiteY3" fmla="*/ 542366 h 542366"/>
                    <a:gd name="connsiteX4" fmla="*/ 487529 w 608838"/>
                    <a:gd name="connsiteY4" fmla="*/ 317615 h 542366"/>
                    <a:gd name="connsiteX5" fmla="*/ 522622 w 608838"/>
                    <a:gd name="connsiteY5" fmla="*/ 327134 h 542366"/>
                    <a:gd name="connsiteX6" fmla="*/ 608838 w 608838"/>
                    <a:gd name="connsiteY6" fmla="*/ 542366 h 542366"/>
                    <a:gd name="connsiteX7" fmla="*/ 571129 w 608838"/>
                    <a:gd name="connsiteY7" fmla="*/ 542366 h 542366"/>
                    <a:gd name="connsiteX8" fmla="*/ 526419 w 608838"/>
                    <a:gd name="connsiteY8" fmla="*/ 477923 h 542366"/>
                    <a:gd name="connsiteX9" fmla="*/ 484661 w 608838"/>
                    <a:gd name="connsiteY9" fmla="*/ 477923 h 542366"/>
                    <a:gd name="connsiteX10" fmla="*/ 435901 w 608838"/>
                    <a:gd name="connsiteY10" fmla="*/ 542366 h 542366"/>
                    <a:gd name="connsiteX11" fmla="*/ 324883 w 608838"/>
                    <a:gd name="connsiteY11" fmla="*/ 542366 h 542366"/>
                    <a:gd name="connsiteX12" fmla="*/ 419450 w 608838"/>
                    <a:gd name="connsiteY12" fmla="*/ 370181 h 542366"/>
                    <a:gd name="connsiteX13" fmla="*/ 446530 w 608838"/>
                    <a:gd name="connsiteY13" fmla="*/ 381047 h 542366"/>
                    <a:gd name="connsiteX14" fmla="*/ 53816 w 608838"/>
                    <a:gd name="connsiteY14" fmla="*/ 225093 h 542366"/>
                    <a:gd name="connsiteX15" fmla="*/ 32306 w 608838"/>
                    <a:gd name="connsiteY15" fmla="*/ 244717 h 542366"/>
                    <a:gd name="connsiteX16" fmla="*/ 32306 w 608838"/>
                    <a:gd name="connsiteY16" fmla="*/ 269984 h 542366"/>
                    <a:gd name="connsiteX17" fmla="*/ 53816 w 608838"/>
                    <a:gd name="connsiteY17" fmla="*/ 274785 h 542366"/>
                    <a:gd name="connsiteX18" fmla="*/ 92364 w 608838"/>
                    <a:gd name="connsiteY18" fmla="*/ 84185 h 542366"/>
                    <a:gd name="connsiteX19" fmla="*/ 205647 w 608838"/>
                    <a:gd name="connsiteY19" fmla="*/ 99177 h 542366"/>
                    <a:gd name="connsiteX20" fmla="*/ 160098 w 608838"/>
                    <a:gd name="connsiteY20" fmla="*/ 152407 h 542366"/>
                    <a:gd name="connsiteX21" fmla="*/ 166677 w 608838"/>
                    <a:gd name="connsiteY21" fmla="*/ 170599 h 542366"/>
                    <a:gd name="connsiteX22" fmla="*/ 204382 w 608838"/>
                    <a:gd name="connsiteY22" fmla="*/ 172115 h 542366"/>
                    <a:gd name="connsiteX23" fmla="*/ 216022 w 608838"/>
                    <a:gd name="connsiteY23" fmla="*/ 274785 h 542366"/>
                    <a:gd name="connsiteX24" fmla="*/ 231037 w 608838"/>
                    <a:gd name="connsiteY24" fmla="*/ 328268 h 542366"/>
                    <a:gd name="connsiteX25" fmla="*/ 194766 w 608838"/>
                    <a:gd name="connsiteY25" fmla="*/ 307043 h 542366"/>
                    <a:gd name="connsiteX26" fmla="*/ 185487 w 608838"/>
                    <a:gd name="connsiteY26" fmla="*/ 283207 h 542366"/>
                    <a:gd name="connsiteX27" fmla="*/ 179751 w 608838"/>
                    <a:gd name="connsiteY27" fmla="*/ 234020 h 542366"/>
                    <a:gd name="connsiteX28" fmla="*/ 166508 w 608838"/>
                    <a:gd name="connsiteY28" fmla="*/ 287840 h 542366"/>
                    <a:gd name="connsiteX29" fmla="*/ 173763 w 608838"/>
                    <a:gd name="connsiteY29" fmla="*/ 313444 h 542366"/>
                    <a:gd name="connsiteX30" fmla="*/ 309398 w 608838"/>
                    <a:gd name="connsiteY30" fmla="*/ 390172 h 542366"/>
                    <a:gd name="connsiteX31" fmla="*/ 330486 w 608838"/>
                    <a:gd name="connsiteY31" fmla="*/ 353619 h 542366"/>
                    <a:gd name="connsiteX32" fmla="*/ 381265 w 608838"/>
                    <a:gd name="connsiteY32" fmla="*/ 382845 h 542366"/>
                    <a:gd name="connsiteX33" fmla="*/ 327534 w 608838"/>
                    <a:gd name="connsiteY33" fmla="*/ 475913 h 542366"/>
                    <a:gd name="connsiteX34" fmla="*/ 276839 w 608838"/>
                    <a:gd name="connsiteY34" fmla="*/ 446687 h 542366"/>
                    <a:gd name="connsiteX35" fmla="*/ 298686 w 608838"/>
                    <a:gd name="connsiteY35" fmla="*/ 408786 h 542366"/>
                    <a:gd name="connsiteX36" fmla="*/ 182198 w 608838"/>
                    <a:gd name="connsiteY36" fmla="*/ 342923 h 542366"/>
                    <a:gd name="connsiteX37" fmla="*/ 189873 w 608838"/>
                    <a:gd name="connsiteY37" fmla="*/ 369874 h 542366"/>
                    <a:gd name="connsiteX38" fmla="*/ 211045 w 608838"/>
                    <a:gd name="connsiteY38" fmla="*/ 429421 h 542366"/>
                    <a:gd name="connsiteX39" fmla="*/ 189873 w 608838"/>
                    <a:gd name="connsiteY39" fmla="*/ 542366 h 542366"/>
                    <a:gd name="connsiteX40" fmla="*/ 146855 w 608838"/>
                    <a:gd name="connsiteY40" fmla="*/ 542366 h 542366"/>
                    <a:gd name="connsiteX41" fmla="*/ 165412 w 608838"/>
                    <a:gd name="connsiteY41" fmla="*/ 442644 h 542366"/>
                    <a:gd name="connsiteX42" fmla="*/ 135046 w 608838"/>
                    <a:gd name="connsiteY42" fmla="*/ 359852 h 542366"/>
                    <a:gd name="connsiteX43" fmla="*/ 101221 w 608838"/>
                    <a:gd name="connsiteY43" fmla="*/ 359852 h 542366"/>
                    <a:gd name="connsiteX44" fmla="*/ 91099 w 608838"/>
                    <a:gd name="connsiteY44" fmla="*/ 439696 h 542366"/>
                    <a:gd name="connsiteX45" fmla="*/ 55587 w 608838"/>
                    <a:gd name="connsiteY45" fmla="*/ 542366 h 542366"/>
                    <a:gd name="connsiteX46" fmla="*/ 11219 w 608838"/>
                    <a:gd name="connsiteY46" fmla="*/ 542366 h 542366"/>
                    <a:gd name="connsiteX47" fmla="*/ 43187 w 608838"/>
                    <a:gd name="connsiteY47" fmla="*/ 439360 h 542366"/>
                    <a:gd name="connsiteX48" fmla="*/ 50695 w 608838"/>
                    <a:gd name="connsiteY48" fmla="*/ 313276 h 542366"/>
                    <a:gd name="connsiteX49" fmla="*/ 0 w 608838"/>
                    <a:gd name="connsiteY49" fmla="*/ 300810 h 542366"/>
                    <a:gd name="connsiteX50" fmla="*/ 0 w 608838"/>
                    <a:gd name="connsiteY50" fmla="*/ 215996 h 542366"/>
                    <a:gd name="connsiteX51" fmla="*/ 63769 w 608838"/>
                    <a:gd name="connsiteY51" fmla="*/ 160324 h 542366"/>
                    <a:gd name="connsiteX52" fmla="*/ 92870 w 608838"/>
                    <a:gd name="connsiteY52" fmla="*/ 162766 h 542366"/>
                    <a:gd name="connsiteX53" fmla="*/ 115561 w 608838"/>
                    <a:gd name="connsiteY53" fmla="*/ 143732 h 542366"/>
                    <a:gd name="connsiteX54" fmla="*/ 116573 w 608838"/>
                    <a:gd name="connsiteY54" fmla="*/ 143816 h 542366"/>
                    <a:gd name="connsiteX55" fmla="*/ 91099 w 608838"/>
                    <a:gd name="connsiteY55" fmla="*/ 96229 h 542366"/>
                    <a:gd name="connsiteX56" fmla="*/ 92364 w 608838"/>
                    <a:gd name="connsiteY56" fmla="*/ 84185 h 542366"/>
                    <a:gd name="connsiteX57" fmla="*/ 152415 w 608838"/>
                    <a:gd name="connsiteY57" fmla="*/ 0 h 542366"/>
                    <a:gd name="connsiteX58" fmla="*/ 162197 w 608838"/>
                    <a:gd name="connsiteY58" fmla="*/ 674 h 542366"/>
                    <a:gd name="connsiteX59" fmla="*/ 222403 w 608838"/>
                    <a:gd name="connsiteY59" fmla="*/ 90535 h 542366"/>
                    <a:gd name="connsiteX60" fmla="*/ 205201 w 608838"/>
                    <a:gd name="connsiteY60" fmla="*/ 88261 h 542366"/>
                    <a:gd name="connsiteX61" fmla="*/ 95581 w 608838"/>
                    <a:gd name="connsiteY61" fmla="*/ 73776 h 542366"/>
                    <a:gd name="connsiteX62" fmla="*/ 80656 w 608838"/>
                    <a:gd name="connsiteY62" fmla="*/ 71754 h 542366"/>
                    <a:gd name="connsiteX63" fmla="*/ 152415 w 608838"/>
                    <a:gd name="connsiteY63" fmla="*/ 0 h 54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08838" h="542366">
                      <a:moveTo>
                        <a:pt x="489987" y="488666"/>
                      </a:moveTo>
                      <a:lnTo>
                        <a:pt x="520763" y="488666"/>
                      </a:lnTo>
                      <a:lnTo>
                        <a:pt x="558031" y="542366"/>
                      </a:lnTo>
                      <a:lnTo>
                        <a:pt x="449431" y="542366"/>
                      </a:lnTo>
                      <a:close/>
                      <a:moveTo>
                        <a:pt x="487529" y="317615"/>
                      </a:moveTo>
                      <a:lnTo>
                        <a:pt x="522622" y="327134"/>
                      </a:lnTo>
                      <a:lnTo>
                        <a:pt x="608838" y="542366"/>
                      </a:lnTo>
                      <a:lnTo>
                        <a:pt x="571129" y="542366"/>
                      </a:lnTo>
                      <a:lnTo>
                        <a:pt x="526419" y="477923"/>
                      </a:lnTo>
                      <a:lnTo>
                        <a:pt x="484661" y="477923"/>
                      </a:lnTo>
                      <a:lnTo>
                        <a:pt x="435901" y="542366"/>
                      </a:lnTo>
                      <a:lnTo>
                        <a:pt x="324883" y="542366"/>
                      </a:lnTo>
                      <a:lnTo>
                        <a:pt x="419450" y="370181"/>
                      </a:lnTo>
                      <a:lnTo>
                        <a:pt x="446530" y="381047"/>
                      </a:lnTo>
                      <a:close/>
                      <a:moveTo>
                        <a:pt x="53816" y="225093"/>
                      </a:moveTo>
                      <a:lnTo>
                        <a:pt x="32306" y="244717"/>
                      </a:lnTo>
                      <a:lnTo>
                        <a:pt x="32306" y="269984"/>
                      </a:lnTo>
                      <a:lnTo>
                        <a:pt x="53816" y="274785"/>
                      </a:lnTo>
                      <a:close/>
                      <a:moveTo>
                        <a:pt x="92364" y="84185"/>
                      </a:moveTo>
                      <a:lnTo>
                        <a:pt x="205647" y="99177"/>
                      </a:lnTo>
                      <a:cubicBezTo>
                        <a:pt x="204297" y="125539"/>
                        <a:pt x="185319" y="147269"/>
                        <a:pt x="160098" y="152407"/>
                      </a:cubicBezTo>
                      <a:lnTo>
                        <a:pt x="166677" y="170599"/>
                      </a:lnTo>
                      <a:lnTo>
                        <a:pt x="204382" y="172115"/>
                      </a:lnTo>
                      <a:lnTo>
                        <a:pt x="216022" y="274785"/>
                      </a:lnTo>
                      <a:lnTo>
                        <a:pt x="231037" y="328268"/>
                      </a:lnTo>
                      <a:lnTo>
                        <a:pt x="194766" y="307043"/>
                      </a:lnTo>
                      <a:lnTo>
                        <a:pt x="185487" y="283207"/>
                      </a:lnTo>
                      <a:lnTo>
                        <a:pt x="179751" y="234020"/>
                      </a:lnTo>
                      <a:lnTo>
                        <a:pt x="166508" y="287840"/>
                      </a:lnTo>
                      <a:lnTo>
                        <a:pt x="173763" y="313444"/>
                      </a:lnTo>
                      <a:lnTo>
                        <a:pt x="309398" y="390172"/>
                      </a:lnTo>
                      <a:lnTo>
                        <a:pt x="330486" y="353619"/>
                      </a:lnTo>
                      <a:lnTo>
                        <a:pt x="381265" y="382845"/>
                      </a:lnTo>
                      <a:lnTo>
                        <a:pt x="327534" y="475913"/>
                      </a:lnTo>
                      <a:lnTo>
                        <a:pt x="276839" y="446687"/>
                      </a:lnTo>
                      <a:lnTo>
                        <a:pt x="298686" y="408786"/>
                      </a:lnTo>
                      <a:lnTo>
                        <a:pt x="182198" y="342923"/>
                      </a:lnTo>
                      <a:lnTo>
                        <a:pt x="189873" y="369874"/>
                      </a:lnTo>
                      <a:lnTo>
                        <a:pt x="211045" y="429421"/>
                      </a:lnTo>
                      <a:lnTo>
                        <a:pt x="189873" y="542366"/>
                      </a:lnTo>
                      <a:lnTo>
                        <a:pt x="146855" y="542366"/>
                      </a:lnTo>
                      <a:lnTo>
                        <a:pt x="165412" y="442644"/>
                      </a:lnTo>
                      <a:lnTo>
                        <a:pt x="135046" y="359852"/>
                      </a:lnTo>
                      <a:lnTo>
                        <a:pt x="101221" y="359852"/>
                      </a:lnTo>
                      <a:lnTo>
                        <a:pt x="91099" y="439696"/>
                      </a:lnTo>
                      <a:lnTo>
                        <a:pt x="55587" y="542366"/>
                      </a:lnTo>
                      <a:lnTo>
                        <a:pt x="11219" y="542366"/>
                      </a:lnTo>
                      <a:lnTo>
                        <a:pt x="43187" y="439360"/>
                      </a:lnTo>
                      <a:lnTo>
                        <a:pt x="50695" y="313276"/>
                      </a:lnTo>
                      <a:lnTo>
                        <a:pt x="0" y="300810"/>
                      </a:lnTo>
                      <a:lnTo>
                        <a:pt x="0" y="215996"/>
                      </a:lnTo>
                      <a:lnTo>
                        <a:pt x="63769" y="160324"/>
                      </a:lnTo>
                      <a:lnTo>
                        <a:pt x="92870" y="162766"/>
                      </a:lnTo>
                      <a:lnTo>
                        <a:pt x="115561" y="143732"/>
                      </a:lnTo>
                      <a:lnTo>
                        <a:pt x="116573" y="143816"/>
                      </a:lnTo>
                      <a:cubicBezTo>
                        <a:pt x="101221" y="133541"/>
                        <a:pt x="91099" y="116022"/>
                        <a:pt x="91099" y="96229"/>
                      </a:cubicBezTo>
                      <a:cubicBezTo>
                        <a:pt x="91099" y="92102"/>
                        <a:pt x="91521" y="88059"/>
                        <a:pt x="92364" y="84185"/>
                      </a:cubicBezTo>
                      <a:close/>
                      <a:moveTo>
                        <a:pt x="152415" y="0"/>
                      </a:moveTo>
                      <a:cubicBezTo>
                        <a:pt x="155619" y="0"/>
                        <a:pt x="158908" y="253"/>
                        <a:pt x="162197" y="674"/>
                      </a:cubicBezTo>
                      <a:cubicBezTo>
                        <a:pt x="202419" y="5980"/>
                        <a:pt x="224680" y="39414"/>
                        <a:pt x="222403" y="90535"/>
                      </a:cubicBezTo>
                      <a:lnTo>
                        <a:pt x="205201" y="88261"/>
                      </a:lnTo>
                      <a:lnTo>
                        <a:pt x="95581" y="73776"/>
                      </a:lnTo>
                      <a:lnTo>
                        <a:pt x="80656" y="71754"/>
                      </a:lnTo>
                      <a:cubicBezTo>
                        <a:pt x="90775" y="26108"/>
                        <a:pt x="116746" y="0"/>
                        <a:pt x="152415" y="0"/>
                      </a:cubicBezTo>
                      <a:close/>
                    </a:path>
                  </a:pathLst>
                </a:custGeom>
                <a:solidFill>
                  <a:srgbClr val="2980B9"/>
                </a:solidFill>
                <a:ln>
                  <a:noFill/>
                </a:ln>
              </p:spPr>
              <p:style>
                <a:lnRef idx="2">
                  <a:srgbClr val="2980B9">
                    <a:shade val="50000"/>
                  </a:srgbClr>
                </a:lnRef>
                <a:fillRef idx="1">
                  <a:srgbClr val="2980B9"/>
                </a:fillRef>
                <a:effectRef idx="0">
                  <a:srgbClr val="2980B9"/>
                </a:effectRef>
                <a:fontRef idx="minor">
                  <a:srgbClr val="FFFFFF"/>
                </a:fontRef>
              </p:style>
              <p:txBody>
                <a:bodyPr rtlCol="0" anchor="ctr"/>
                <a:lstStyle/>
                <a:p>
                  <a:pPr algn="ctr"/>
                  <a:endParaRPr lang="en-US">
                    <a:solidFill>
                      <a:srgbClr val="FFFFFF"/>
                    </a:solidFill>
                    <a:latin typeface="Arial" panose="020B0604020202020204" pitchFamily="34" charset="0"/>
                  </a:endParaRPr>
                </a:p>
              </p:txBody>
            </p:sp>
            <p:sp>
              <p:nvSpPr>
                <p:cNvPr id="40" name="任意多边形: 形状 15"/>
                <p:cNvSpPr/>
                <p:nvPr>
                  <p:custDataLst>
                    <p:tags r:id="rId8"/>
                  </p:custDataLst>
                </p:nvPr>
              </p:nvSpPr>
              <p:spPr>
                <a:xfrm>
                  <a:off x="4719546" y="3617097"/>
                  <a:ext cx="609685" cy="430354"/>
                </a:xfrm>
                <a:custGeom>
                  <a:avLst/>
                  <a:gdLst>
                    <a:gd name="T0" fmla="*/ 11505 w 12224"/>
                    <a:gd name="T1" fmla="*/ 6471 h 8628"/>
                    <a:gd name="T2" fmla="*/ 11505 w 12224"/>
                    <a:gd name="T3" fmla="*/ 1078 h 8628"/>
                    <a:gd name="T4" fmla="*/ 10427 w 12224"/>
                    <a:gd name="T5" fmla="*/ 0 h 8628"/>
                    <a:gd name="T6" fmla="*/ 1797 w 12224"/>
                    <a:gd name="T7" fmla="*/ 0 h 8628"/>
                    <a:gd name="T8" fmla="*/ 719 w 12224"/>
                    <a:gd name="T9" fmla="*/ 1078 h 8628"/>
                    <a:gd name="T10" fmla="*/ 719 w 12224"/>
                    <a:gd name="T11" fmla="*/ 6471 h 8628"/>
                    <a:gd name="T12" fmla="*/ 0 w 12224"/>
                    <a:gd name="T13" fmla="*/ 6471 h 8628"/>
                    <a:gd name="T14" fmla="*/ 0 w 12224"/>
                    <a:gd name="T15" fmla="*/ 7550 h 8628"/>
                    <a:gd name="T16" fmla="*/ 1078 w 12224"/>
                    <a:gd name="T17" fmla="*/ 8628 h 8628"/>
                    <a:gd name="T18" fmla="*/ 11146 w 12224"/>
                    <a:gd name="T19" fmla="*/ 8628 h 8628"/>
                    <a:gd name="T20" fmla="*/ 12224 w 12224"/>
                    <a:gd name="T21" fmla="*/ 7550 h 8628"/>
                    <a:gd name="T22" fmla="*/ 12224 w 12224"/>
                    <a:gd name="T23" fmla="*/ 6471 h 8628"/>
                    <a:gd name="T24" fmla="*/ 11505 w 12224"/>
                    <a:gd name="T25" fmla="*/ 6471 h 8628"/>
                    <a:gd name="T26" fmla="*/ 1438 w 12224"/>
                    <a:gd name="T27" fmla="*/ 1078 h 8628"/>
                    <a:gd name="T28" fmla="*/ 1797 w 12224"/>
                    <a:gd name="T29" fmla="*/ 718 h 8628"/>
                    <a:gd name="T30" fmla="*/ 10427 w 12224"/>
                    <a:gd name="T31" fmla="*/ 718 h 8628"/>
                    <a:gd name="T32" fmla="*/ 10786 w 12224"/>
                    <a:gd name="T33" fmla="*/ 1078 h 8628"/>
                    <a:gd name="T34" fmla="*/ 10786 w 12224"/>
                    <a:gd name="T35" fmla="*/ 6471 h 8628"/>
                    <a:gd name="T36" fmla="*/ 1438 w 12224"/>
                    <a:gd name="T37" fmla="*/ 6471 h 8628"/>
                    <a:gd name="T38" fmla="*/ 1438 w 12224"/>
                    <a:gd name="T39" fmla="*/ 1078 h 8628"/>
                    <a:gd name="T40" fmla="*/ 11505 w 12224"/>
                    <a:gd name="T41" fmla="*/ 7550 h 8628"/>
                    <a:gd name="T42" fmla="*/ 11146 w 12224"/>
                    <a:gd name="T43" fmla="*/ 7909 h 8628"/>
                    <a:gd name="T44" fmla="*/ 1078 w 12224"/>
                    <a:gd name="T45" fmla="*/ 7909 h 8628"/>
                    <a:gd name="T46" fmla="*/ 719 w 12224"/>
                    <a:gd name="T47" fmla="*/ 7550 h 8628"/>
                    <a:gd name="T48" fmla="*/ 719 w 12224"/>
                    <a:gd name="T49" fmla="*/ 7190 h 8628"/>
                    <a:gd name="T50" fmla="*/ 11505 w 12224"/>
                    <a:gd name="T51" fmla="*/ 7190 h 8628"/>
                    <a:gd name="T52" fmla="*/ 11505 w 12224"/>
                    <a:gd name="T53" fmla="*/ 7550 h 8628"/>
                    <a:gd name="T54" fmla="*/ 2157 w 12224"/>
                    <a:gd name="T55" fmla="*/ 1438 h 8628"/>
                    <a:gd name="T56" fmla="*/ 2876 w 12224"/>
                    <a:gd name="T57" fmla="*/ 1438 h 8628"/>
                    <a:gd name="T58" fmla="*/ 2876 w 12224"/>
                    <a:gd name="T59" fmla="*/ 5752 h 8628"/>
                    <a:gd name="T60" fmla="*/ 2157 w 12224"/>
                    <a:gd name="T61" fmla="*/ 5752 h 8628"/>
                    <a:gd name="T62" fmla="*/ 2157 w 12224"/>
                    <a:gd name="T63" fmla="*/ 1438 h 8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224" h="8628">
                      <a:moveTo>
                        <a:pt x="11505" y="6471"/>
                      </a:moveTo>
                      <a:lnTo>
                        <a:pt x="11505" y="1078"/>
                      </a:lnTo>
                      <a:cubicBezTo>
                        <a:pt x="11505" y="483"/>
                        <a:pt x="11021" y="0"/>
                        <a:pt x="10427" y="0"/>
                      </a:cubicBezTo>
                      <a:lnTo>
                        <a:pt x="1797" y="0"/>
                      </a:lnTo>
                      <a:cubicBezTo>
                        <a:pt x="1203" y="0"/>
                        <a:pt x="719" y="483"/>
                        <a:pt x="719" y="1078"/>
                      </a:cubicBezTo>
                      <a:lnTo>
                        <a:pt x="719" y="6471"/>
                      </a:lnTo>
                      <a:lnTo>
                        <a:pt x="0" y="6471"/>
                      </a:lnTo>
                      <a:lnTo>
                        <a:pt x="0" y="7550"/>
                      </a:lnTo>
                      <a:cubicBezTo>
                        <a:pt x="0" y="8145"/>
                        <a:pt x="484" y="8628"/>
                        <a:pt x="1078" y="8628"/>
                      </a:cubicBezTo>
                      <a:lnTo>
                        <a:pt x="11146" y="8628"/>
                      </a:lnTo>
                      <a:cubicBezTo>
                        <a:pt x="11740" y="8628"/>
                        <a:pt x="12224" y="8145"/>
                        <a:pt x="12224" y="7550"/>
                      </a:cubicBezTo>
                      <a:lnTo>
                        <a:pt x="12224" y="6471"/>
                      </a:lnTo>
                      <a:lnTo>
                        <a:pt x="11505" y="6471"/>
                      </a:lnTo>
                      <a:close/>
                      <a:moveTo>
                        <a:pt x="1438" y="1078"/>
                      </a:moveTo>
                      <a:cubicBezTo>
                        <a:pt x="1438" y="880"/>
                        <a:pt x="1599" y="718"/>
                        <a:pt x="1797" y="718"/>
                      </a:cubicBezTo>
                      <a:lnTo>
                        <a:pt x="10427" y="718"/>
                      </a:lnTo>
                      <a:cubicBezTo>
                        <a:pt x="10625" y="718"/>
                        <a:pt x="10786" y="880"/>
                        <a:pt x="10786" y="1078"/>
                      </a:cubicBezTo>
                      <a:lnTo>
                        <a:pt x="10786" y="6471"/>
                      </a:lnTo>
                      <a:lnTo>
                        <a:pt x="1438" y="6471"/>
                      </a:lnTo>
                      <a:lnTo>
                        <a:pt x="1438" y="1078"/>
                      </a:lnTo>
                      <a:close/>
                      <a:moveTo>
                        <a:pt x="11505" y="7550"/>
                      </a:moveTo>
                      <a:cubicBezTo>
                        <a:pt x="11505" y="7748"/>
                        <a:pt x="11344" y="7909"/>
                        <a:pt x="11146" y="7909"/>
                      </a:cubicBezTo>
                      <a:lnTo>
                        <a:pt x="1078" y="7909"/>
                      </a:lnTo>
                      <a:cubicBezTo>
                        <a:pt x="880" y="7909"/>
                        <a:pt x="719" y="7748"/>
                        <a:pt x="719" y="7550"/>
                      </a:cubicBezTo>
                      <a:lnTo>
                        <a:pt x="719" y="7190"/>
                      </a:lnTo>
                      <a:lnTo>
                        <a:pt x="11505" y="7190"/>
                      </a:lnTo>
                      <a:lnTo>
                        <a:pt x="11505" y="7550"/>
                      </a:lnTo>
                      <a:close/>
                      <a:moveTo>
                        <a:pt x="2157" y="1438"/>
                      </a:moveTo>
                      <a:lnTo>
                        <a:pt x="2876" y="1438"/>
                      </a:lnTo>
                      <a:lnTo>
                        <a:pt x="2876" y="5752"/>
                      </a:lnTo>
                      <a:lnTo>
                        <a:pt x="2157" y="5752"/>
                      </a:lnTo>
                      <a:lnTo>
                        <a:pt x="2157" y="1438"/>
                      </a:lnTo>
                      <a:close/>
                    </a:path>
                  </a:pathLst>
                </a:custGeom>
                <a:solidFill>
                  <a:srgbClr val="2980B9"/>
                </a:solidFill>
                <a:ln>
                  <a:noFill/>
                </a:ln>
              </p:spPr>
              <p:style>
                <a:lnRef idx="2">
                  <a:srgbClr val="2980B9">
                    <a:shade val="50000"/>
                  </a:srgbClr>
                </a:lnRef>
                <a:fillRef idx="1">
                  <a:srgbClr val="2980B9"/>
                </a:fillRef>
                <a:effectRef idx="0">
                  <a:srgbClr val="2980B9"/>
                </a:effectRef>
                <a:fontRef idx="minor">
                  <a:srgbClr val="FFFFFF"/>
                </a:fontRef>
              </p:style>
              <p:txBody>
                <a:bodyPr rtlCol="0" anchor="ctr"/>
                <a:lstStyle/>
                <a:p>
                  <a:pPr algn="ctr"/>
                  <a:endParaRPr lang="en-US">
                    <a:solidFill>
                      <a:srgbClr val="FFFFFF"/>
                    </a:solidFill>
                    <a:latin typeface="Arial" panose="020B0604020202020204" pitchFamily="34" charset="0"/>
                  </a:endParaRPr>
                </a:p>
              </p:txBody>
            </p:sp>
            <p:cxnSp>
              <p:nvCxnSpPr>
                <p:cNvPr id="41" name="直接箭头连接符 40"/>
                <p:cNvCxnSpPr/>
                <p:nvPr>
                  <p:custDataLst>
                    <p:tags r:id="rId9"/>
                  </p:custDataLst>
                </p:nvPr>
              </p:nvCxnSpPr>
              <p:spPr>
                <a:xfrm>
                  <a:off x="3760757" y="3832274"/>
                  <a:ext cx="958789" cy="0"/>
                </a:xfrm>
                <a:prstGeom prst="straightConnector1">
                  <a:avLst/>
                </a:prstGeom>
                <a:ln w="19050">
                  <a:tailEnd type="triangle"/>
                </a:ln>
              </p:spPr>
              <p:style>
                <a:lnRef idx="1">
                  <a:srgbClr val="2980B9"/>
                </a:lnRef>
                <a:fillRef idx="0">
                  <a:srgbClr val="2980B9"/>
                </a:fillRef>
                <a:effectRef idx="0">
                  <a:srgbClr val="2980B9"/>
                </a:effectRef>
                <a:fontRef idx="minor">
                  <a:srgbClr val="000000"/>
                </a:fontRef>
              </p:style>
            </p:cxnSp>
            <p:sp>
              <p:nvSpPr>
                <p:cNvPr id="42" name="文本框 41"/>
                <p:cNvSpPr txBox="1"/>
                <p:nvPr>
                  <p:custDataLst>
                    <p:tags r:id="rId10"/>
                  </p:custDataLst>
                </p:nvPr>
              </p:nvSpPr>
              <p:spPr>
                <a:xfrm>
                  <a:off x="3681805" y="3426264"/>
                  <a:ext cx="1043876" cy="399797"/>
                </a:xfrm>
                <a:prstGeom prst="rect">
                  <a:avLst/>
                </a:prstGeom>
                <a:noFill/>
              </p:spPr>
              <p:txBody>
                <a:bodyPr wrap="square" rtlCol="0">
                  <a:spAutoFit/>
                </a:bodyPr>
                <a:lstStyle/>
                <a:p>
                  <a:r>
                    <a:rPr lang="en-US" altLang="zh-CN" dirty="0"/>
                    <a:t>Cell</a:t>
                  </a:r>
                  <a:r>
                    <a:rPr lang="zh-CN" altLang="en-US" dirty="0"/>
                    <a:t>调试</a:t>
                  </a:r>
                  <a:endParaRPr lang="zh-CN" altLang="en-US" dirty="0"/>
                </a:p>
              </p:txBody>
            </p:sp>
            <p:grpSp>
              <p:nvGrpSpPr>
                <p:cNvPr id="43" name="组合 42"/>
                <p:cNvGrpSpPr/>
                <p:nvPr/>
              </p:nvGrpSpPr>
              <p:grpSpPr>
                <a:xfrm>
                  <a:off x="6453788" y="3321960"/>
                  <a:ext cx="2288757" cy="2948078"/>
                  <a:chOff x="5237547" y="2883920"/>
                  <a:chExt cx="2288757" cy="2948078"/>
                </a:xfrm>
              </p:grpSpPr>
              <p:sp>
                <p:nvSpPr>
                  <p:cNvPr id="44" name="任意多边形: 形状 21"/>
                  <p:cNvSpPr/>
                  <p:nvPr>
                    <p:custDataLst>
                      <p:tags r:id="rId11"/>
                    </p:custDataLst>
                  </p:nvPr>
                </p:nvSpPr>
                <p:spPr>
                  <a:xfrm>
                    <a:off x="6019934" y="5223160"/>
                    <a:ext cx="609685" cy="608838"/>
                  </a:xfrm>
                  <a:custGeom>
                    <a:avLst/>
                    <a:gdLst>
                      <a:gd name="connsiteX0" fmla="*/ 374658 w 609332"/>
                      <a:gd name="connsiteY0" fmla="*/ 527406 h 608486"/>
                      <a:gd name="connsiteX1" fmla="*/ 436659 w 609332"/>
                      <a:gd name="connsiteY1" fmla="*/ 527406 h 608486"/>
                      <a:gd name="connsiteX2" fmla="*/ 436659 w 609332"/>
                      <a:gd name="connsiteY2" fmla="*/ 577469 h 608486"/>
                      <a:gd name="connsiteX3" fmla="*/ 405610 w 609332"/>
                      <a:gd name="connsiteY3" fmla="*/ 608486 h 608486"/>
                      <a:gd name="connsiteX4" fmla="*/ 374561 w 609332"/>
                      <a:gd name="connsiteY4" fmla="*/ 577469 h 608486"/>
                      <a:gd name="connsiteX5" fmla="*/ 374658 w 609332"/>
                      <a:gd name="connsiteY5" fmla="*/ 577469 h 608486"/>
                      <a:gd name="connsiteX6" fmla="*/ 273653 w 609332"/>
                      <a:gd name="connsiteY6" fmla="*/ 527406 h 608486"/>
                      <a:gd name="connsiteX7" fmla="*/ 335751 w 609332"/>
                      <a:gd name="connsiteY7" fmla="*/ 527406 h 608486"/>
                      <a:gd name="connsiteX8" fmla="*/ 335751 w 609332"/>
                      <a:gd name="connsiteY8" fmla="*/ 577469 h 608486"/>
                      <a:gd name="connsiteX9" fmla="*/ 304702 w 609332"/>
                      <a:gd name="connsiteY9" fmla="*/ 608486 h 608486"/>
                      <a:gd name="connsiteX10" fmla="*/ 273653 w 609332"/>
                      <a:gd name="connsiteY10" fmla="*/ 577469 h 608486"/>
                      <a:gd name="connsiteX11" fmla="*/ 172744 w 609332"/>
                      <a:gd name="connsiteY11" fmla="*/ 527406 h 608486"/>
                      <a:gd name="connsiteX12" fmla="*/ 234842 w 609332"/>
                      <a:gd name="connsiteY12" fmla="*/ 527406 h 608486"/>
                      <a:gd name="connsiteX13" fmla="*/ 234842 w 609332"/>
                      <a:gd name="connsiteY13" fmla="*/ 577469 h 608486"/>
                      <a:gd name="connsiteX14" fmla="*/ 203793 w 609332"/>
                      <a:gd name="connsiteY14" fmla="*/ 608486 h 608486"/>
                      <a:gd name="connsiteX15" fmla="*/ 172744 w 609332"/>
                      <a:gd name="connsiteY15" fmla="*/ 577469 h 608486"/>
                      <a:gd name="connsiteX16" fmla="*/ 528182 w 609332"/>
                      <a:gd name="connsiteY16" fmla="*/ 374068 h 608486"/>
                      <a:gd name="connsiteX17" fmla="*/ 578288 w 609332"/>
                      <a:gd name="connsiteY17" fmla="*/ 374068 h 608486"/>
                      <a:gd name="connsiteX18" fmla="*/ 609332 w 609332"/>
                      <a:gd name="connsiteY18" fmla="*/ 405022 h 608486"/>
                      <a:gd name="connsiteX19" fmla="*/ 578288 w 609332"/>
                      <a:gd name="connsiteY19" fmla="*/ 436024 h 608486"/>
                      <a:gd name="connsiteX20" fmla="*/ 528182 w 609332"/>
                      <a:gd name="connsiteY20" fmla="*/ 436024 h 608486"/>
                      <a:gd name="connsiteX21" fmla="*/ 31044 w 609332"/>
                      <a:gd name="connsiteY21" fmla="*/ 374068 h 608486"/>
                      <a:gd name="connsiteX22" fmla="*/ 81150 w 609332"/>
                      <a:gd name="connsiteY22" fmla="*/ 374068 h 608486"/>
                      <a:gd name="connsiteX23" fmla="*/ 81150 w 609332"/>
                      <a:gd name="connsiteY23" fmla="*/ 436024 h 608486"/>
                      <a:gd name="connsiteX24" fmla="*/ 31044 w 609332"/>
                      <a:gd name="connsiteY24" fmla="*/ 436024 h 608486"/>
                      <a:gd name="connsiteX25" fmla="*/ 0 w 609332"/>
                      <a:gd name="connsiteY25" fmla="*/ 405022 h 608486"/>
                      <a:gd name="connsiteX26" fmla="*/ 31044 w 609332"/>
                      <a:gd name="connsiteY26" fmla="*/ 374068 h 608486"/>
                      <a:gd name="connsiteX27" fmla="*/ 528182 w 609332"/>
                      <a:gd name="connsiteY27" fmla="*/ 273229 h 608486"/>
                      <a:gd name="connsiteX28" fmla="*/ 578288 w 609332"/>
                      <a:gd name="connsiteY28" fmla="*/ 273229 h 608486"/>
                      <a:gd name="connsiteX29" fmla="*/ 609332 w 609332"/>
                      <a:gd name="connsiteY29" fmla="*/ 304243 h 608486"/>
                      <a:gd name="connsiteX30" fmla="*/ 578288 w 609332"/>
                      <a:gd name="connsiteY30" fmla="*/ 335256 h 608486"/>
                      <a:gd name="connsiteX31" fmla="*/ 528182 w 609332"/>
                      <a:gd name="connsiteY31" fmla="*/ 335256 h 608486"/>
                      <a:gd name="connsiteX32" fmla="*/ 31044 w 609332"/>
                      <a:gd name="connsiteY32" fmla="*/ 273229 h 608486"/>
                      <a:gd name="connsiteX33" fmla="*/ 81150 w 609332"/>
                      <a:gd name="connsiteY33" fmla="*/ 273229 h 608486"/>
                      <a:gd name="connsiteX34" fmla="*/ 81150 w 609332"/>
                      <a:gd name="connsiteY34" fmla="*/ 335256 h 608486"/>
                      <a:gd name="connsiteX35" fmla="*/ 31044 w 609332"/>
                      <a:gd name="connsiteY35" fmla="*/ 335256 h 608486"/>
                      <a:gd name="connsiteX36" fmla="*/ 0 w 609332"/>
                      <a:gd name="connsiteY36" fmla="*/ 304243 h 608486"/>
                      <a:gd name="connsiteX37" fmla="*/ 31044 w 609332"/>
                      <a:gd name="connsiteY37" fmla="*/ 273229 h 608486"/>
                      <a:gd name="connsiteX38" fmla="*/ 528182 w 609332"/>
                      <a:gd name="connsiteY38" fmla="*/ 172462 h 608486"/>
                      <a:gd name="connsiteX39" fmla="*/ 578288 w 609332"/>
                      <a:gd name="connsiteY39" fmla="*/ 172462 h 608486"/>
                      <a:gd name="connsiteX40" fmla="*/ 609332 w 609332"/>
                      <a:gd name="connsiteY40" fmla="*/ 203416 h 608486"/>
                      <a:gd name="connsiteX41" fmla="*/ 578288 w 609332"/>
                      <a:gd name="connsiteY41" fmla="*/ 234418 h 608486"/>
                      <a:gd name="connsiteX42" fmla="*/ 528182 w 609332"/>
                      <a:gd name="connsiteY42" fmla="*/ 234418 h 608486"/>
                      <a:gd name="connsiteX43" fmla="*/ 31044 w 609332"/>
                      <a:gd name="connsiteY43" fmla="*/ 172462 h 608486"/>
                      <a:gd name="connsiteX44" fmla="*/ 81150 w 609332"/>
                      <a:gd name="connsiteY44" fmla="*/ 172462 h 608486"/>
                      <a:gd name="connsiteX45" fmla="*/ 81150 w 609332"/>
                      <a:gd name="connsiteY45" fmla="*/ 234489 h 608486"/>
                      <a:gd name="connsiteX46" fmla="*/ 31044 w 609332"/>
                      <a:gd name="connsiteY46" fmla="*/ 234489 h 608486"/>
                      <a:gd name="connsiteX47" fmla="*/ 0 w 609332"/>
                      <a:gd name="connsiteY47" fmla="*/ 203476 h 608486"/>
                      <a:gd name="connsiteX48" fmla="*/ 31044 w 609332"/>
                      <a:gd name="connsiteY48" fmla="*/ 172462 h 608486"/>
                      <a:gd name="connsiteX49" fmla="*/ 143358 w 609332"/>
                      <a:gd name="connsiteY49" fmla="*/ 110858 h 608486"/>
                      <a:gd name="connsiteX50" fmla="*/ 465973 w 609332"/>
                      <a:gd name="connsiteY50" fmla="*/ 110858 h 608486"/>
                      <a:gd name="connsiteX51" fmla="*/ 498332 w 609332"/>
                      <a:gd name="connsiteY51" fmla="*/ 143170 h 608486"/>
                      <a:gd name="connsiteX52" fmla="*/ 498332 w 609332"/>
                      <a:gd name="connsiteY52" fmla="*/ 465316 h 608486"/>
                      <a:gd name="connsiteX53" fmla="*/ 465973 w 609332"/>
                      <a:gd name="connsiteY53" fmla="*/ 497627 h 608486"/>
                      <a:gd name="connsiteX54" fmla="*/ 143358 w 609332"/>
                      <a:gd name="connsiteY54" fmla="*/ 497627 h 608486"/>
                      <a:gd name="connsiteX55" fmla="*/ 110999 w 609332"/>
                      <a:gd name="connsiteY55" fmla="*/ 465316 h 608486"/>
                      <a:gd name="connsiteX56" fmla="*/ 110999 w 609332"/>
                      <a:gd name="connsiteY56" fmla="*/ 143170 h 608486"/>
                      <a:gd name="connsiteX57" fmla="*/ 143358 w 609332"/>
                      <a:gd name="connsiteY57" fmla="*/ 110858 h 608486"/>
                      <a:gd name="connsiteX58" fmla="*/ 405586 w 609332"/>
                      <a:gd name="connsiteY58" fmla="*/ 0 h 608486"/>
                      <a:gd name="connsiteX59" fmla="*/ 436659 w 609332"/>
                      <a:gd name="connsiteY59" fmla="*/ 31017 h 608486"/>
                      <a:gd name="connsiteX60" fmla="*/ 436659 w 609332"/>
                      <a:gd name="connsiteY60" fmla="*/ 81080 h 608486"/>
                      <a:gd name="connsiteX61" fmla="*/ 374561 w 609332"/>
                      <a:gd name="connsiteY61" fmla="*/ 81080 h 608486"/>
                      <a:gd name="connsiteX62" fmla="*/ 374561 w 609332"/>
                      <a:gd name="connsiteY62" fmla="*/ 31017 h 608486"/>
                      <a:gd name="connsiteX63" fmla="*/ 405586 w 609332"/>
                      <a:gd name="connsiteY63" fmla="*/ 0 h 608486"/>
                      <a:gd name="connsiteX64" fmla="*/ 304702 w 609332"/>
                      <a:gd name="connsiteY64" fmla="*/ 0 h 608486"/>
                      <a:gd name="connsiteX65" fmla="*/ 335751 w 609332"/>
                      <a:gd name="connsiteY65" fmla="*/ 31017 h 608486"/>
                      <a:gd name="connsiteX66" fmla="*/ 335751 w 609332"/>
                      <a:gd name="connsiteY66" fmla="*/ 81080 h 608486"/>
                      <a:gd name="connsiteX67" fmla="*/ 273653 w 609332"/>
                      <a:gd name="connsiteY67" fmla="*/ 81080 h 608486"/>
                      <a:gd name="connsiteX68" fmla="*/ 273653 w 609332"/>
                      <a:gd name="connsiteY68" fmla="*/ 31017 h 608486"/>
                      <a:gd name="connsiteX69" fmla="*/ 304702 w 609332"/>
                      <a:gd name="connsiteY69" fmla="*/ 0 h 608486"/>
                      <a:gd name="connsiteX70" fmla="*/ 203733 w 609332"/>
                      <a:gd name="connsiteY70" fmla="*/ 0 h 608486"/>
                      <a:gd name="connsiteX71" fmla="*/ 234771 w 609332"/>
                      <a:gd name="connsiteY71" fmla="*/ 31017 h 608486"/>
                      <a:gd name="connsiteX72" fmla="*/ 234771 w 609332"/>
                      <a:gd name="connsiteY72" fmla="*/ 81080 h 608486"/>
                      <a:gd name="connsiteX73" fmla="*/ 172744 w 609332"/>
                      <a:gd name="connsiteY73" fmla="*/ 81080 h 608486"/>
                      <a:gd name="connsiteX74" fmla="*/ 172744 w 609332"/>
                      <a:gd name="connsiteY74" fmla="*/ 31017 h 608486"/>
                      <a:gd name="connsiteX75" fmla="*/ 203733 w 609332"/>
                      <a:gd name="connsiteY75" fmla="*/ 0 h 60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09332" h="608486">
                        <a:moveTo>
                          <a:pt x="374658" y="527406"/>
                        </a:moveTo>
                        <a:lnTo>
                          <a:pt x="436659" y="527406"/>
                        </a:lnTo>
                        <a:lnTo>
                          <a:pt x="436659" y="577469"/>
                        </a:lnTo>
                        <a:cubicBezTo>
                          <a:pt x="436659" y="594577"/>
                          <a:pt x="422784" y="608486"/>
                          <a:pt x="405610" y="608486"/>
                        </a:cubicBezTo>
                        <a:cubicBezTo>
                          <a:pt x="388485" y="608486"/>
                          <a:pt x="374561" y="594577"/>
                          <a:pt x="374561" y="577469"/>
                        </a:cubicBezTo>
                        <a:lnTo>
                          <a:pt x="374658" y="577469"/>
                        </a:lnTo>
                        <a:close/>
                        <a:moveTo>
                          <a:pt x="273653" y="527406"/>
                        </a:moveTo>
                        <a:lnTo>
                          <a:pt x="335751" y="527406"/>
                        </a:lnTo>
                        <a:lnTo>
                          <a:pt x="335751" y="577469"/>
                        </a:lnTo>
                        <a:cubicBezTo>
                          <a:pt x="335751" y="594577"/>
                          <a:pt x="321827" y="608486"/>
                          <a:pt x="304702" y="608486"/>
                        </a:cubicBezTo>
                        <a:cubicBezTo>
                          <a:pt x="287577" y="608486"/>
                          <a:pt x="273653" y="594577"/>
                          <a:pt x="273653" y="577469"/>
                        </a:cubicBezTo>
                        <a:close/>
                        <a:moveTo>
                          <a:pt x="172744" y="527406"/>
                        </a:moveTo>
                        <a:lnTo>
                          <a:pt x="234842" y="527406"/>
                        </a:lnTo>
                        <a:lnTo>
                          <a:pt x="234842" y="577469"/>
                        </a:lnTo>
                        <a:cubicBezTo>
                          <a:pt x="234842" y="594577"/>
                          <a:pt x="220919" y="608486"/>
                          <a:pt x="203793" y="608486"/>
                        </a:cubicBezTo>
                        <a:cubicBezTo>
                          <a:pt x="186668" y="608486"/>
                          <a:pt x="172744" y="594577"/>
                          <a:pt x="172744" y="577469"/>
                        </a:cubicBezTo>
                        <a:close/>
                        <a:moveTo>
                          <a:pt x="528182" y="374068"/>
                        </a:moveTo>
                        <a:lnTo>
                          <a:pt x="578288" y="374068"/>
                        </a:lnTo>
                        <a:cubicBezTo>
                          <a:pt x="595411" y="374068"/>
                          <a:pt x="609332" y="387922"/>
                          <a:pt x="609332" y="405022"/>
                        </a:cubicBezTo>
                        <a:cubicBezTo>
                          <a:pt x="609332" y="422122"/>
                          <a:pt x="595411" y="436024"/>
                          <a:pt x="578288" y="436024"/>
                        </a:cubicBezTo>
                        <a:lnTo>
                          <a:pt x="528182" y="436024"/>
                        </a:lnTo>
                        <a:close/>
                        <a:moveTo>
                          <a:pt x="31044" y="374068"/>
                        </a:moveTo>
                        <a:lnTo>
                          <a:pt x="81150" y="374068"/>
                        </a:lnTo>
                        <a:lnTo>
                          <a:pt x="81150" y="436024"/>
                        </a:lnTo>
                        <a:lnTo>
                          <a:pt x="31044" y="436024"/>
                        </a:lnTo>
                        <a:cubicBezTo>
                          <a:pt x="13921" y="436024"/>
                          <a:pt x="0" y="422122"/>
                          <a:pt x="0" y="405022"/>
                        </a:cubicBezTo>
                        <a:cubicBezTo>
                          <a:pt x="0" y="387922"/>
                          <a:pt x="13921" y="374068"/>
                          <a:pt x="31044" y="374068"/>
                        </a:cubicBezTo>
                        <a:close/>
                        <a:moveTo>
                          <a:pt x="528182" y="273229"/>
                        </a:moveTo>
                        <a:lnTo>
                          <a:pt x="578288" y="273229"/>
                        </a:lnTo>
                        <a:cubicBezTo>
                          <a:pt x="595411" y="273229"/>
                          <a:pt x="609332" y="287137"/>
                          <a:pt x="609332" y="304243"/>
                        </a:cubicBezTo>
                        <a:cubicBezTo>
                          <a:pt x="609332" y="321349"/>
                          <a:pt x="595411" y="335256"/>
                          <a:pt x="578288" y="335256"/>
                        </a:cubicBezTo>
                        <a:lnTo>
                          <a:pt x="528182" y="335256"/>
                        </a:lnTo>
                        <a:close/>
                        <a:moveTo>
                          <a:pt x="31044" y="273229"/>
                        </a:moveTo>
                        <a:lnTo>
                          <a:pt x="81150" y="273229"/>
                        </a:lnTo>
                        <a:lnTo>
                          <a:pt x="81150" y="335256"/>
                        </a:lnTo>
                        <a:lnTo>
                          <a:pt x="31044" y="335256"/>
                        </a:lnTo>
                        <a:cubicBezTo>
                          <a:pt x="13921" y="335256"/>
                          <a:pt x="0" y="321349"/>
                          <a:pt x="0" y="304243"/>
                        </a:cubicBezTo>
                        <a:cubicBezTo>
                          <a:pt x="0" y="287137"/>
                          <a:pt x="13921" y="273229"/>
                          <a:pt x="31044" y="273229"/>
                        </a:cubicBezTo>
                        <a:close/>
                        <a:moveTo>
                          <a:pt x="528182" y="172462"/>
                        </a:moveTo>
                        <a:lnTo>
                          <a:pt x="578288" y="172462"/>
                        </a:lnTo>
                        <a:cubicBezTo>
                          <a:pt x="595411" y="172462"/>
                          <a:pt x="609332" y="186268"/>
                          <a:pt x="609332" y="203416"/>
                        </a:cubicBezTo>
                        <a:cubicBezTo>
                          <a:pt x="609332" y="220516"/>
                          <a:pt x="595411" y="234418"/>
                          <a:pt x="578288" y="234418"/>
                        </a:cubicBezTo>
                        <a:lnTo>
                          <a:pt x="528182" y="234418"/>
                        </a:lnTo>
                        <a:close/>
                        <a:moveTo>
                          <a:pt x="31044" y="172462"/>
                        </a:moveTo>
                        <a:lnTo>
                          <a:pt x="81150" y="172462"/>
                        </a:lnTo>
                        <a:lnTo>
                          <a:pt x="81150" y="234489"/>
                        </a:lnTo>
                        <a:lnTo>
                          <a:pt x="31044" y="234489"/>
                        </a:lnTo>
                        <a:cubicBezTo>
                          <a:pt x="13921" y="234489"/>
                          <a:pt x="0" y="220582"/>
                          <a:pt x="0" y="203476"/>
                        </a:cubicBezTo>
                        <a:cubicBezTo>
                          <a:pt x="0" y="186370"/>
                          <a:pt x="13921" y="172462"/>
                          <a:pt x="31044" y="172462"/>
                        </a:cubicBezTo>
                        <a:close/>
                        <a:moveTo>
                          <a:pt x="143358" y="110858"/>
                        </a:moveTo>
                        <a:lnTo>
                          <a:pt x="465973" y="110858"/>
                        </a:lnTo>
                        <a:cubicBezTo>
                          <a:pt x="483826" y="110858"/>
                          <a:pt x="498332" y="125343"/>
                          <a:pt x="498332" y="143170"/>
                        </a:cubicBezTo>
                        <a:lnTo>
                          <a:pt x="498332" y="465316"/>
                        </a:lnTo>
                        <a:cubicBezTo>
                          <a:pt x="498332" y="483143"/>
                          <a:pt x="483826" y="497627"/>
                          <a:pt x="465973" y="497627"/>
                        </a:cubicBezTo>
                        <a:lnTo>
                          <a:pt x="143358" y="497627"/>
                        </a:lnTo>
                        <a:cubicBezTo>
                          <a:pt x="125505" y="497627"/>
                          <a:pt x="110999" y="483143"/>
                          <a:pt x="110999" y="465316"/>
                        </a:cubicBezTo>
                        <a:lnTo>
                          <a:pt x="110999" y="143170"/>
                        </a:lnTo>
                        <a:cubicBezTo>
                          <a:pt x="110999" y="125343"/>
                          <a:pt x="125505" y="110858"/>
                          <a:pt x="143358" y="110858"/>
                        </a:cubicBezTo>
                        <a:close/>
                        <a:moveTo>
                          <a:pt x="405586" y="0"/>
                        </a:moveTo>
                        <a:cubicBezTo>
                          <a:pt x="422725" y="0"/>
                          <a:pt x="436659" y="13909"/>
                          <a:pt x="436659" y="31017"/>
                        </a:cubicBezTo>
                        <a:lnTo>
                          <a:pt x="436659" y="81080"/>
                        </a:lnTo>
                        <a:lnTo>
                          <a:pt x="374561" y="81080"/>
                        </a:lnTo>
                        <a:lnTo>
                          <a:pt x="374561" y="31017"/>
                        </a:lnTo>
                        <a:cubicBezTo>
                          <a:pt x="374561" y="13909"/>
                          <a:pt x="388447" y="0"/>
                          <a:pt x="405586" y="0"/>
                        </a:cubicBezTo>
                        <a:close/>
                        <a:moveTo>
                          <a:pt x="304702" y="0"/>
                        </a:moveTo>
                        <a:cubicBezTo>
                          <a:pt x="321827" y="0"/>
                          <a:pt x="335751" y="13909"/>
                          <a:pt x="335751" y="31017"/>
                        </a:cubicBezTo>
                        <a:lnTo>
                          <a:pt x="335751" y="81080"/>
                        </a:lnTo>
                        <a:lnTo>
                          <a:pt x="273653" y="81080"/>
                        </a:lnTo>
                        <a:lnTo>
                          <a:pt x="273653" y="31017"/>
                        </a:lnTo>
                        <a:cubicBezTo>
                          <a:pt x="273653" y="13909"/>
                          <a:pt x="287577" y="0"/>
                          <a:pt x="304702" y="0"/>
                        </a:cubicBezTo>
                        <a:close/>
                        <a:moveTo>
                          <a:pt x="203733" y="0"/>
                        </a:moveTo>
                        <a:cubicBezTo>
                          <a:pt x="220853" y="0"/>
                          <a:pt x="234771" y="13909"/>
                          <a:pt x="234771" y="31017"/>
                        </a:cubicBezTo>
                        <a:lnTo>
                          <a:pt x="234771" y="81080"/>
                        </a:lnTo>
                        <a:lnTo>
                          <a:pt x="172744" y="81080"/>
                        </a:lnTo>
                        <a:lnTo>
                          <a:pt x="172744" y="31017"/>
                        </a:lnTo>
                        <a:cubicBezTo>
                          <a:pt x="172744" y="13909"/>
                          <a:pt x="186566" y="0"/>
                          <a:pt x="203733" y="0"/>
                        </a:cubicBezTo>
                        <a:close/>
                      </a:path>
                    </a:pathLst>
                  </a:custGeom>
                  <a:solidFill>
                    <a:srgbClr val="2980B9"/>
                  </a:solidFill>
                  <a:ln>
                    <a:noFill/>
                  </a:ln>
                </p:spPr>
                <p:style>
                  <a:lnRef idx="2">
                    <a:srgbClr val="2980B9">
                      <a:shade val="50000"/>
                    </a:srgbClr>
                  </a:lnRef>
                  <a:fillRef idx="1">
                    <a:srgbClr val="2980B9"/>
                  </a:fillRef>
                  <a:effectRef idx="0">
                    <a:srgbClr val="2980B9"/>
                  </a:effectRef>
                  <a:fontRef idx="minor">
                    <a:srgbClr val="FFFFFF"/>
                  </a:fontRef>
                </p:style>
                <p:txBody>
                  <a:bodyPr rtlCol="0" anchor="ctr"/>
                  <a:lstStyle/>
                  <a:p>
                    <a:pPr algn="ctr"/>
                    <a:endParaRPr lang="en-US">
                      <a:solidFill>
                        <a:srgbClr val="FFFFFF"/>
                      </a:solidFill>
                      <a:latin typeface="Arial" panose="020B0604020202020204" pitchFamily="34" charset="0"/>
                    </a:endParaRPr>
                  </a:p>
                </p:txBody>
              </p:sp>
              <p:sp>
                <p:nvSpPr>
                  <p:cNvPr id="45" name="任意多边形: 形状 22"/>
                  <p:cNvSpPr/>
                  <p:nvPr>
                    <p:custDataLst>
                      <p:tags r:id="rId12"/>
                    </p:custDataLst>
                  </p:nvPr>
                </p:nvSpPr>
                <p:spPr>
                  <a:xfrm rot="16200000">
                    <a:off x="6274565" y="4552428"/>
                    <a:ext cx="100423" cy="1142344"/>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1812" h="607082">
                        <a:moveTo>
                          <a:pt x="25593" y="316419"/>
                        </a:moveTo>
                        <a:cubicBezTo>
                          <a:pt x="57344" y="333635"/>
                          <a:pt x="72866" y="359208"/>
                          <a:pt x="71757" y="392533"/>
                        </a:cubicBezTo>
                        <a:cubicBezTo>
                          <a:pt x="70749" y="419817"/>
                          <a:pt x="58956" y="448712"/>
                          <a:pt x="47466" y="476500"/>
                        </a:cubicBezTo>
                        <a:cubicBezTo>
                          <a:pt x="23577" y="534794"/>
                          <a:pt x="16018" y="564192"/>
                          <a:pt x="49582" y="581711"/>
                        </a:cubicBezTo>
                        <a:cubicBezTo>
                          <a:pt x="56134" y="585134"/>
                          <a:pt x="58654" y="593289"/>
                          <a:pt x="55227" y="599833"/>
                        </a:cubicBezTo>
                        <a:cubicBezTo>
                          <a:pt x="52909" y="604464"/>
                          <a:pt x="48171" y="607082"/>
                          <a:pt x="43333" y="607082"/>
                        </a:cubicBezTo>
                        <a:cubicBezTo>
                          <a:pt x="41217" y="607082"/>
                          <a:pt x="39100" y="606579"/>
                          <a:pt x="37084" y="605572"/>
                        </a:cubicBezTo>
                        <a:cubicBezTo>
                          <a:pt x="10676" y="591678"/>
                          <a:pt x="-1722" y="569931"/>
                          <a:pt x="193" y="540835"/>
                        </a:cubicBezTo>
                        <a:cubicBezTo>
                          <a:pt x="1705" y="517477"/>
                          <a:pt x="11885" y="492609"/>
                          <a:pt x="22670" y="466331"/>
                        </a:cubicBezTo>
                        <a:cubicBezTo>
                          <a:pt x="47869" y="404715"/>
                          <a:pt x="59763" y="365450"/>
                          <a:pt x="12792" y="340079"/>
                        </a:cubicBezTo>
                        <a:cubicBezTo>
                          <a:pt x="6241" y="336555"/>
                          <a:pt x="3822" y="328400"/>
                          <a:pt x="7350" y="321856"/>
                        </a:cubicBezTo>
                        <a:cubicBezTo>
                          <a:pt x="10877" y="315311"/>
                          <a:pt x="19042" y="312895"/>
                          <a:pt x="25593" y="316419"/>
                        </a:cubicBezTo>
                        <a:close/>
                        <a:moveTo>
                          <a:pt x="37084" y="1525"/>
                        </a:moveTo>
                        <a:cubicBezTo>
                          <a:pt x="43736" y="-1898"/>
                          <a:pt x="51800" y="619"/>
                          <a:pt x="55227" y="7264"/>
                        </a:cubicBezTo>
                        <a:cubicBezTo>
                          <a:pt x="58654" y="13808"/>
                          <a:pt x="56134" y="21862"/>
                          <a:pt x="49582" y="25386"/>
                        </a:cubicBezTo>
                        <a:cubicBezTo>
                          <a:pt x="16018" y="42804"/>
                          <a:pt x="23577" y="72202"/>
                          <a:pt x="47466" y="130496"/>
                        </a:cubicBezTo>
                        <a:cubicBezTo>
                          <a:pt x="58956" y="158384"/>
                          <a:pt x="70749" y="187179"/>
                          <a:pt x="71757" y="214564"/>
                        </a:cubicBezTo>
                        <a:cubicBezTo>
                          <a:pt x="72866" y="247788"/>
                          <a:pt x="57344" y="273462"/>
                          <a:pt x="25593" y="290678"/>
                        </a:cubicBezTo>
                        <a:cubicBezTo>
                          <a:pt x="23577" y="291685"/>
                          <a:pt x="21360" y="292289"/>
                          <a:pt x="19142" y="292289"/>
                        </a:cubicBezTo>
                        <a:cubicBezTo>
                          <a:pt x="14405" y="292289"/>
                          <a:pt x="9769" y="289671"/>
                          <a:pt x="7350" y="285241"/>
                        </a:cubicBezTo>
                        <a:cubicBezTo>
                          <a:pt x="3822" y="278697"/>
                          <a:pt x="6241" y="270542"/>
                          <a:pt x="12792" y="267018"/>
                        </a:cubicBezTo>
                        <a:cubicBezTo>
                          <a:pt x="59763" y="241546"/>
                          <a:pt x="47869" y="202382"/>
                          <a:pt x="22670" y="140665"/>
                        </a:cubicBezTo>
                        <a:cubicBezTo>
                          <a:pt x="11885" y="114387"/>
                          <a:pt x="1705" y="89620"/>
                          <a:pt x="193" y="66262"/>
                        </a:cubicBezTo>
                        <a:cubicBezTo>
                          <a:pt x="-1722" y="37065"/>
                          <a:pt x="10676" y="15318"/>
                          <a:pt x="37084" y="1525"/>
                        </a:cubicBezTo>
                        <a:close/>
                      </a:path>
                    </a:pathLst>
                  </a:custGeom>
                  <a:solidFill>
                    <a:srgbClr val="2980B9"/>
                  </a:solidFill>
                  <a:ln>
                    <a:noFill/>
                  </a:ln>
                </p:spPr>
                <p:style>
                  <a:lnRef idx="2">
                    <a:srgbClr val="2980B9">
                      <a:shade val="50000"/>
                    </a:srgbClr>
                  </a:lnRef>
                  <a:fillRef idx="1">
                    <a:srgbClr val="2980B9"/>
                  </a:fillRef>
                  <a:effectRef idx="0">
                    <a:srgbClr val="2980B9"/>
                  </a:effectRef>
                  <a:fontRef idx="minor">
                    <a:srgbClr val="FFFFFF"/>
                  </a:fontRef>
                </p:style>
                <p:txBody>
                  <a:bodyPr rtlCol="0" anchor="ctr"/>
                  <a:lstStyle/>
                  <a:p>
                    <a:pPr algn="ctr"/>
                    <a:endParaRPr lang="en-US">
                      <a:solidFill>
                        <a:srgbClr val="FFFFFF"/>
                      </a:solidFill>
                      <a:latin typeface="Arial" panose="020B0604020202020204" pitchFamily="34" charset="0"/>
                    </a:endParaRPr>
                  </a:p>
                </p:txBody>
              </p:sp>
              <p:grpSp>
                <p:nvGrpSpPr>
                  <p:cNvPr id="46" name="组合 45"/>
                  <p:cNvGrpSpPr/>
                  <p:nvPr/>
                </p:nvGrpSpPr>
                <p:grpSpPr>
                  <a:xfrm>
                    <a:off x="5296622" y="2883920"/>
                    <a:ext cx="2229682" cy="2003418"/>
                    <a:chOff x="7556941" y="3423599"/>
                    <a:chExt cx="2229682" cy="2003418"/>
                  </a:xfrm>
                </p:grpSpPr>
                <p:pic>
                  <p:nvPicPr>
                    <p:cNvPr id="47" name="图片 46" descr="20210618181016117"/>
                    <p:cNvPicPr>
                      <a:picLocks noChangeAspect="1"/>
                    </p:cNvPicPr>
                    <p:nvPr>
                      <p:custDataLst>
                        <p:tags r:id="rId13"/>
                      </p:custDataLst>
                    </p:nvPr>
                  </p:nvPicPr>
                  <p:blipFill>
                    <a:blip r:embed="rId14"/>
                    <a:stretch>
                      <a:fillRect/>
                    </a:stretch>
                  </p:blipFill>
                  <p:spPr>
                    <a:xfrm>
                      <a:off x="7556941" y="4355893"/>
                      <a:ext cx="598170" cy="607060"/>
                    </a:xfrm>
                    <a:prstGeom prst="rect">
                      <a:avLst/>
                    </a:prstGeom>
                  </p:spPr>
                </p:pic>
                <p:sp>
                  <p:nvSpPr>
                    <p:cNvPr id="48" name="矩形 47"/>
                    <p:cNvSpPr/>
                    <p:nvPr>
                      <p:custDataLst>
                        <p:tags r:id="rId15"/>
                      </p:custDataLst>
                    </p:nvPr>
                  </p:nvSpPr>
                  <p:spPr>
                    <a:xfrm>
                      <a:off x="7561266" y="5024683"/>
                      <a:ext cx="2225357" cy="402334"/>
                    </a:xfrm>
                    <a:prstGeom prst="rect">
                      <a:avLst/>
                    </a:prstGeom>
                  </p:spPr>
                  <p:style>
                    <a:lnRef idx="2">
                      <a:srgbClr val="2980B9">
                        <a:shade val="50000"/>
                      </a:srgbClr>
                    </a:lnRef>
                    <a:fillRef idx="1">
                      <a:srgbClr val="2980B9"/>
                    </a:fillRef>
                    <a:effectRef idx="0">
                      <a:srgbClr val="2980B9"/>
                    </a:effectRef>
                    <a:fontRef idx="minor">
                      <a:srgbClr val="FFFFFF"/>
                    </a:fontRef>
                  </p:style>
                  <p:txBody>
                    <a:bodyPr rtlCol="0" anchor="ctr"/>
                    <a:lstStyle/>
                    <a:p>
                      <a:pPr algn="ctr"/>
                      <a:r>
                        <a:rPr lang="en-US" altLang="zh-CN" dirty="0">
                          <a:solidFill>
                            <a:srgbClr val="FFFFFF"/>
                          </a:solidFill>
                          <a:latin typeface="Arial" panose="020B0604020202020204" pitchFamily="34" charset="0"/>
                          <a:ea typeface="微软雅黑" panose="020B0503020204020204" charset="-122"/>
                        </a:rPr>
                        <a:t>Jailhouse</a:t>
                      </a:r>
                      <a:endParaRPr lang="zh-CN" altLang="en-US" dirty="0">
                        <a:solidFill>
                          <a:srgbClr val="FFFFFF"/>
                        </a:solidFill>
                        <a:latin typeface="Arial" panose="020B0604020202020204" pitchFamily="34" charset="0"/>
                        <a:ea typeface="微软雅黑" panose="020B0503020204020204" charset="-122"/>
                      </a:endParaRPr>
                    </a:p>
                  </p:txBody>
                </p:sp>
                <p:cxnSp>
                  <p:nvCxnSpPr>
                    <p:cNvPr id="49" name="直接连接符 48"/>
                    <p:cNvCxnSpPr/>
                    <p:nvPr>
                      <p:custDataLst>
                        <p:tags r:id="rId16"/>
                      </p:custDataLst>
                    </p:nvPr>
                  </p:nvCxnSpPr>
                  <p:spPr>
                    <a:xfrm>
                      <a:off x="8226066" y="3423599"/>
                      <a:ext cx="0" cy="1601084"/>
                    </a:xfrm>
                    <a:prstGeom prst="line">
                      <a:avLst/>
                    </a:prstGeom>
                    <a:ln w="28575" cap="flat" cmpd="sng" algn="ctr">
                      <a:solidFill>
                        <a:srgbClr val="2980B9"/>
                      </a:solidFill>
                      <a:prstDash val="dash"/>
                      <a:round/>
                      <a:headEnd type="none" w="med" len="med"/>
                      <a:tailEnd type="none" w="med" len="med"/>
                    </a:ln>
                  </p:spPr>
                  <p:style>
                    <a:lnRef idx="0">
                      <a:scrgbClr r="0" g="0" b="0"/>
                    </a:lnRef>
                    <a:fillRef idx="0">
                      <a:scrgbClr r="0" g="0" b="0"/>
                    </a:fillRef>
                    <a:effectRef idx="0">
                      <a:scrgbClr r="0" g="0" b="0"/>
                    </a:effectRef>
                    <a:fontRef idx="minor">
                      <a:srgbClr val="000000"/>
                    </a:fontRef>
                  </p:style>
                </p:cxnSp>
                <p:sp>
                  <p:nvSpPr>
                    <p:cNvPr id="50" name="矩形 49"/>
                    <p:cNvSpPr/>
                    <p:nvPr>
                      <p:custDataLst>
                        <p:tags r:id="rId17"/>
                      </p:custDataLst>
                    </p:nvPr>
                  </p:nvSpPr>
                  <p:spPr>
                    <a:xfrm>
                      <a:off x="8318378" y="4367001"/>
                      <a:ext cx="656946" cy="595952"/>
                    </a:xfrm>
                    <a:prstGeom prst="rect">
                      <a:avLst/>
                    </a:prstGeom>
                  </p:spPr>
                  <p:style>
                    <a:lnRef idx="2">
                      <a:srgbClr val="16A085">
                        <a:shade val="50000"/>
                      </a:srgbClr>
                    </a:lnRef>
                    <a:fillRef idx="1">
                      <a:srgbClr val="16A085"/>
                    </a:fillRef>
                    <a:effectRef idx="0">
                      <a:srgbClr val="16A085"/>
                    </a:effectRef>
                    <a:fontRef idx="minor">
                      <a:srgbClr val="FFFFFF"/>
                    </a:fontRef>
                  </p:style>
                  <p:txBody>
                    <a:bodyPr rtlCol="0" anchor="ctr"/>
                    <a:lstStyle/>
                    <a:p>
                      <a:pPr algn="ctr"/>
                      <a:r>
                        <a:rPr lang="zh-CN" altLang="en-US" dirty="0">
                          <a:solidFill>
                            <a:srgbClr val="FFFFFF"/>
                          </a:solidFill>
                          <a:latin typeface="Arial" panose="020B0604020202020204" pitchFamily="34" charset="0"/>
                          <a:ea typeface="微软雅黑" panose="020B0503020204020204" charset="-122"/>
                        </a:rPr>
                        <a:t>实时业务</a:t>
                      </a:r>
                      <a:endParaRPr lang="zh-CN" altLang="en-US" dirty="0">
                        <a:solidFill>
                          <a:srgbClr val="FFFFFF"/>
                        </a:solidFill>
                        <a:latin typeface="Arial" panose="020B0604020202020204" pitchFamily="34" charset="0"/>
                        <a:ea typeface="微软雅黑" panose="020B0503020204020204" charset="-122"/>
                      </a:endParaRPr>
                    </a:p>
                  </p:txBody>
                </p:sp>
                <p:sp>
                  <p:nvSpPr>
                    <p:cNvPr id="51" name="矩形 50"/>
                    <p:cNvSpPr/>
                    <p:nvPr>
                      <p:custDataLst>
                        <p:tags r:id="rId18"/>
                      </p:custDataLst>
                    </p:nvPr>
                  </p:nvSpPr>
                  <p:spPr>
                    <a:xfrm>
                      <a:off x="9129677" y="4372601"/>
                      <a:ext cx="656946" cy="595952"/>
                    </a:xfrm>
                    <a:prstGeom prst="rect">
                      <a:avLst/>
                    </a:prstGeom>
                  </p:spPr>
                  <p:style>
                    <a:lnRef idx="2">
                      <a:srgbClr val="9BBB59">
                        <a:shade val="50000"/>
                      </a:srgbClr>
                    </a:lnRef>
                    <a:fillRef idx="1">
                      <a:srgbClr val="9BBB59"/>
                    </a:fillRef>
                    <a:effectRef idx="0">
                      <a:srgbClr val="9BBB59"/>
                    </a:effectRef>
                    <a:fontRef idx="minor">
                      <a:srgbClr val="FFFFFF"/>
                    </a:fontRef>
                  </p:style>
                  <p:txBody>
                    <a:bodyPr rtlCol="0" anchor="ctr"/>
                    <a:lstStyle/>
                    <a:p>
                      <a:pPr algn="ctr"/>
                      <a:r>
                        <a:rPr lang="zh-CN" altLang="en-US" dirty="0">
                          <a:solidFill>
                            <a:srgbClr val="FFFFFF"/>
                          </a:solidFill>
                          <a:latin typeface="Arial" panose="020B0604020202020204" pitchFamily="34" charset="0"/>
                          <a:ea typeface="微软雅黑" panose="020B0503020204020204" charset="-122"/>
                        </a:rPr>
                        <a:t>实时业务</a:t>
                      </a:r>
                      <a:endParaRPr lang="zh-CN" altLang="en-US" dirty="0">
                        <a:solidFill>
                          <a:srgbClr val="FFFFFF"/>
                        </a:solidFill>
                        <a:latin typeface="Arial" panose="020B0604020202020204" pitchFamily="34" charset="0"/>
                        <a:ea typeface="微软雅黑" panose="020B0503020204020204" charset="-122"/>
                      </a:endParaRPr>
                    </a:p>
                  </p:txBody>
                </p:sp>
                <p:cxnSp>
                  <p:nvCxnSpPr>
                    <p:cNvPr id="52" name="直接连接符 51"/>
                    <p:cNvCxnSpPr/>
                    <p:nvPr>
                      <p:custDataLst>
                        <p:tags r:id="rId19"/>
                      </p:custDataLst>
                    </p:nvPr>
                  </p:nvCxnSpPr>
                  <p:spPr>
                    <a:xfrm>
                      <a:off x="9049671" y="4279335"/>
                      <a:ext cx="0" cy="782483"/>
                    </a:xfrm>
                    <a:prstGeom prst="line">
                      <a:avLst/>
                    </a:prstGeom>
                    <a:ln w="28575" cap="flat" cmpd="sng" algn="ctr">
                      <a:solidFill>
                        <a:srgbClr val="2980B9"/>
                      </a:solidFill>
                      <a:prstDash val="dash"/>
                      <a:round/>
                      <a:headEnd type="none" w="med" len="med"/>
                      <a:tailEnd type="none" w="med" len="med"/>
                    </a:ln>
                  </p:spPr>
                  <p:style>
                    <a:lnRef idx="0">
                      <a:scrgbClr r="0" g="0" b="0"/>
                    </a:lnRef>
                    <a:fillRef idx="0">
                      <a:scrgbClr r="0" g="0" b="0"/>
                    </a:fillRef>
                    <a:effectRef idx="0">
                      <a:scrgbClr r="0" g="0" b="0"/>
                    </a:effectRef>
                    <a:fontRef idx="minor">
                      <a:srgbClr val="000000"/>
                    </a:fontRef>
                  </p:style>
                </p:cxnSp>
              </p:grpSp>
              <p:sp>
                <p:nvSpPr>
                  <p:cNvPr id="53" name="矩形 52"/>
                  <p:cNvSpPr/>
                  <p:nvPr>
                    <p:custDataLst>
                      <p:tags r:id="rId20"/>
                    </p:custDataLst>
                  </p:nvPr>
                </p:nvSpPr>
                <p:spPr>
                  <a:xfrm>
                    <a:off x="5237547" y="3042382"/>
                    <a:ext cx="664799" cy="646841"/>
                  </a:xfrm>
                  <a:prstGeom prst="rect">
                    <a:avLst/>
                  </a:prstGeom>
                </p:spPr>
                <p:style>
                  <a:lnRef idx="2">
                    <a:srgbClr val="2980B9">
                      <a:shade val="50000"/>
                    </a:srgbClr>
                  </a:lnRef>
                  <a:fillRef idx="1">
                    <a:srgbClr val="2980B9"/>
                  </a:fillRef>
                  <a:effectRef idx="0">
                    <a:srgbClr val="2980B9"/>
                  </a:effectRef>
                  <a:fontRef idx="minor">
                    <a:srgbClr val="FFFFFF"/>
                  </a:fontRef>
                </p:style>
                <p:txBody>
                  <a:bodyPr rtlCol="0" anchor="ctr"/>
                  <a:lstStyle/>
                  <a:p>
                    <a:pPr algn="ctr"/>
                    <a:r>
                      <a:rPr lang="zh-CN" altLang="en-US" dirty="0">
                        <a:solidFill>
                          <a:srgbClr val="FFFFFF"/>
                        </a:solidFill>
                        <a:latin typeface="Arial" panose="020B0604020202020204" pitchFamily="34" charset="0"/>
                        <a:ea typeface="微软雅黑" panose="020B0503020204020204" charset="-122"/>
                      </a:rPr>
                      <a:t>监护程序</a:t>
                    </a:r>
                    <a:endParaRPr lang="zh-CN" altLang="en-US" dirty="0">
                      <a:solidFill>
                        <a:srgbClr val="FFFFFF"/>
                      </a:solidFill>
                      <a:latin typeface="Arial" panose="020B0604020202020204" pitchFamily="34" charset="0"/>
                      <a:ea typeface="微软雅黑" panose="020B0503020204020204" charset="-122"/>
                    </a:endParaRPr>
                  </a:p>
                </p:txBody>
              </p:sp>
            </p:grpSp>
            <p:cxnSp>
              <p:nvCxnSpPr>
                <p:cNvPr id="54" name="直接箭头连接符 53"/>
                <p:cNvCxnSpPr>
                  <a:endCxn id="53" idx="1"/>
                </p:cNvCxnSpPr>
                <p:nvPr>
                  <p:custDataLst>
                    <p:tags r:id="rId21"/>
                  </p:custDataLst>
                </p:nvPr>
              </p:nvCxnSpPr>
              <p:spPr>
                <a:xfrm>
                  <a:off x="5397623" y="3795596"/>
                  <a:ext cx="1056165" cy="0"/>
                </a:xfrm>
                <a:prstGeom prst="straightConnector1">
                  <a:avLst/>
                </a:prstGeom>
                <a:ln w="19050">
                  <a:tailEnd type="triangle"/>
                </a:ln>
              </p:spPr>
              <p:style>
                <a:lnRef idx="1">
                  <a:srgbClr val="2980B9"/>
                </a:lnRef>
                <a:fillRef idx="0">
                  <a:srgbClr val="2980B9"/>
                </a:fillRef>
                <a:effectRef idx="0">
                  <a:srgbClr val="2980B9"/>
                </a:effectRef>
                <a:fontRef idx="minor">
                  <a:srgbClr val="000000"/>
                </a:fontRef>
              </p:style>
            </p:cxnSp>
            <p:sp>
              <p:nvSpPr>
                <p:cNvPr id="55" name="文本框 54"/>
                <p:cNvSpPr txBox="1"/>
                <p:nvPr>
                  <p:custDataLst>
                    <p:tags r:id="rId22"/>
                  </p:custDataLst>
                </p:nvPr>
              </p:nvSpPr>
              <p:spPr>
                <a:xfrm>
                  <a:off x="5305452" y="3421265"/>
                  <a:ext cx="1172116" cy="399797"/>
                </a:xfrm>
                <a:prstGeom prst="rect">
                  <a:avLst/>
                </a:prstGeom>
                <a:noFill/>
              </p:spPr>
              <p:txBody>
                <a:bodyPr wrap="square" rtlCol="0">
                  <a:spAutoFit/>
                </a:bodyPr>
                <a:lstStyle/>
                <a:p>
                  <a:r>
                    <a:rPr lang="zh-CN" altLang="en-US" dirty="0"/>
                    <a:t>网口</a:t>
                  </a:r>
                  <a:r>
                    <a:rPr lang="en-US" altLang="zh-CN" dirty="0"/>
                    <a:t>/</a:t>
                  </a:r>
                  <a:r>
                    <a:rPr lang="zh-CN" altLang="en-US" dirty="0"/>
                    <a:t>串口</a:t>
                  </a:r>
                  <a:endParaRPr lang="zh-CN" altLang="en-US" dirty="0"/>
                </a:p>
              </p:txBody>
            </p:sp>
          </p:grpSp>
          <p:cxnSp>
            <p:nvCxnSpPr>
              <p:cNvPr id="56" name="直接箭头连接符 55"/>
              <p:cNvCxnSpPr/>
              <p:nvPr>
                <p:custDataLst>
                  <p:tags r:id="rId23"/>
                </p:custDataLst>
              </p:nvPr>
            </p:nvCxnSpPr>
            <p:spPr>
              <a:xfrm flipH="1">
                <a:off x="6678282" y="4037832"/>
                <a:ext cx="893600" cy="0"/>
              </a:xfrm>
              <a:prstGeom prst="straightConnector1">
                <a:avLst/>
              </a:prstGeom>
              <a:ln w="19050">
                <a:tailEnd type="triangle"/>
              </a:ln>
            </p:spPr>
            <p:style>
              <a:lnRef idx="1">
                <a:srgbClr val="2980B9"/>
              </a:lnRef>
              <a:fillRef idx="0">
                <a:srgbClr val="2980B9"/>
              </a:fillRef>
              <a:effectRef idx="0">
                <a:srgbClr val="2980B9"/>
              </a:effectRef>
              <a:fontRef idx="minor">
                <a:srgbClr val="000000"/>
              </a:fontRef>
            </p:style>
          </p:cxnSp>
        </p:grpSp>
      </p:gr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FFD8B1"/>
            </a:gs>
          </a:gsLst>
          <a:lin ang="5400000" scaled="0"/>
        </a:gradFill>
        <a:effectLst/>
      </p:bgPr>
    </p:bg>
    <p:spTree>
      <p:nvGrpSpPr>
        <p:cNvPr id="1" name=""/>
        <p:cNvGrpSpPr/>
        <p:nvPr/>
      </p:nvGrpSpPr>
      <p:grpSpPr>
        <a:xfrm>
          <a:off x="0" y="0"/>
          <a:ext cx="0" cy="0"/>
          <a:chOff x="0" y="0"/>
          <a:chExt cx="0" cy="0"/>
        </a:xfrm>
      </p:grpSpPr>
      <p:sp>
        <p:nvSpPr>
          <p:cNvPr id="23" name="标题 3"/>
          <p:cNvSpPr txBox="1"/>
          <p:nvPr/>
        </p:nvSpPr>
        <p:spPr>
          <a:xfrm>
            <a:off x="814705" y="247015"/>
            <a:ext cx="7771765" cy="980440"/>
          </a:xfrm>
          <a:prstGeom prst="rect">
            <a:avLst/>
          </a:prstGeom>
        </p:spPr>
        <p:txBody>
          <a:bodyPr vert="horz" wrap="non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altLang="zh-CN" sz="2800" i="1" dirty="0">
                <a:solidFill>
                  <a:srgbClr val="445185"/>
                </a:solidFill>
                <a:latin typeface="黑体" panose="02010609060101010101" charset="-122"/>
                <a:ea typeface="黑体" panose="02010609060101010101" charset="-122"/>
              </a:rPr>
              <a:t>j</a:t>
            </a:r>
            <a:r>
              <a:rPr lang="zh-CN" altLang="en-US" sz="2800" i="1" dirty="0">
                <a:solidFill>
                  <a:srgbClr val="445185"/>
                </a:solidFill>
                <a:latin typeface="黑体" panose="02010609060101010101" charset="-122"/>
                <a:ea typeface="黑体" panose="02010609060101010101" charset="-122"/>
              </a:rPr>
              <a:t>ailhouse-GUI工具:硬件信息管理</a:t>
            </a:r>
            <a:endParaRPr lang="zh-CN" altLang="en-US" sz="2800" i="1" dirty="0">
              <a:solidFill>
                <a:srgbClr val="445185"/>
              </a:solidFill>
              <a:latin typeface="黑体" panose="02010609060101010101" charset="-122"/>
              <a:ea typeface="黑体" panose="02010609060101010101" charset="-122"/>
            </a:endParaRPr>
          </a:p>
        </p:txBody>
      </p:sp>
      <p:pic>
        <p:nvPicPr>
          <p:cNvPr id="5" name="图片 4" descr="图形用户界面, 表格&#10;&#10;描述已自动生成"/>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1964690" y="1227455"/>
            <a:ext cx="8148955" cy="50120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FFD8B1"/>
            </a:gs>
          </a:gsLst>
          <a:lin ang="5400000" scaled="0"/>
        </a:gradFill>
        <a:effectLst/>
      </p:bgPr>
    </p:bg>
    <p:spTree>
      <p:nvGrpSpPr>
        <p:cNvPr id="1" name=""/>
        <p:cNvGrpSpPr/>
        <p:nvPr/>
      </p:nvGrpSpPr>
      <p:grpSpPr>
        <a:xfrm>
          <a:off x="0" y="0"/>
          <a:ext cx="0" cy="0"/>
          <a:chOff x="0" y="0"/>
          <a:chExt cx="0" cy="0"/>
        </a:xfrm>
      </p:grpSpPr>
      <p:sp>
        <p:nvSpPr>
          <p:cNvPr id="23" name="标题 3"/>
          <p:cNvSpPr txBox="1"/>
          <p:nvPr/>
        </p:nvSpPr>
        <p:spPr>
          <a:xfrm>
            <a:off x="814705" y="247015"/>
            <a:ext cx="7771765" cy="980440"/>
          </a:xfrm>
          <a:prstGeom prst="rect">
            <a:avLst/>
          </a:prstGeom>
        </p:spPr>
        <p:txBody>
          <a:bodyPr vert="horz" wrap="non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altLang="zh-CN" sz="2800" i="1" dirty="0">
                <a:solidFill>
                  <a:srgbClr val="445185"/>
                </a:solidFill>
                <a:latin typeface="黑体" panose="02010609060101010101" charset="-122"/>
                <a:ea typeface="黑体" panose="02010609060101010101" charset="-122"/>
              </a:rPr>
              <a:t>j</a:t>
            </a:r>
            <a:r>
              <a:rPr lang="zh-CN" altLang="en-US" sz="2800" i="1" dirty="0">
                <a:solidFill>
                  <a:srgbClr val="445185"/>
                </a:solidFill>
                <a:latin typeface="黑体" panose="02010609060101010101" charset="-122"/>
                <a:ea typeface="黑体" panose="02010609060101010101" charset="-122"/>
              </a:rPr>
              <a:t>ailhouse-GUI工具:硬件信息管理</a:t>
            </a:r>
            <a:endParaRPr lang="zh-CN" altLang="en-US" sz="2800" i="1" dirty="0">
              <a:solidFill>
                <a:srgbClr val="445185"/>
              </a:solidFill>
              <a:latin typeface="黑体" panose="02010609060101010101" charset="-122"/>
              <a:ea typeface="黑体" panose="02010609060101010101" charset="-122"/>
            </a:endParaRPr>
          </a:p>
        </p:txBody>
      </p:sp>
      <p:pic>
        <p:nvPicPr>
          <p:cNvPr id="6" name="图片 5" descr="图形用户界面&#10;&#10;描述已自动生成"/>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1595755" y="969010"/>
            <a:ext cx="8931910" cy="54933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FFD8B1"/>
            </a:gs>
          </a:gsLst>
          <a:lin ang="5400000" scaled="0"/>
        </a:gradFill>
        <a:effectLst/>
      </p:bgPr>
    </p:bg>
    <p:spTree>
      <p:nvGrpSpPr>
        <p:cNvPr id="1" name=""/>
        <p:cNvGrpSpPr/>
        <p:nvPr/>
      </p:nvGrpSpPr>
      <p:grpSpPr>
        <a:xfrm>
          <a:off x="0" y="0"/>
          <a:ext cx="0" cy="0"/>
          <a:chOff x="0" y="0"/>
          <a:chExt cx="0" cy="0"/>
        </a:xfrm>
      </p:grpSpPr>
      <p:sp>
        <p:nvSpPr>
          <p:cNvPr id="23" name="标题 3"/>
          <p:cNvSpPr txBox="1"/>
          <p:nvPr/>
        </p:nvSpPr>
        <p:spPr>
          <a:xfrm>
            <a:off x="814705" y="247015"/>
            <a:ext cx="7771765" cy="980440"/>
          </a:xfrm>
          <a:prstGeom prst="rect">
            <a:avLst/>
          </a:prstGeom>
        </p:spPr>
        <p:txBody>
          <a:bodyPr vert="horz" wrap="non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altLang="zh-CN" sz="2800" i="1" dirty="0">
                <a:solidFill>
                  <a:srgbClr val="445185"/>
                </a:solidFill>
                <a:latin typeface="黑体" panose="02010609060101010101" charset="-122"/>
                <a:ea typeface="黑体" panose="02010609060101010101" charset="-122"/>
              </a:rPr>
              <a:t>j</a:t>
            </a:r>
            <a:r>
              <a:rPr lang="zh-CN" altLang="en-US" sz="2800" i="1" dirty="0">
                <a:solidFill>
                  <a:srgbClr val="445185"/>
                </a:solidFill>
                <a:latin typeface="黑体" panose="02010609060101010101" charset="-122"/>
                <a:ea typeface="黑体" panose="02010609060101010101" charset="-122"/>
              </a:rPr>
              <a:t>ailhouse-GUI工具:虚拟机cell配置</a:t>
            </a:r>
            <a:endParaRPr lang="zh-CN" altLang="en-US" sz="2800" i="1" dirty="0">
              <a:solidFill>
                <a:srgbClr val="445185"/>
              </a:solidFill>
              <a:latin typeface="黑体" panose="02010609060101010101" charset="-122"/>
              <a:ea typeface="黑体" panose="02010609060101010101" charset="-122"/>
            </a:endParaRPr>
          </a:p>
        </p:txBody>
      </p:sp>
      <p:grpSp>
        <p:nvGrpSpPr>
          <p:cNvPr id="2" name="组合 1"/>
          <p:cNvGrpSpPr/>
          <p:nvPr/>
        </p:nvGrpSpPr>
        <p:grpSpPr>
          <a:xfrm>
            <a:off x="894080" y="1298575"/>
            <a:ext cx="10304145" cy="4465955"/>
            <a:chOff x="514" y="1513"/>
            <a:chExt cx="18172" cy="8878"/>
          </a:xfrm>
        </p:grpSpPr>
        <p:pic>
          <p:nvPicPr>
            <p:cNvPr id="5" name="图片 4"/>
            <p:cNvPicPr>
              <a:picLocks noChangeAspect="1"/>
            </p:cNvPicPr>
            <p:nvPr>
              <p:custDataLst>
                <p:tags r:id="rId1"/>
              </p:custDataLst>
            </p:nvPr>
          </p:nvPicPr>
          <p:blipFill>
            <a:blip r:embed="rId2"/>
            <a:stretch>
              <a:fillRect/>
            </a:stretch>
          </p:blipFill>
          <p:spPr>
            <a:xfrm>
              <a:off x="514" y="1773"/>
              <a:ext cx="11796" cy="7255"/>
            </a:xfrm>
            <a:prstGeom prst="rect">
              <a:avLst/>
            </a:prstGeom>
          </p:spPr>
        </p:pic>
        <p:pic>
          <p:nvPicPr>
            <p:cNvPr id="7" name="图片 6" descr="图形用户界面, 表格&#10;&#10;中度可信度描述已自动生成"/>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12408" y="1513"/>
              <a:ext cx="6278" cy="4630"/>
            </a:xfrm>
            <a:prstGeom prst="rect">
              <a:avLst/>
            </a:prstGeom>
          </p:spPr>
        </p:pic>
        <p:pic>
          <p:nvPicPr>
            <p:cNvPr id="9" name="图片 8" descr="表格&#10;&#10;描述已自动生成"/>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12408" y="6143"/>
              <a:ext cx="6278" cy="4248"/>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FFD8B1"/>
            </a:gs>
          </a:gsLst>
          <a:lin ang="5400000" scaled="0"/>
        </a:gradFill>
        <a:effectLst/>
      </p:bgPr>
    </p:bg>
    <p:spTree>
      <p:nvGrpSpPr>
        <p:cNvPr id="1" name=""/>
        <p:cNvGrpSpPr/>
        <p:nvPr/>
      </p:nvGrpSpPr>
      <p:grpSpPr>
        <a:xfrm>
          <a:off x="0" y="0"/>
          <a:ext cx="0" cy="0"/>
          <a:chOff x="0" y="0"/>
          <a:chExt cx="0" cy="0"/>
        </a:xfrm>
      </p:grpSpPr>
      <p:sp>
        <p:nvSpPr>
          <p:cNvPr id="23" name="标题 3"/>
          <p:cNvSpPr txBox="1"/>
          <p:nvPr/>
        </p:nvSpPr>
        <p:spPr>
          <a:xfrm>
            <a:off x="814705" y="247015"/>
            <a:ext cx="7771765" cy="980440"/>
          </a:xfrm>
          <a:prstGeom prst="rect">
            <a:avLst/>
          </a:prstGeom>
        </p:spPr>
        <p:txBody>
          <a:bodyPr vert="horz" wrap="non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altLang="zh-CN" sz="2800" i="1" dirty="0">
                <a:solidFill>
                  <a:srgbClr val="445185"/>
                </a:solidFill>
                <a:latin typeface="黑体" panose="02010609060101010101" charset="-122"/>
                <a:ea typeface="黑体" panose="02010609060101010101" charset="-122"/>
              </a:rPr>
              <a:t>J</a:t>
            </a:r>
            <a:r>
              <a:rPr lang="zh-CN" altLang="en-US" sz="2800" i="1" dirty="0">
                <a:solidFill>
                  <a:srgbClr val="445185"/>
                </a:solidFill>
                <a:latin typeface="黑体" panose="02010609060101010101" charset="-122"/>
                <a:ea typeface="黑体" panose="02010609060101010101" charset="-122"/>
              </a:rPr>
              <a:t>ailhouse-GUI工具:核间通信配置</a:t>
            </a:r>
            <a:endParaRPr lang="zh-CN" altLang="en-US" sz="2800" i="1" dirty="0">
              <a:solidFill>
                <a:srgbClr val="445185"/>
              </a:solidFill>
              <a:latin typeface="黑体" panose="02010609060101010101" charset="-122"/>
              <a:ea typeface="黑体" panose="02010609060101010101" charset="-122"/>
            </a:endParaRPr>
          </a:p>
        </p:txBody>
      </p:sp>
      <p:pic>
        <p:nvPicPr>
          <p:cNvPr id="7" name="图片 6" descr="图形用户界面, 文本, 网站&#10;&#10;描述已自动生成"/>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1708785" y="1227455"/>
            <a:ext cx="8052435" cy="49523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100000">
              <a:srgbClr val="FFF0E1"/>
            </a:gs>
            <a:gs pos="0">
              <a:srgbClr val="B5DEF4"/>
            </a:gs>
          </a:gsLst>
          <a:lin ang="5400000" scaled="0"/>
        </a:gradFill>
        <a:effectLst/>
      </p:bgPr>
    </p:bg>
    <p:spTree>
      <p:nvGrpSpPr>
        <p:cNvPr id="1" name=""/>
        <p:cNvGrpSpPr/>
        <p:nvPr/>
      </p:nvGrpSpPr>
      <p:grpSpPr>
        <a:xfrm>
          <a:off x="0" y="0"/>
          <a:ext cx="0" cy="0"/>
          <a:chOff x="0" y="0"/>
          <a:chExt cx="0" cy="0"/>
        </a:xfrm>
      </p:grpSpPr>
      <p:sp>
        <p:nvSpPr>
          <p:cNvPr id="16" name="标题 3"/>
          <p:cNvSpPr txBox="1"/>
          <p:nvPr/>
        </p:nvSpPr>
        <p:spPr>
          <a:xfrm>
            <a:off x="979997" y="419101"/>
            <a:ext cx="1967989" cy="9801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800" i="1" dirty="0">
                <a:solidFill>
                  <a:srgbClr val="363E7D"/>
                </a:solidFill>
                <a:latin typeface="黑体" panose="02010609060101010101" charset="-122"/>
                <a:ea typeface="黑体" panose="02010609060101010101" charset="-122"/>
              </a:rPr>
              <a:t>目录</a:t>
            </a:r>
            <a:endParaRPr lang="zh-CN" altLang="en-US" sz="4800" i="1" dirty="0">
              <a:solidFill>
                <a:srgbClr val="363E7D"/>
              </a:solidFill>
              <a:latin typeface="黑体" panose="02010609060101010101" charset="-122"/>
              <a:ea typeface="黑体" panose="02010609060101010101" charset="-122"/>
            </a:endParaRPr>
          </a:p>
        </p:txBody>
      </p:sp>
      <p:sp>
        <p:nvSpPr>
          <p:cNvPr id="17" name="标题 3"/>
          <p:cNvSpPr txBox="1"/>
          <p:nvPr/>
        </p:nvSpPr>
        <p:spPr>
          <a:xfrm>
            <a:off x="979805" y="970280"/>
            <a:ext cx="2973070" cy="7772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1500" i="1" dirty="0">
                <a:solidFill>
                  <a:srgbClr val="363E7D"/>
                </a:solidFill>
                <a:latin typeface="黑体" panose="02010609060101010101" charset="-122"/>
                <a:ea typeface="黑体" panose="02010609060101010101" charset="-122"/>
              </a:rPr>
              <a:t>CONTENTS</a:t>
            </a:r>
            <a:endParaRPr lang="en-US" altLang="zh-CN" sz="1500" i="1" dirty="0">
              <a:solidFill>
                <a:srgbClr val="363E7D"/>
              </a:solidFill>
              <a:latin typeface="黑体" panose="02010609060101010101" charset="-122"/>
              <a:ea typeface="黑体" panose="02010609060101010101" charset="-122"/>
            </a:endParaRPr>
          </a:p>
        </p:txBody>
      </p:sp>
      <p:sp>
        <p:nvSpPr>
          <p:cNvPr id="55" name="椭圆 54"/>
          <p:cNvSpPr/>
          <p:nvPr/>
        </p:nvSpPr>
        <p:spPr>
          <a:xfrm>
            <a:off x="984759" y="2447093"/>
            <a:ext cx="563054" cy="563054"/>
          </a:xfrm>
          <a:prstGeom prst="ellipse">
            <a:avLst/>
          </a:prstGeom>
          <a:solidFill>
            <a:srgbClr val="4451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副标题 13"/>
          <p:cNvSpPr txBox="1"/>
          <p:nvPr/>
        </p:nvSpPr>
        <p:spPr>
          <a:xfrm>
            <a:off x="979997" y="2540836"/>
            <a:ext cx="579360" cy="4107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400" dirty="0">
                <a:solidFill>
                  <a:schemeClr val="bg1"/>
                </a:solidFill>
                <a:latin typeface="黑体" panose="02010609060101010101" charset="-122"/>
                <a:ea typeface="黑体" panose="02010609060101010101" charset="-122"/>
              </a:rPr>
              <a:t>01</a:t>
            </a:r>
            <a:endParaRPr lang="en-US" altLang="zh-CN" sz="2400" dirty="0">
              <a:solidFill>
                <a:schemeClr val="bg1"/>
              </a:solidFill>
              <a:latin typeface="黑体" panose="02010609060101010101" charset="-122"/>
              <a:ea typeface="黑体" panose="02010609060101010101" charset="-122"/>
            </a:endParaRPr>
          </a:p>
        </p:txBody>
      </p:sp>
      <p:sp>
        <p:nvSpPr>
          <p:cNvPr id="45" name="副标题 13"/>
          <p:cNvSpPr txBox="1"/>
          <p:nvPr/>
        </p:nvSpPr>
        <p:spPr>
          <a:xfrm>
            <a:off x="1850390" y="2486660"/>
            <a:ext cx="3711575" cy="482600"/>
          </a:xfrm>
          <a:prstGeom prst="rect">
            <a:avLst/>
          </a:prstGeom>
        </p:spPr>
        <p:txBody>
          <a:bodyPr vert="horz" lIns="91440" tIns="45720" rIns="91440" bIns="45720"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3000" dirty="0">
                <a:solidFill>
                  <a:srgbClr val="363E7D"/>
                </a:solidFill>
                <a:latin typeface="黑体" panose="02010609060101010101" charset="-122"/>
                <a:ea typeface="黑体" panose="02010609060101010101" charset="-122"/>
              </a:rPr>
              <a:t>Jailhouse</a:t>
            </a:r>
            <a:endParaRPr lang="zh-CN" altLang="en-US" sz="3000" dirty="0">
              <a:solidFill>
                <a:srgbClr val="363E7D"/>
              </a:solidFill>
              <a:latin typeface="黑体" panose="02010609060101010101" charset="-122"/>
              <a:ea typeface="黑体" panose="02010609060101010101" charset="-122"/>
            </a:endParaRPr>
          </a:p>
        </p:txBody>
      </p:sp>
      <p:sp>
        <p:nvSpPr>
          <p:cNvPr id="68" name="椭圆 67"/>
          <p:cNvSpPr/>
          <p:nvPr/>
        </p:nvSpPr>
        <p:spPr>
          <a:xfrm>
            <a:off x="984759" y="3228170"/>
            <a:ext cx="563054" cy="563054"/>
          </a:xfrm>
          <a:prstGeom prst="ellipse">
            <a:avLst/>
          </a:prstGeom>
          <a:solidFill>
            <a:srgbClr val="363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9" name="副标题 13"/>
          <p:cNvSpPr txBox="1"/>
          <p:nvPr/>
        </p:nvSpPr>
        <p:spPr>
          <a:xfrm>
            <a:off x="979997" y="3321913"/>
            <a:ext cx="579360" cy="4107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ctr">
              <a:buClrTx/>
              <a:buSzTx/>
              <a:buNone/>
            </a:pPr>
            <a:r>
              <a:rPr lang="en-US" altLang="zh-CN" sz="2400" dirty="0">
                <a:solidFill>
                  <a:schemeClr val="bg1"/>
                </a:solidFill>
                <a:latin typeface="黑体" panose="02010609060101010101" charset="-122"/>
                <a:ea typeface="黑体" panose="02010609060101010101" charset="-122"/>
              </a:rPr>
              <a:t>02</a:t>
            </a:r>
            <a:endParaRPr lang="en-US" altLang="zh-CN" sz="2400" dirty="0">
              <a:solidFill>
                <a:schemeClr val="bg1"/>
              </a:solidFill>
              <a:latin typeface="黑体" panose="02010609060101010101" charset="-122"/>
              <a:ea typeface="黑体" panose="02010609060101010101" charset="-122"/>
            </a:endParaRPr>
          </a:p>
        </p:txBody>
      </p:sp>
      <p:sp>
        <p:nvSpPr>
          <p:cNvPr id="70" name="副标题 13"/>
          <p:cNvSpPr txBox="1"/>
          <p:nvPr/>
        </p:nvSpPr>
        <p:spPr>
          <a:xfrm>
            <a:off x="1850390" y="3267710"/>
            <a:ext cx="4773930" cy="482600"/>
          </a:xfrm>
          <a:prstGeom prst="rect">
            <a:avLst/>
          </a:prstGeom>
        </p:spPr>
        <p:txBody>
          <a:bodyPr vert="horz" lIns="91440" tIns="45720" rIns="91440" bIns="45720"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l">
              <a:buClrTx/>
              <a:buSzTx/>
              <a:buNone/>
            </a:pPr>
            <a:r>
              <a:rPr lang="zh-CN" altLang="en-US" sz="3000" dirty="0">
                <a:solidFill>
                  <a:srgbClr val="363E7D"/>
                </a:solidFill>
                <a:latin typeface="黑体" panose="02010609060101010101" charset="-122"/>
                <a:ea typeface="黑体" panose="02010609060101010101" charset="-122"/>
              </a:rPr>
              <a:t>Jailhouse-GUI工具和演示</a:t>
            </a:r>
            <a:endParaRPr lang="zh-CN" altLang="en-US" sz="3000" dirty="0">
              <a:solidFill>
                <a:srgbClr val="363E7D"/>
              </a:solidFill>
              <a:latin typeface="黑体" panose="02010609060101010101" charset="-122"/>
              <a:ea typeface="黑体" panose="02010609060101010101" charset="-122"/>
            </a:endParaRPr>
          </a:p>
        </p:txBody>
      </p:sp>
      <p:sp>
        <p:nvSpPr>
          <p:cNvPr id="15" name="椭圆 14"/>
          <p:cNvSpPr/>
          <p:nvPr>
            <p:custDataLst>
              <p:tags r:id="rId1"/>
            </p:custDataLst>
          </p:nvPr>
        </p:nvSpPr>
        <p:spPr>
          <a:xfrm rot="15300000">
            <a:off x="13926820" y="2637155"/>
            <a:ext cx="220345" cy="220345"/>
          </a:xfrm>
          <a:prstGeom prst="ellipse">
            <a:avLst/>
          </a:prstGeom>
          <a:gradFill>
            <a:gsLst>
              <a:gs pos="0">
                <a:srgbClr val="FFD3B4"/>
              </a:gs>
              <a:gs pos="71000">
                <a:srgbClr val="FFE8B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椭圆 1"/>
          <p:cNvSpPr/>
          <p:nvPr>
            <p:custDataLst>
              <p:tags r:id="rId2"/>
            </p:custDataLst>
          </p:nvPr>
        </p:nvSpPr>
        <p:spPr>
          <a:xfrm>
            <a:off x="984759" y="4040970"/>
            <a:ext cx="563054" cy="563054"/>
          </a:xfrm>
          <a:prstGeom prst="ellipse">
            <a:avLst/>
          </a:prstGeom>
          <a:solidFill>
            <a:srgbClr val="363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副标题 13"/>
          <p:cNvSpPr txBox="1"/>
          <p:nvPr>
            <p:custDataLst>
              <p:tags r:id="rId3"/>
            </p:custDataLst>
          </p:nvPr>
        </p:nvSpPr>
        <p:spPr>
          <a:xfrm>
            <a:off x="979997" y="4134713"/>
            <a:ext cx="579360" cy="4107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ctr">
              <a:buClrTx/>
              <a:buSzTx/>
              <a:buNone/>
            </a:pPr>
            <a:r>
              <a:rPr lang="en-US" altLang="zh-CN" sz="2400" dirty="0">
                <a:solidFill>
                  <a:schemeClr val="bg1"/>
                </a:solidFill>
                <a:latin typeface="黑体" panose="02010609060101010101" charset="-122"/>
                <a:ea typeface="黑体" panose="02010609060101010101" charset="-122"/>
              </a:rPr>
              <a:t>03</a:t>
            </a:r>
            <a:endParaRPr lang="en-US" altLang="zh-CN" sz="2400" dirty="0">
              <a:solidFill>
                <a:schemeClr val="bg1"/>
              </a:solidFill>
              <a:latin typeface="黑体" panose="02010609060101010101" charset="-122"/>
              <a:ea typeface="黑体" panose="02010609060101010101" charset="-122"/>
            </a:endParaRPr>
          </a:p>
        </p:txBody>
      </p:sp>
      <p:sp>
        <p:nvSpPr>
          <p:cNvPr id="4" name="副标题 13"/>
          <p:cNvSpPr txBox="1"/>
          <p:nvPr>
            <p:custDataLst>
              <p:tags r:id="rId4"/>
            </p:custDataLst>
          </p:nvPr>
        </p:nvSpPr>
        <p:spPr>
          <a:xfrm>
            <a:off x="1850390" y="4080510"/>
            <a:ext cx="4773930" cy="482600"/>
          </a:xfrm>
          <a:prstGeom prst="rect">
            <a:avLst/>
          </a:prstGeom>
        </p:spPr>
        <p:txBody>
          <a:bodyPr vert="horz" lIns="91440" tIns="45720" rIns="91440" bIns="45720"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l">
              <a:buClrTx/>
              <a:buSzTx/>
              <a:buNone/>
            </a:pPr>
            <a:r>
              <a:rPr lang="zh-CN" altLang="en-US" sz="3000" dirty="0">
                <a:solidFill>
                  <a:srgbClr val="363E7D"/>
                </a:solidFill>
                <a:latin typeface="黑体" panose="02010609060101010101" charset="-122"/>
                <a:ea typeface="黑体" panose="02010609060101010101" charset="-122"/>
              </a:rPr>
              <a:t>未来展望</a:t>
            </a:r>
            <a:endParaRPr lang="zh-CN" altLang="en-US" sz="3000" dirty="0">
              <a:solidFill>
                <a:srgbClr val="363E7D"/>
              </a:solidFill>
              <a:latin typeface="黑体" panose="02010609060101010101" charset="-122"/>
              <a:ea typeface="黑体" panose="02010609060101010101" charset="-122"/>
            </a:endParaRPr>
          </a:p>
        </p:txBody>
      </p:sp>
    </p:spTree>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FFD8B1"/>
            </a:gs>
          </a:gsLst>
          <a:lin ang="5400000" scaled="0"/>
        </a:gradFill>
        <a:effectLst/>
      </p:bgPr>
    </p:bg>
    <p:spTree>
      <p:nvGrpSpPr>
        <p:cNvPr id="1" name=""/>
        <p:cNvGrpSpPr/>
        <p:nvPr/>
      </p:nvGrpSpPr>
      <p:grpSpPr>
        <a:xfrm>
          <a:off x="0" y="0"/>
          <a:ext cx="0" cy="0"/>
          <a:chOff x="0" y="0"/>
          <a:chExt cx="0" cy="0"/>
        </a:xfrm>
      </p:grpSpPr>
      <p:sp>
        <p:nvSpPr>
          <p:cNvPr id="23" name="标题 3"/>
          <p:cNvSpPr txBox="1"/>
          <p:nvPr/>
        </p:nvSpPr>
        <p:spPr>
          <a:xfrm>
            <a:off x="814705" y="247015"/>
            <a:ext cx="7771765" cy="980440"/>
          </a:xfrm>
          <a:prstGeom prst="rect">
            <a:avLst/>
          </a:prstGeom>
        </p:spPr>
        <p:txBody>
          <a:bodyPr vert="horz" wrap="non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zh-CN" altLang="en-US" sz="2800" i="1" dirty="0">
                <a:solidFill>
                  <a:srgbClr val="445185"/>
                </a:solidFill>
                <a:latin typeface="黑体" panose="02010609060101010101" charset="-122"/>
                <a:ea typeface="黑体" panose="02010609060101010101" charset="-122"/>
              </a:rPr>
              <a:t>启动虚拟机</a:t>
            </a:r>
            <a:endParaRPr lang="zh-CN" altLang="en-US" sz="2800" i="1" dirty="0">
              <a:solidFill>
                <a:srgbClr val="445185"/>
              </a:solidFill>
              <a:latin typeface="黑体" panose="02010609060101010101" charset="-122"/>
              <a:ea typeface="黑体" panose="02010609060101010101" charset="-122"/>
            </a:endParaRPr>
          </a:p>
        </p:txBody>
      </p:sp>
      <p:grpSp>
        <p:nvGrpSpPr>
          <p:cNvPr id="2" name="组合 1"/>
          <p:cNvGrpSpPr/>
          <p:nvPr/>
        </p:nvGrpSpPr>
        <p:grpSpPr>
          <a:xfrm>
            <a:off x="394335" y="1344295"/>
            <a:ext cx="11159490" cy="4656455"/>
            <a:chOff x="269" y="824"/>
            <a:chExt cx="18728" cy="9244"/>
          </a:xfrm>
        </p:grpSpPr>
        <p:pic>
          <p:nvPicPr>
            <p:cNvPr id="7" name="启动hypervisor">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4245" y="824"/>
              <a:ext cx="14752" cy="9245"/>
            </a:xfrm>
            <a:prstGeom prst="rect">
              <a:avLst/>
            </a:prstGeom>
          </p:spPr>
        </p:pic>
        <p:sp>
          <p:nvSpPr>
            <p:cNvPr id="5" name="文本框 4"/>
            <p:cNvSpPr txBox="1"/>
            <p:nvPr>
              <p:custDataLst>
                <p:tags r:id="rId5"/>
              </p:custDataLst>
            </p:nvPr>
          </p:nvSpPr>
          <p:spPr>
            <a:xfrm>
              <a:off x="409" y="2000"/>
              <a:ext cx="3634" cy="2839"/>
            </a:xfrm>
            <a:prstGeom prst="rect">
              <a:avLst/>
            </a:prstGeom>
            <a:noFill/>
          </p:spPr>
          <p:txBody>
            <a:bodyPr wrap="square" rtlCol="0">
              <a:noAutofit/>
            </a:bodyPr>
            <a:p>
              <a:pPr>
                <a:lnSpc>
                  <a:spcPct val="150000"/>
                </a:lnSpc>
              </a:pPr>
              <a:r>
                <a:rPr lang="zh-CN" altLang="en-US" sz="1400" dirty="0">
                  <a:latin typeface="+mn-ea"/>
                  <a:ea typeface="+mn-ea"/>
                </a:rPr>
                <a:t>在飞腾平</a:t>
              </a:r>
              <a:r>
                <a:rPr lang="en-US" altLang="zh-CN" sz="1400" dirty="0">
                  <a:latin typeface="+mn-ea"/>
                  <a:ea typeface="+mn-ea"/>
                </a:rPr>
                <a:t>arm64</a:t>
              </a:r>
              <a:r>
                <a:rPr lang="zh-CN" altLang="en-US" sz="1400" dirty="0">
                  <a:latin typeface="+mn-ea"/>
                  <a:ea typeface="+mn-ea"/>
                </a:rPr>
                <a:t>台上</a:t>
              </a:r>
              <a:endParaRPr lang="zh-CN" altLang="en-US" sz="1400" dirty="0">
                <a:latin typeface="+mn-ea"/>
                <a:ea typeface="+mn-ea"/>
              </a:endParaRPr>
            </a:p>
            <a:p>
              <a:pPr>
                <a:lnSpc>
                  <a:spcPct val="150000"/>
                </a:lnSpc>
              </a:pPr>
              <a:r>
                <a:rPr lang="zh-CN" altLang="en-US" sz="1400" dirty="0">
                  <a:latin typeface="+mn-ea"/>
                  <a:ea typeface="+mn-ea"/>
                </a:rPr>
                <a:t>使用</a:t>
              </a:r>
              <a:r>
                <a:rPr lang="en-US" altLang="zh-CN" sz="1400" dirty="0">
                  <a:latin typeface="+mn-ea"/>
                  <a:ea typeface="+mn-ea"/>
                </a:rPr>
                <a:t>Jailhouse</a:t>
              </a:r>
              <a:r>
                <a:rPr lang="zh-CN" altLang="en-US" sz="1400" dirty="0">
                  <a:latin typeface="+mn-ea"/>
                  <a:ea typeface="+mn-ea"/>
                </a:rPr>
                <a:t>运行</a:t>
              </a:r>
              <a:endParaRPr lang="zh-CN" altLang="en-US" sz="1400" dirty="0">
                <a:latin typeface="+mn-ea"/>
                <a:ea typeface="+mn-ea"/>
              </a:endParaRPr>
            </a:p>
            <a:p>
              <a:pPr>
                <a:lnSpc>
                  <a:spcPct val="150000"/>
                </a:lnSpc>
              </a:pPr>
              <a:r>
                <a:rPr lang="en-US" altLang="zh-CN" sz="1400" dirty="0">
                  <a:latin typeface="+mn-ea"/>
                  <a:ea typeface="+mn-ea"/>
                </a:rPr>
                <a:t>1. RT-Thread</a:t>
              </a:r>
              <a:endParaRPr lang="en-US" altLang="zh-CN" sz="1400" dirty="0">
                <a:latin typeface="+mn-ea"/>
                <a:ea typeface="+mn-ea"/>
              </a:endParaRPr>
            </a:p>
            <a:p>
              <a:pPr>
                <a:lnSpc>
                  <a:spcPct val="150000"/>
                </a:lnSpc>
              </a:pPr>
              <a:r>
                <a:rPr lang="en-US" altLang="zh-CN" sz="1400" dirty="0">
                  <a:latin typeface="+mn-ea"/>
                  <a:ea typeface="+mn-ea"/>
                </a:rPr>
                <a:t>2. VxWorks</a:t>
              </a:r>
              <a:endParaRPr lang="en-US" altLang="zh-CN" sz="1400" dirty="0">
                <a:latin typeface="+mn-ea"/>
                <a:ea typeface="+mn-ea"/>
              </a:endParaRPr>
            </a:p>
          </p:txBody>
        </p:sp>
        <p:pic>
          <p:nvPicPr>
            <p:cNvPr id="10" name="图片 9" descr="演示环境.drawio"/>
            <p:cNvPicPr>
              <a:picLocks noChangeAspect="1"/>
            </p:cNvPicPr>
            <p:nvPr>
              <p:custDataLst>
                <p:tags r:id="rId6"/>
              </p:custDataLst>
            </p:nvPr>
          </p:nvPicPr>
          <p:blipFill>
            <a:blip r:embed="rId7"/>
            <a:stretch>
              <a:fillRect/>
            </a:stretch>
          </p:blipFill>
          <p:spPr>
            <a:xfrm>
              <a:off x="269" y="5446"/>
              <a:ext cx="3538" cy="4419"/>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video fullScrn="0">
              <p:cMediaNode>
                <p:cTn id="2" fill="hold" display="1">
                  <p:stCondLst>
                    <p:cond delay="indefinite"/>
                  </p:stCondLst>
                </p:cTn>
                <p:tgtEl>
                  <p:spTgt spid="7"/>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FFD8B1"/>
            </a:gs>
          </a:gsLst>
          <a:lin ang="5400000" scaled="0"/>
        </a:gradFill>
        <a:effectLst/>
      </p:bgPr>
    </p:bg>
    <p:spTree>
      <p:nvGrpSpPr>
        <p:cNvPr id="1" name=""/>
        <p:cNvGrpSpPr/>
        <p:nvPr/>
      </p:nvGrpSpPr>
      <p:grpSpPr>
        <a:xfrm>
          <a:off x="0" y="0"/>
          <a:ext cx="0" cy="0"/>
          <a:chOff x="0" y="0"/>
          <a:chExt cx="0" cy="0"/>
        </a:xfrm>
      </p:grpSpPr>
      <p:sp>
        <p:nvSpPr>
          <p:cNvPr id="23" name="标题 3"/>
          <p:cNvSpPr txBox="1"/>
          <p:nvPr/>
        </p:nvSpPr>
        <p:spPr>
          <a:xfrm>
            <a:off x="814705" y="247015"/>
            <a:ext cx="7771765" cy="980440"/>
          </a:xfrm>
          <a:prstGeom prst="rect">
            <a:avLst/>
          </a:prstGeom>
        </p:spPr>
        <p:txBody>
          <a:bodyPr vert="horz" wrap="non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zh-CN" altLang="en-US" sz="2800" i="1" dirty="0">
                <a:solidFill>
                  <a:srgbClr val="445185"/>
                </a:solidFill>
                <a:latin typeface="黑体" panose="02010609060101010101" charset="-122"/>
                <a:ea typeface="黑体" panose="02010609060101010101" charset="-122"/>
              </a:rPr>
              <a:t>虚拟串口通信Demo</a:t>
            </a:r>
            <a:endParaRPr lang="zh-CN" altLang="en-US" sz="2800" i="1" dirty="0">
              <a:solidFill>
                <a:srgbClr val="445185"/>
              </a:solidFill>
              <a:latin typeface="黑体" panose="02010609060101010101" charset="-122"/>
              <a:ea typeface="黑体" panose="02010609060101010101" charset="-122"/>
            </a:endParaRPr>
          </a:p>
        </p:txBody>
      </p:sp>
      <p:sp>
        <p:nvSpPr>
          <p:cNvPr id="12" name="文本框 11"/>
          <p:cNvSpPr txBox="1"/>
          <p:nvPr>
            <p:custDataLst>
              <p:tags r:id="rId1"/>
            </p:custDataLst>
          </p:nvPr>
        </p:nvSpPr>
        <p:spPr>
          <a:xfrm>
            <a:off x="295275" y="1112520"/>
            <a:ext cx="2660015" cy="2260600"/>
          </a:xfrm>
          <a:prstGeom prst="rect">
            <a:avLst/>
          </a:prstGeom>
          <a:noFill/>
        </p:spPr>
        <p:txBody>
          <a:bodyPr wrap="square" rtlCol="0">
            <a:noAutofit/>
          </a:bodyPr>
          <a:p>
            <a:pPr>
              <a:lnSpc>
                <a:spcPct val="150000"/>
              </a:lnSpc>
            </a:pPr>
            <a:r>
              <a:rPr lang="zh-CN" altLang="en-US" sz="1400" dirty="0">
                <a:latin typeface="+mn-ea"/>
                <a:ea typeface="+mn-ea"/>
              </a:rPr>
              <a:t>在</a:t>
            </a:r>
            <a:r>
              <a:rPr lang="en-US" altLang="zh-CN" sz="1400" dirty="0">
                <a:latin typeface="+mn-ea"/>
                <a:ea typeface="+mn-ea"/>
              </a:rPr>
              <a:t>rt-thread</a:t>
            </a:r>
            <a:r>
              <a:rPr lang="zh-CN" altLang="en-US" sz="1400" dirty="0">
                <a:latin typeface="+mn-ea"/>
                <a:ea typeface="+mn-ea"/>
              </a:rPr>
              <a:t>和</a:t>
            </a:r>
            <a:r>
              <a:rPr lang="en-US" altLang="zh-CN" sz="1400" dirty="0">
                <a:latin typeface="+mn-ea"/>
                <a:ea typeface="+mn-ea"/>
              </a:rPr>
              <a:t>VxWorks</a:t>
            </a:r>
            <a:r>
              <a:rPr lang="zh-CN" altLang="en-US" sz="1400" dirty="0">
                <a:latin typeface="+mn-ea"/>
                <a:ea typeface="+mn-ea"/>
              </a:rPr>
              <a:t>中实现虚拟串口驱动并作为终端设备，在</a:t>
            </a:r>
            <a:r>
              <a:rPr lang="en-US" altLang="zh-CN" sz="1400" dirty="0">
                <a:latin typeface="+mn-ea"/>
                <a:ea typeface="+mn-ea"/>
              </a:rPr>
              <a:t>Linux</a:t>
            </a:r>
            <a:r>
              <a:rPr lang="zh-CN" altLang="en-US" sz="1400" dirty="0">
                <a:latin typeface="+mn-ea"/>
                <a:ea typeface="+mn-ea"/>
              </a:rPr>
              <a:t>中实现虚拟串口驱动，并与</a:t>
            </a:r>
            <a:r>
              <a:rPr lang="en-US" altLang="zh-CN" sz="1400" dirty="0">
                <a:latin typeface="+mn-ea"/>
                <a:ea typeface="+mn-ea"/>
              </a:rPr>
              <a:t>pts</a:t>
            </a:r>
            <a:r>
              <a:rPr lang="zh-CN" altLang="en-US" sz="1400" dirty="0">
                <a:latin typeface="+mn-ea"/>
                <a:ea typeface="+mn-ea"/>
              </a:rPr>
              <a:t>伪终端结合，可以实现在</a:t>
            </a:r>
            <a:r>
              <a:rPr lang="en-US" altLang="zh-CN" sz="1400" dirty="0">
                <a:latin typeface="+mn-ea"/>
                <a:ea typeface="+mn-ea"/>
              </a:rPr>
              <a:t>Linux</a:t>
            </a:r>
            <a:r>
              <a:rPr lang="zh-CN" altLang="en-US" sz="1400" dirty="0">
                <a:latin typeface="+mn-ea"/>
                <a:ea typeface="+mn-ea"/>
              </a:rPr>
              <a:t>上使用终端工具与</a:t>
            </a:r>
            <a:r>
              <a:rPr lang="en-US" altLang="zh-CN" sz="1400" dirty="0">
                <a:latin typeface="+mn-ea"/>
                <a:ea typeface="+mn-ea"/>
              </a:rPr>
              <a:t>rt-thread</a:t>
            </a:r>
            <a:r>
              <a:rPr lang="zh-CN" altLang="en-US" sz="1400" dirty="0">
                <a:latin typeface="+mn-ea"/>
                <a:ea typeface="+mn-ea"/>
              </a:rPr>
              <a:t>和</a:t>
            </a:r>
            <a:r>
              <a:rPr lang="en-US" altLang="zh-CN" sz="1400" dirty="0">
                <a:latin typeface="+mn-ea"/>
                <a:ea typeface="+mn-ea"/>
              </a:rPr>
              <a:t>VxWorks</a:t>
            </a:r>
            <a:r>
              <a:rPr lang="zh-CN" altLang="en-US" sz="1400" dirty="0">
                <a:latin typeface="+mn-ea"/>
                <a:ea typeface="+mn-ea"/>
              </a:rPr>
              <a:t>进行交互</a:t>
            </a:r>
            <a:endParaRPr lang="zh-CN" altLang="en-US" sz="1400" dirty="0">
              <a:latin typeface="+mn-ea"/>
              <a:ea typeface="+mn-ea"/>
            </a:endParaRPr>
          </a:p>
        </p:txBody>
      </p:sp>
      <p:pic>
        <p:nvPicPr>
          <p:cNvPr id="3" name="打开串口">
            <a:hlinkClick r:id="" action="ppaction://media"/>
          </p:cNvPr>
          <p:cNvPicPr/>
          <p:nvPr>
            <a:videoFile r:link="rId2"/>
            <p:extLst>
              <p:ext uri="{DAA4B4D4-6D71-4841-9C94-3DE7FCFB9230}">
                <p14:media xmlns:p14="http://schemas.microsoft.com/office/powerpoint/2010/main" r:embed="rId3"/>
              </p:ext>
            </p:extLst>
            <p:custDataLst>
              <p:tags r:id="rId4"/>
            </p:custDataLst>
          </p:nvPr>
        </p:nvPicPr>
        <p:blipFill>
          <a:blip r:embed="rId5"/>
          <a:stretch>
            <a:fillRect/>
          </a:stretch>
        </p:blipFill>
        <p:spPr>
          <a:xfrm>
            <a:off x="3236595" y="1227455"/>
            <a:ext cx="8874125" cy="5045710"/>
          </a:xfrm>
          <a:prstGeom prst="rect">
            <a:avLst/>
          </a:prstGeom>
        </p:spPr>
      </p:pic>
      <p:pic>
        <p:nvPicPr>
          <p:cNvPr id="4" name="图片 3" descr="虚拟串口demo.drawio"/>
          <p:cNvPicPr>
            <a:picLocks noChangeAspect="1"/>
          </p:cNvPicPr>
          <p:nvPr>
            <p:custDataLst>
              <p:tags r:id="rId6"/>
            </p:custDataLst>
          </p:nvPr>
        </p:nvPicPr>
        <p:blipFill>
          <a:blip r:embed="rId7"/>
          <a:stretch>
            <a:fillRect/>
          </a:stretch>
        </p:blipFill>
        <p:spPr>
          <a:xfrm>
            <a:off x="291465" y="3373120"/>
            <a:ext cx="2509520" cy="23228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video>
              <p:cMediaNode>
                <p:cTn id="2" fill="hold" display="1">
                  <p:stCondLst>
                    <p:cond delay="indefinite"/>
                  </p:st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FFD8B1"/>
            </a:gs>
          </a:gsLst>
          <a:lin ang="5400000" scaled="0"/>
        </a:gradFill>
        <a:effectLst/>
      </p:bgPr>
    </p:bg>
    <p:spTree>
      <p:nvGrpSpPr>
        <p:cNvPr id="1" name=""/>
        <p:cNvGrpSpPr/>
        <p:nvPr/>
      </p:nvGrpSpPr>
      <p:grpSpPr>
        <a:xfrm>
          <a:off x="0" y="0"/>
          <a:ext cx="0" cy="0"/>
          <a:chOff x="0" y="0"/>
          <a:chExt cx="0" cy="0"/>
        </a:xfrm>
      </p:grpSpPr>
      <p:sp>
        <p:nvSpPr>
          <p:cNvPr id="23" name="标题 3"/>
          <p:cNvSpPr txBox="1"/>
          <p:nvPr/>
        </p:nvSpPr>
        <p:spPr>
          <a:xfrm>
            <a:off x="814705" y="247015"/>
            <a:ext cx="7771765" cy="980440"/>
          </a:xfrm>
          <a:prstGeom prst="rect">
            <a:avLst/>
          </a:prstGeom>
        </p:spPr>
        <p:txBody>
          <a:bodyPr vert="horz" wrap="non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zh-CN" altLang="en-US" sz="2800" i="1" dirty="0">
                <a:solidFill>
                  <a:srgbClr val="445185"/>
                </a:solidFill>
                <a:latin typeface="黑体" panose="02010609060101010101" charset="-122"/>
                <a:ea typeface="黑体" panose="02010609060101010101" charset="-122"/>
              </a:rPr>
              <a:t>虚拟网口Demo</a:t>
            </a:r>
            <a:endParaRPr lang="zh-CN" altLang="en-US" sz="2800" i="1" dirty="0">
              <a:solidFill>
                <a:srgbClr val="445185"/>
              </a:solidFill>
              <a:latin typeface="黑体" panose="02010609060101010101" charset="-122"/>
              <a:ea typeface="黑体" panose="02010609060101010101" charset="-122"/>
            </a:endParaRPr>
          </a:p>
        </p:txBody>
      </p:sp>
      <p:sp>
        <p:nvSpPr>
          <p:cNvPr id="8" name="文本框 7"/>
          <p:cNvSpPr txBox="1"/>
          <p:nvPr>
            <p:custDataLst>
              <p:tags r:id="rId1"/>
            </p:custDataLst>
          </p:nvPr>
        </p:nvSpPr>
        <p:spPr>
          <a:xfrm>
            <a:off x="1178126" y="980412"/>
            <a:ext cx="9602470" cy="2120902"/>
          </a:xfrm>
          <a:prstGeom prst="rect">
            <a:avLst/>
          </a:prstGeom>
          <a:noFill/>
        </p:spPr>
        <p:txBody>
          <a:bodyPr wrap="square" rtlCol="0">
            <a:spAutoFit/>
          </a:bodyPr>
          <a:p>
            <a:pPr marL="285750" indent="-285750">
              <a:lnSpc>
                <a:spcPct val="150000"/>
              </a:lnSpc>
              <a:buClr>
                <a:srgbClr val="00615A"/>
              </a:buClr>
              <a:buFont typeface="Wingdings" panose="05000000000000000000" pitchFamily="2" charset="2"/>
              <a:buChar char="l"/>
            </a:pPr>
            <a:r>
              <a:rPr lang="zh-CN" altLang="en-US" dirty="0">
                <a:latin typeface="+mn-ea"/>
                <a:ea typeface="+mn-ea"/>
              </a:rPr>
              <a:t>半虚拟化框架提供数据包通信功能，可以基于半虚拟化框架实现以太网帧的收发，在</a:t>
            </a:r>
            <a:r>
              <a:rPr lang="en-US" altLang="zh-CN" dirty="0">
                <a:latin typeface="+mn-ea"/>
                <a:ea typeface="+mn-ea"/>
              </a:rPr>
              <a:t>RTOS</a:t>
            </a:r>
            <a:r>
              <a:rPr lang="zh-CN" altLang="en-US" dirty="0">
                <a:latin typeface="+mn-ea"/>
                <a:ea typeface="+mn-ea"/>
              </a:rPr>
              <a:t>和</a:t>
            </a:r>
            <a:r>
              <a:rPr lang="en-US" altLang="zh-CN" dirty="0">
                <a:latin typeface="+mn-ea"/>
                <a:ea typeface="+mn-ea"/>
              </a:rPr>
              <a:t>Linux</a:t>
            </a:r>
            <a:r>
              <a:rPr lang="zh-CN" altLang="en-US" dirty="0">
                <a:latin typeface="+mn-ea"/>
                <a:ea typeface="+mn-ea"/>
              </a:rPr>
              <a:t>中基于半虚拟化框架的实现虚拟网卡驱动。该演示场景中</a:t>
            </a:r>
            <a:endParaRPr lang="zh-CN" altLang="en-US" dirty="0">
              <a:latin typeface="+mn-ea"/>
              <a:ea typeface="+mn-ea"/>
            </a:endParaRPr>
          </a:p>
          <a:p>
            <a:pPr>
              <a:lnSpc>
                <a:spcPct val="150000"/>
              </a:lnSpc>
            </a:pPr>
            <a:r>
              <a:rPr lang="en-US" altLang="zh-CN" dirty="0">
                <a:latin typeface="+mn-ea"/>
                <a:ea typeface="+mn-ea"/>
              </a:rPr>
              <a:t>1. Linux</a:t>
            </a:r>
            <a:r>
              <a:rPr lang="zh-CN" altLang="en-US" dirty="0">
                <a:latin typeface="+mn-ea"/>
                <a:ea typeface="+mn-ea"/>
              </a:rPr>
              <a:t>中基于</a:t>
            </a:r>
            <a:r>
              <a:rPr lang="en-US" altLang="zh-CN" dirty="0">
                <a:latin typeface="+mn-ea"/>
                <a:ea typeface="+mn-ea"/>
              </a:rPr>
              <a:t>tap</a:t>
            </a:r>
            <a:r>
              <a:rPr lang="zh-CN" altLang="en-US" dirty="0">
                <a:latin typeface="+mn-ea"/>
                <a:ea typeface="+mn-ea"/>
              </a:rPr>
              <a:t>设备实现主机与虚拟机之间网络互通</a:t>
            </a:r>
            <a:endParaRPr lang="zh-CN" altLang="en-US" dirty="0">
              <a:latin typeface="+mn-ea"/>
              <a:ea typeface="+mn-ea"/>
            </a:endParaRPr>
          </a:p>
          <a:p>
            <a:pPr>
              <a:lnSpc>
                <a:spcPct val="150000"/>
              </a:lnSpc>
            </a:pPr>
            <a:r>
              <a:rPr lang="en-US" altLang="zh-CN" dirty="0">
                <a:latin typeface="+mn-ea"/>
                <a:ea typeface="+mn-ea"/>
              </a:rPr>
              <a:t>2. Linux</a:t>
            </a:r>
            <a:r>
              <a:rPr lang="zh-CN" altLang="en-US" dirty="0">
                <a:latin typeface="+mn-ea"/>
                <a:ea typeface="+mn-ea"/>
              </a:rPr>
              <a:t>中使用</a:t>
            </a:r>
            <a:r>
              <a:rPr lang="en-US" altLang="zh-CN" dirty="0">
                <a:latin typeface="+mn-ea"/>
                <a:ea typeface="+mn-ea"/>
              </a:rPr>
              <a:t>bridge</a:t>
            </a:r>
            <a:r>
              <a:rPr lang="zh-CN" altLang="en-US" dirty="0">
                <a:latin typeface="+mn-ea"/>
                <a:ea typeface="+mn-ea"/>
              </a:rPr>
              <a:t>将所有虚拟网络加入网桥中，实现虚拟机之间互通</a:t>
            </a:r>
            <a:endParaRPr lang="zh-CN" altLang="en-US" dirty="0">
              <a:latin typeface="+mn-ea"/>
              <a:ea typeface="+mn-ea"/>
            </a:endParaRPr>
          </a:p>
          <a:p>
            <a:pPr>
              <a:lnSpc>
                <a:spcPct val="150000"/>
              </a:lnSpc>
            </a:pPr>
            <a:r>
              <a:rPr lang="en-US" altLang="zh-CN" dirty="0">
                <a:latin typeface="+mn-ea"/>
                <a:ea typeface="+mn-ea"/>
              </a:rPr>
              <a:t>3. </a:t>
            </a:r>
            <a:r>
              <a:rPr lang="zh-CN" altLang="en-US" dirty="0">
                <a:latin typeface="+mn-ea"/>
                <a:ea typeface="+mn-ea"/>
              </a:rPr>
              <a:t>将物理网卡加入网桥中，可以实现外部设备和虚拟机互通</a:t>
            </a:r>
            <a:endParaRPr lang="zh-CN" altLang="en-US" dirty="0">
              <a:latin typeface="+mn-ea"/>
              <a:ea typeface="+mn-ea"/>
            </a:endParaRPr>
          </a:p>
        </p:txBody>
      </p:sp>
      <p:pic>
        <p:nvPicPr>
          <p:cNvPr id="2" name="图片 1" descr="虚拟网口demo.drawio"/>
          <p:cNvPicPr>
            <a:picLocks noChangeAspect="1"/>
          </p:cNvPicPr>
          <p:nvPr>
            <p:custDataLst>
              <p:tags r:id="rId2"/>
            </p:custDataLst>
          </p:nvPr>
        </p:nvPicPr>
        <p:blipFill>
          <a:blip r:embed="rId3"/>
          <a:stretch>
            <a:fillRect/>
          </a:stretch>
        </p:blipFill>
        <p:spPr>
          <a:xfrm>
            <a:off x="1607059" y="3190524"/>
            <a:ext cx="8977882" cy="328275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FFD8B1"/>
            </a:gs>
          </a:gsLst>
          <a:lin ang="5400000" scaled="0"/>
        </a:gradFill>
        <a:effectLst/>
      </p:bgPr>
    </p:bg>
    <p:spTree>
      <p:nvGrpSpPr>
        <p:cNvPr id="1" name=""/>
        <p:cNvGrpSpPr/>
        <p:nvPr/>
      </p:nvGrpSpPr>
      <p:grpSpPr>
        <a:xfrm>
          <a:off x="0" y="0"/>
          <a:ext cx="0" cy="0"/>
          <a:chOff x="0" y="0"/>
          <a:chExt cx="0" cy="0"/>
        </a:xfrm>
      </p:grpSpPr>
      <p:sp>
        <p:nvSpPr>
          <p:cNvPr id="23" name="标题 3"/>
          <p:cNvSpPr txBox="1"/>
          <p:nvPr/>
        </p:nvSpPr>
        <p:spPr>
          <a:xfrm>
            <a:off x="814705" y="247015"/>
            <a:ext cx="7771765" cy="980440"/>
          </a:xfrm>
          <a:prstGeom prst="rect">
            <a:avLst/>
          </a:prstGeom>
        </p:spPr>
        <p:txBody>
          <a:bodyPr vert="horz" wrap="non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zh-CN" altLang="en-US" sz="2800" i="1" dirty="0">
                <a:solidFill>
                  <a:srgbClr val="445185"/>
                </a:solidFill>
                <a:latin typeface="黑体" panose="02010609060101010101" charset="-122"/>
                <a:ea typeface="黑体" panose="02010609060101010101" charset="-122"/>
              </a:rPr>
              <a:t>虚拟网口Demo（虚拟机互通）</a:t>
            </a:r>
            <a:endParaRPr lang="zh-CN" altLang="en-US" sz="2800" i="1" dirty="0">
              <a:solidFill>
                <a:srgbClr val="445185"/>
              </a:solidFill>
              <a:latin typeface="黑体" panose="02010609060101010101" charset="-122"/>
              <a:ea typeface="黑体" panose="02010609060101010101" charset="-122"/>
            </a:endParaRPr>
          </a:p>
        </p:txBody>
      </p:sp>
      <p:pic>
        <p:nvPicPr>
          <p:cNvPr id="3" name="互相ping">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1383030" y="1158240"/>
            <a:ext cx="9739630" cy="52527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video>
              <p:cMediaNode>
                <p:cTn id="2" fill="hold" display="1">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FFD8B1"/>
            </a:gs>
          </a:gsLst>
          <a:lin ang="5400000" scaled="0"/>
        </a:gradFill>
        <a:effectLst/>
      </p:bgPr>
    </p:bg>
    <p:spTree>
      <p:nvGrpSpPr>
        <p:cNvPr id="1" name=""/>
        <p:cNvGrpSpPr/>
        <p:nvPr/>
      </p:nvGrpSpPr>
      <p:grpSpPr>
        <a:xfrm>
          <a:off x="0" y="0"/>
          <a:ext cx="0" cy="0"/>
          <a:chOff x="0" y="0"/>
          <a:chExt cx="0" cy="0"/>
        </a:xfrm>
      </p:grpSpPr>
      <p:sp>
        <p:nvSpPr>
          <p:cNvPr id="23" name="标题 3"/>
          <p:cNvSpPr txBox="1"/>
          <p:nvPr/>
        </p:nvSpPr>
        <p:spPr>
          <a:xfrm>
            <a:off x="814705" y="247015"/>
            <a:ext cx="7771765" cy="980440"/>
          </a:xfrm>
          <a:prstGeom prst="rect">
            <a:avLst/>
          </a:prstGeom>
        </p:spPr>
        <p:txBody>
          <a:bodyPr vert="horz" wrap="non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zh-CN" altLang="en-US" sz="2800" i="1" dirty="0">
                <a:solidFill>
                  <a:srgbClr val="445185"/>
                </a:solidFill>
                <a:latin typeface="黑体" panose="02010609060101010101" charset="-122"/>
                <a:ea typeface="黑体" panose="02010609060101010101" charset="-122"/>
              </a:rPr>
              <a:t>虚拟网口Demo（外部telnet）</a:t>
            </a:r>
            <a:endParaRPr lang="zh-CN" altLang="en-US" sz="2800" i="1" dirty="0">
              <a:solidFill>
                <a:srgbClr val="445185"/>
              </a:solidFill>
              <a:latin typeface="黑体" panose="02010609060101010101" charset="-122"/>
              <a:ea typeface="黑体" panose="02010609060101010101" charset="-122"/>
            </a:endParaRPr>
          </a:p>
        </p:txBody>
      </p:sp>
      <p:pic>
        <p:nvPicPr>
          <p:cNvPr id="2" name="telnet">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1635760" y="1227455"/>
            <a:ext cx="9391015" cy="50787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video>
              <p:cMediaNode>
                <p:cTn id="2" fill="hold" display="1">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FFD8B1"/>
            </a:gs>
          </a:gsLst>
          <a:lin ang="5400000" scaled="0"/>
        </a:gradFill>
        <a:effectLst/>
      </p:bgPr>
    </p:bg>
    <p:spTree>
      <p:nvGrpSpPr>
        <p:cNvPr id="1" name=""/>
        <p:cNvGrpSpPr/>
        <p:nvPr/>
      </p:nvGrpSpPr>
      <p:grpSpPr>
        <a:xfrm>
          <a:off x="0" y="0"/>
          <a:ext cx="0" cy="0"/>
          <a:chOff x="0" y="0"/>
          <a:chExt cx="0" cy="0"/>
        </a:xfrm>
      </p:grpSpPr>
      <p:sp>
        <p:nvSpPr>
          <p:cNvPr id="23" name="标题 3"/>
          <p:cNvSpPr txBox="1"/>
          <p:nvPr/>
        </p:nvSpPr>
        <p:spPr>
          <a:xfrm>
            <a:off x="2865120" y="2448560"/>
            <a:ext cx="5958840" cy="980440"/>
          </a:xfrm>
          <a:prstGeom prst="rect">
            <a:avLst/>
          </a:prstGeom>
        </p:spPr>
        <p:txBody>
          <a:bodyPr vert="horz" wrap="non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4800" i="1" dirty="0">
                <a:solidFill>
                  <a:srgbClr val="445185"/>
                </a:solidFill>
                <a:latin typeface="黑体" panose="02010609060101010101" charset="-122"/>
                <a:ea typeface="黑体" panose="02010609060101010101" charset="-122"/>
              </a:rPr>
              <a:t>未来展望</a:t>
            </a:r>
            <a:endParaRPr lang="en-US" altLang="zh-CN" sz="4800" i="1" dirty="0">
              <a:solidFill>
                <a:srgbClr val="445185"/>
              </a:solidFill>
              <a:latin typeface="黑体" panose="02010609060101010101" charset="-122"/>
              <a:ea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FFD8B1"/>
            </a:gs>
          </a:gsLst>
          <a:lin ang="5400000" scaled="0"/>
        </a:gradFill>
        <a:effectLst/>
      </p:bgPr>
    </p:bg>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860425" y="2254885"/>
            <a:ext cx="5457825" cy="2923540"/>
          </a:xfrm>
          <a:prstGeom prst="rect">
            <a:avLst/>
          </a:prstGeom>
          <a:noFill/>
        </p:spPr>
        <p:txBody>
          <a:bodyPr wrap="square" rtlCol="0">
            <a:noAutofit/>
          </a:bodyPr>
          <a:p>
            <a:pPr marL="0" marR="0" lvl="0" indent="457200" algn="l" defTabSz="914400" rtl="0" eaLnBrk="1" fontAlgn="base" latinLnBrk="0" hangingPunct="1">
              <a:lnSpc>
                <a:spcPct val="150000"/>
              </a:lnSpc>
              <a:spcBef>
                <a:spcPct val="0"/>
              </a:spcBef>
              <a:spcAft>
                <a:spcPct val="0"/>
              </a:spcAft>
              <a:buClrTx/>
              <a:buSzTx/>
              <a:buFontTx/>
              <a:buNone/>
              <a:defRPr/>
            </a:pPr>
            <a:r>
              <a:rPr kumimoji="0" lang="zh-CN" altLang="en-US" sz="16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cs"/>
              </a:rPr>
              <a:t>成都菁蓉联创将更加专注在虚拟化技术领域的学习研究，将继续投入更多研发精力。对于未来的开发计划如下：</a:t>
            </a:r>
            <a:r>
              <a:rPr kumimoji="0" lang="zh-CN" altLang="en-US" sz="16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cs"/>
                <a:sym typeface="+mn-ea"/>
              </a:rPr>
              <a:t>►</a:t>
            </a:r>
            <a:r>
              <a:rPr kumimoji="0" lang="zh-CN" altLang="en-US" sz="16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cs"/>
              </a:rPr>
              <a:t>支持更多的guest cell；</a:t>
            </a:r>
            <a:endParaRPr kumimoji="0" lang="zh-CN" altLang="en-US" sz="16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cs"/>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zh-CN" altLang="en-US" sz="16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cs"/>
                <a:sym typeface="+mn-ea"/>
              </a:rPr>
              <a:t>►</a:t>
            </a:r>
            <a:r>
              <a:rPr kumimoji="0" lang="zh-CN" altLang="en-US" sz="16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cs"/>
              </a:rPr>
              <a:t>优化</a:t>
            </a:r>
            <a:r>
              <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cs"/>
              </a:rPr>
              <a:t>Jailhouse-GUI</a:t>
            </a:r>
            <a:r>
              <a:rPr kumimoji="0" lang="zh-CN" altLang="en-US" sz="16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cs"/>
              </a:rPr>
              <a:t>资源分配工具；</a:t>
            </a:r>
            <a:endParaRPr kumimoji="0" lang="zh-CN" altLang="en-US" sz="16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cs"/>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zh-CN" altLang="en-US" sz="16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cs"/>
                <a:sym typeface="+mn-ea"/>
              </a:rPr>
              <a:t>►</a:t>
            </a:r>
            <a:r>
              <a:rPr kumimoji="0" lang="zh-CN" altLang="en-US" sz="16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cs"/>
              </a:rPr>
              <a:t>支持更多的平台，如适配海思、龙芯等；</a:t>
            </a:r>
            <a:endParaRPr kumimoji="0" lang="zh-CN" altLang="en-US" sz="16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cs"/>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zh-CN" altLang="en-US" sz="16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cs"/>
                <a:sym typeface="+mn-ea"/>
              </a:rPr>
              <a:t>►</a:t>
            </a:r>
            <a:r>
              <a:rPr kumimoji="0" lang="zh-CN" altLang="en-US" sz="16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cs"/>
              </a:rPr>
              <a:t>优化jailhouse的性能指标。</a:t>
            </a:r>
            <a:endParaRPr kumimoji="0" lang="zh-CN" altLang="en-US" sz="16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cs"/>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zh-CN" altLang="en-US" sz="16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cs"/>
                <a:sym typeface="+mn-ea"/>
              </a:rPr>
              <a:t>►</a:t>
            </a:r>
            <a:r>
              <a:rPr kumimoji="0" lang="zh-CN" altLang="en-US" sz="16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cs"/>
              </a:rPr>
              <a:t>深入研究虚拟化技术。</a:t>
            </a:r>
            <a:endParaRPr kumimoji="0" lang="zh-CN" altLang="en-US" sz="16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cs"/>
            </a:endParaRPr>
          </a:p>
        </p:txBody>
      </p:sp>
      <p:sp>
        <p:nvSpPr>
          <p:cNvPr id="2" name="标题 3"/>
          <p:cNvSpPr txBox="1"/>
          <p:nvPr>
            <p:custDataLst>
              <p:tags r:id="rId2"/>
            </p:custDataLst>
          </p:nvPr>
        </p:nvSpPr>
        <p:spPr>
          <a:xfrm>
            <a:off x="814705" y="247015"/>
            <a:ext cx="7771765" cy="980440"/>
          </a:xfrm>
          <a:prstGeom prst="rect">
            <a:avLst/>
          </a:prstGeom>
        </p:spPr>
        <p:txBody>
          <a:bodyPr vert="horz" wrap="non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zh-CN" altLang="en-US" sz="2800" i="1" dirty="0">
                <a:solidFill>
                  <a:srgbClr val="445185"/>
                </a:solidFill>
                <a:latin typeface="黑体" panose="02010609060101010101" charset="-122"/>
                <a:ea typeface="黑体" panose="02010609060101010101" charset="-122"/>
              </a:rPr>
              <a:t>未来展望</a:t>
            </a:r>
            <a:endParaRPr lang="en-US" altLang="zh-CN" sz="2800" i="1" dirty="0">
              <a:solidFill>
                <a:srgbClr val="445185"/>
              </a:solidFill>
              <a:latin typeface="黑体" panose="02010609060101010101" charset="-122"/>
              <a:ea typeface="黑体" panose="02010609060101010101" charset="-122"/>
            </a:endParaRPr>
          </a:p>
        </p:txBody>
      </p:sp>
      <p:sp>
        <p:nvSpPr>
          <p:cNvPr id="5" name="文本框 4"/>
          <p:cNvSpPr txBox="1"/>
          <p:nvPr>
            <p:custDataLst>
              <p:tags r:id="rId3"/>
            </p:custDataLst>
          </p:nvPr>
        </p:nvSpPr>
        <p:spPr>
          <a:xfrm>
            <a:off x="860261" y="1078450"/>
            <a:ext cx="9992049" cy="873957"/>
          </a:xfrm>
          <a:prstGeom prst="rect">
            <a:avLst/>
          </a:prstGeom>
          <a:noFill/>
        </p:spPr>
        <p:txBody>
          <a:bodyPr wrap="square">
            <a:spAutoFit/>
          </a:bodyPr>
          <a:p>
            <a:pPr marL="285750" indent="-285750">
              <a:lnSpc>
                <a:spcPct val="150000"/>
              </a:lnSpc>
              <a:buClr>
                <a:srgbClr val="00615A"/>
              </a:buClr>
              <a:buFont typeface="Wingdings" panose="05000000000000000000" pitchFamily="2" charset="2"/>
              <a:buChar char="l"/>
            </a:pPr>
            <a:r>
              <a:rPr lang="en-US" altLang="zh-CN" b="1" dirty="0">
                <a:latin typeface="+mn-ea"/>
                <a:ea typeface="+mn-ea"/>
                <a:sym typeface="+mn-ea"/>
              </a:rPr>
              <a:t>Jailhouse</a:t>
            </a:r>
            <a:r>
              <a:rPr lang="zh-CN" altLang="en-US" b="1" dirty="0">
                <a:latin typeface="+mn-ea"/>
                <a:ea typeface="+mn-ea"/>
              </a:rPr>
              <a:t>开源社区：</a:t>
            </a:r>
            <a:r>
              <a:rPr kumimoji="0" lang="en-US" altLang="zh-CN" sz="1800" b="0" i="0" u="sng"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cs"/>
                <a:sym typeface="+mn-ea"/>
              </a:rPr>
              <a:t>https://gitee.com/openeuler/Jailhouse</a:t>
            </a:r>
            <a:endParaRPr lang="en-US" altLang="zh-CN" dirty="0">
              <a:latin typeface="+mn-ea"/>
              <a:ea typeface="+mn-ea"/>
              <a:sym typeface="+mn-ea"/>
            </a:endParaRPr>
          </a:p>
          <a:p>
            <a:pPr marL="285750" indent="-285750">
              <a:lnSpc>
                <a:spcPct val="150000"/>
              </a:lnSpc>
              <a:buClr>
                <a:srgbClr val="00615A"/>
              </a:buClr>
              <a:buFont typeface="Wingdings" panose="05000000000000000000" pitchFamily="2" charset="2"/>
              <a:buChar char="l"/>
            </a:pPr>
            <a:r>
              <a:rPr lang="en-US" altLang="zh-CN" b="1" dirty="0">
                <a:latin typeface="+mn-ea"/>
                <a:ea typeface="+mn-ea"/>
                <a:sym typeface="+mn-ea"/>
              </a:rPr>
              <a:t>Jailhouse-GUI</a:t>
            </a:r>
            <a:r>
              <a:rPr lang="zh-CN" altLang="en-US" b="1" dirty="0">
                <a:latin typeface="+mn-ea"/>
                <a:ea typeface="+mn-ea"/>
              </a:rPr>
              <a:t>开源社区：</a:t>
            </a:r>
            <a:r>
              <a:rPr kumimoji="0" lang="en-US" altLang="zh-CN" sz="1800" b="0" i="0" u="sng"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cs"/>
                <a:sym typeface="+mn-ea"/>
              </a:rPr>
              <a:t>https://gitee.com/openeuler/Jailhouse-gui</a:t>
            </a:r>
            <a:endParaRPr lang="zh-CN" altLang="en-US" dirty="0">
              <a:latin typeface="+mn-ea"/>
              <a:ea typeface="+mn-ea"/>
            </a:endParaRPr>
          </a:p>
        </p:txBody>
      </p:sp>
      <p:sp>
        <p:nvSpPr>
          <p:cNvPr id="8" name="文本框 7"/>
          <p:cNvSpPr txBox="1"/>
          <p:nvPr>
            <p:custDataLst>
              <p:tags r:id="rId4"/>
            </p:custDataLst>
          </p:nvPr>
        </p:nvSpPr>
        <p:spPr>
          <a:xfrm>
            <a:off x="7615007" y="3838382"/>
            <a:ext cx="4577334" cy="1060450"/>
          </a:xfrm>
          <a:prstGeom prst="rect">
            <a:avLst/>
          </a:prstGeom>
          <a:noFill/>
        </p:spPr>
        <p:txBody>
          <a:bodyPr wrap="square">
            <a:spAutoFit/>
          </a:bodyPr>
          <a:p>
            <a:pPr marL="285750" indent="-285750">
              <a:lnSpc>
                <a:spcPct val="150000"/>
              </a:lnSpc>
              <a:buClr>
                <a:srgbClr val="00615A"/>
              </a:buClr>
              <a:buFont typeface="Wingdings" panose="05000000000000000000" pitchFamily="2" charset="2"/>
              <a:buChar char="l"/>
            </a:pPr>
            <a:r>
              <a:rPr lang="zh-CN" altLang="en-US" sz="1400" b="1" dirty="0">
                <a:latin typeface="+mn-ea"/>
                <a:ea typeface="+mn-ea"/>
              </a:rPr>
              <a:t>成都菁蓉联创科技有限公司</a:t>
            </a:r>
            <a:endParaRPr lang="en-US" altLang="zh-CN" sz="1400" b="1" dirty="0">
              <a:latin typeface="+mn-ea"/>
              <a:ea typeface="+mn-ea"/>
            </a:endParaRPr>
          </a:p>
          <a:p>
            <a:pPr marL="285750" indent="-285750">
              <a:lnSpc>
                <a:spcPct val="150000"/>
              </a:lnSpc>
              <a:buClr>
                <a:srgbClr val="00615A"/>
              </a:buClr>
              <a:buFont typeface="Wingdings" panose="05000000000000000000" pitchFamily="2" charset="2"/>
              <a:buChar char="l"/>
            </a:pPr>
            <a:r>
              <a:rPr lang="en-US" altLang="zh-CN" sz="1400" b="1" dirty="0">
                <a:latin typeface="+mn-ea"/>
                <a:ea typeface="+mn-ea"/>
              </a:rPr>
              <a:t>Linux Kernel 2022 TOP10</a:t>
            </a:r>
            <a:r>
              <a:rPr lang="zh-CN" altLang="en-US" sz="1400" b="1" dirty="0">
                <a:latin typeface="+mn-ea"/>
                <a:ea typeface="+mn-ea"/>
              </a:rPr>
              <a:t>贡献</a:t>
            </a:r>
            <a:endParaRPr lang="en-US" altLang="zh-CN" sz="1400" b="1" dirty="0">
              <a:latin typeface="+mn-ea"/>
              <a:ea typeface="+mn-ea"/>
              <a:sym typeface="+mn-ea"/>
            </a:endParaRPr>
          </a:p>
          <a:p>
            <a:pPr marL="285750" indent="-285750">
              <a:lnSpc>
                <a:spcPct val="150000"/>
              </a:lnSpc>
              <a:buClr>
                <a:srgbClr val="00615A"/>
              </a:buClr>
              <a:buFont typeface="Wingdings" panose="05000000000000000000" pitchFamily="2" charset="2"/>
              <a:buChar char="l"/>
            </a:pPr>
            <a:r>
              <a:rPr lang="en-US" altLang="zh-CN" sz="1400" b="1" dirty="0">
                <a:latin typeface="+mn-ea"/>
                <a:ea typeface="+mn-ea"/>
              </a:rPr>
              <a:t>Jailhouse</a:t>
            </a:r>
            <a:r>
              <a:rPr lang="zh-CN" altLang="en-US" sz="1400" b="1" dirty="0">
                <a:latin typeface="+mn-ea"/>
                <a:ea typeface="+mn-ea"/>
              </a:rPr>
              <a:t>发行版、</a:t>
            </a:r>
            <a:r>
              <a:rPr lang="en-US" altLang="zh-CN" sz="1400" b="1" dirty="0" err="1">
                <a:latin typeface="+mn-ea"/>
                <a:ea typeface="+mn-ea"/>
              </a:rPr>
              <a:t>openEuler</a:t>
            </a:r>
            <a:r>
              <a:rPr lang="zh-CN" altLang="en-US" sz="1400" b="1" dirty="0">
                <a:latin typeface="+mn-ea"/>
                <a:ea typeface="+mn-ea"/>
              </a:rPr>
              <a:t>发行版</a:t>
            </a:r>
            <a:endParaRPr lang="zh-CN" altLang="en-US" sz="1400" b="1" dirty="0">
              <a:latin typeface="+mn-ea"/>
              <a:ea typeface="+mn-ea"/>
            </a:endParaRPr>
          </a:p>
        </p:txBody>
      </p:sp>
      <p:pic>
        <p:nvPicPr>
          <p:cNvPr id="6" name="图片 5"/>
          <p:cNvPicPr>
            <a:picLocks noChangeAspect="1"/>
          </p:cNvPicPr>
          <p:nvPr>
            <p:custDataLst>
              <p:tags r:id="rId5"/>
            </p:custDataLst>
          </p:nvPr>
        </p:nvPicPr>
        <p:blipFill>
          <a:blip r:embed="rId6"/>
          <a:stretch>
            <a:fillRect/>
          </a:stretch>
        </p:blipFill>
        <p:spPr>
          <a:xfrm>
            <a:off x="8396605" y="2493010"/>
            <a:ext cx="1298575" cy="12693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椭圆 14"/>
          <p:cNvSpPr/>
          <p:nvPr>
            <p:custDataLst>
              <p:tags r:id="rId1"/>
            </p:custDataLst>
          </p:nvPr>
        </p:nvSpPr>
        <p:spPr>
          <a:xfrm rot="5400000">
            <a:off x="3344545" y="5866130"/>
            <a:ext cx="272415" cy="272415"/>
          </a:xfrm>
          <a:prstGeom prst="ellipse">
            <a:avLst/>
          </a:prstGeom>
          <a:gradFill>
            <a:gsLst>
              <a:gs pos="0">
                <a:schemeClr val="accent5">
                  <a:lumMod val="20000"/>
                  <a:lumOff val="80000"/>
                </a:schemeClr>
              </a:gs>
              <a:gs pos="71000">
                <a:srgbClr val="B7DFF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custDataLst>
              <p:tags r:id="rId2"/>
            </p:custDataLst>
          </p:nvPr>
        </p:nvSpPr>
        <p:spPr>
          <a:xfrm>
            <a:off x="9951373" y="3774203"/>
            <a:ext cx="1400896" cy="14014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文本框 31"/>
          <p:cNvSpPr txBox="1"/>
          <p:nvPr>
            <p:custDataLst>
              <p:tags r:id="rId3"/>
            </p:custDataLst>
          </p:nvPr>
        </p:nvSpPr>
        <p:spPr>
          <a:xfrm>
            <a:off x="9926955" y="5224380"/>
            <a:ext cx="1470025" cy="245110"/>
          </a:xfrm>
          <a:prstGeom prst="rect">
            <a:avLst/>
          </a:prstGeom>
          <a:noFill/>
        </p:spPr>
        <p:txBody>
          <a:bodyPr wrap="square" rtlCol="0">
            <a:spAutoFit/>
          </a:bodyPr>
          <a:p>
            <a:pPr algn="ctr"/>
            <a:r>
              <a:rPr lang="zh-CN" altLang="en-US" sz="1000" dirty="0">
                <a:solidFill>
                  <a:srgbClr val="445185"/>
                </a:solidFill>
                <a:latin typeface="阿里巴巴普惠体 R" panose="00020600040101010101" charset="-122"/>
                <a:ea typeface="阿里巴巴普惠体 R" panose="00020600040101010101" charset="-122"/>
              </a:rPr>
              <a:t>扫码</a:t>
            </a:r>
            <a:r>
              <a:rPr lang="zh-CN" altLang="en-US" sz="1000" dirty="0">
                <a:solidFill>
                  <a:srgbClr val="445185"/>
                </a:solidFill>
                <a:latin typeface="阿里巴巴普惠体 R" panose="00020600040101010101" charset="-122"/>
                <a:ea typeface="阿里巴巴普惠体 R" panose="00020600040101010101" charset="-122"/>
              </a:rPr>
              <a:t>添加讲师联系</a:t>
            </a:r>
            <a:r>
              <a:rPr lang="zh-CN" altLang="en-US" sz="1000" dirty="0">
                <a:solidFill>
                  <a:srgbClr val="445185"/>
                </a:solidFill>
                <a:latin typeface="阿里巴巴普惠体 R" panose="00020600040101010101" charset="-122"/>
                <a:ea typeface="阿里巴巴普惠体 R" panose="00020600040101010101" charset="-122"/>
              </a:rPr>
              <a:t>方式</a:t>
            </a:r>
            <a:endParaRPr lang="zh-CN" altLang="en-US" sz="1000" dirty="0">
              <a:solidFill>
                <a:srgbClr val="445185"/>
              </a:solidFill>
              <a:latin typeface="阿里巴巴普惠体 R" panose="00020600040101010101" charset="-122"/>
              <a:ea typeface="阿里巴巴普惠体 R" panose="00020600040101010101" charset="-122"/>
            </a:endParaRPr>
          </a:p>
        </p:txBody>
      </p:sp>
      <p:sp>
        <p:nvSpPr>
          <p:cNvPr id="10" name="矩形 9"/>
          <p:cNvSpPr/>
          <p:nvPr/>
        </p:nvSpPr>
        <p:spPr>
          <a:xfrm>
            <a:off x="10055225" y="3881755"/>
            <a:ext cx="1193165" cy="1193165"/>
          </a:xfrm>
          <a:prstGeom prst="rect">
            <a:avLst/>
          </a:prstGeom>
          <a:solidFill>
            <a:srgbClr val="A5D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custDataLst>
              <p:tags r:id="rId4"/>
            </p:custDataLst>
          </p:nvPr>
        </p:nvPicPr>
        <p:blipFill>
          <a:blip r:embed="rId5"/>
          <a:stretch>
            <a:fillRect/>
          </a:stretch>
        </p:blipFill>
        <p:spPr>
          <a:xfrm>
            <a:off x="9926955" y="3774440"/>
            <a:ext cx="1424940" cy="1388745"/>
          </a:xfrm>
          <a:prstGeom prst="rect">
            <a:avLst/>
          </a:prstGeom>
        </p:spPr>
      </p:pic>
      <p:sp>
        <p:nvSpPr>
          <p:cNvPr id="23" name="标题 3"/>
          <p:cNvSpPr txBox="1"/>
          <p:nvPr>
            <p:custDataLst>
              <p:tags r:id="rId6"/>
            </p:custDataLst>
          </p:nvPr>
        </p:nvSpPr>
        <p:spPr>
          <a:xfrm>
            <a:off x="836295" y="1276985"/>
            <a:ext cx="5958840" cy="980440"/>
          </a:xfrm>
          <a:prstGeom prst="rect">
            <a:avLst/>
          </a:prstGeom>
        </p:spPr>
        <p:txBody>
          <a:bodyPr vert="horz" wrap="non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4800" i="1" dirty="0">
                <a:solidFill>
                  <a:srgbClr val="445185"/>
                </a:solidFill>
                <a:latin typeface="黑体" panose="02010609060101010101" charset="-122"/>
                <a:ea typeface="黑体" panose="02010609060101010101" charset="-122"/>
              </a:rPr>
              <a:t>感谢您的观看</a:t>
            </a:r>
            <a:endParaRPr lang="en-US" altLang="zh-CN" sz="4800" i="1" dirty="0">
              <a:solidFill>
                <a:srgbClr val="445185"/>
              </a:solidFill>
              <a:latin typeface="黑体" panose="02010609060101010101" charset="-122"/>
              <a:ea typeface="黑体" panose="02010609060101010101" charset="-122"/>
            </a:endParaRPr>
          </a:p>
        </p:txBody>
      </p:sp>
      <p:sp>
        <p:nvSpPr>
          <p:cNvPr id="6" name="文本框 5"/>
          <p:cNvSpPr txBox="1"/>
          <p:nvPr>
            <p:custDataLst>
              <p:tags r:id="rId7"/>
            </p:custDataLst>
          </p:nvPr>
        </p:nvSpPr>
        <p:spPr>
          <a:xfrm>
            <a:off x="9367520" y="2924810"/>
            <a:ext cx="2567940" cy="583565"/>
          </a:xfrm>
          <a:prstGeom prst="rect">
            <a:avLst/>
          </a:prstGeom>
          <a:noFill/>
        </p:spPr>
        <p:txBody>
          <a:bodyPr wrap="square" rtlCol="0">
            <a:spAutoFit/>
          </a:bodyPr>
          <a:p>
            <a:pPr algn="ctr"/>
            <a:r>
              <a:rPr lang="zh-CN" altLang="en-US" sz="1600" b="1" dirty="0">
                <a:solidFill>
                  <a:srgbClr val="445185"/>
                </a:solidFill>
                <a:latin typeface="阿里巴巴普惠体 R" panose="00020600040101010101" charset="-122"/>
                <a:ea typeface="阿里巴巴普惠体 R" panose="00020600040101010101" charset="-122"/>
              </a:rPr>
              <a:t>欢迎扫码打卡</a:t>
            </a:r>
            <a:endParaRPr lang="zh-CN" altLang="en-US" sz="1600" b="1" dirty="0">
              <a:solidFill>
                <a:srgbClr val="445185"/>
              </a:solidFill>
              <a:latin typeface="阿里巴巴普惠体 R" panose="00020600040101010101" charset="-122"/>
              <a:ea typeface="阿里巴巴普惠体 R" panose="00020600040101010101" charset="-122"/>
            </a:endParaRPr>
          </a:p>
          <a:p>
            <a:pPr algn="ctr"/>
            <a:r>
              <a:rPr lang="zh-CN" altLang="en-US" sz="1600" b="1" dirty="0">
                <a:solidFill>
                  <a:srgbClr val="445185"/>
                </a:solidFill>
                <a:latin typeface="阿里巴巴普惠体 R" panose="00020600040101010101" charset="-122"/>
                <a:ea typeface="阿里巴巴普惠体 R" panose="00020600040101010101" charset="-122"/>
              </a:rPr>
              <a:t>积分可兑换对应礼品哟！</a:t>
            </a:r>
            <a:endParaRPr lang="zh-CN" altLang="en-US" sz="1600" b="1" dirty="0">
              <a:solidFill>
                <a:srgbClr val="445185"/>
              </a:solidFill>
              <a:latin typeface="阿里巴巴普惠体 R" panose="00020600040101010101" charset="-122"/>
              <a:ea typeface="阿里巴巴普惠体 R" panose="00020600040101010101" charset="-122"/>
            </a:endParaRPr>
          </a:p>
        </p:txBody>
      </p:sp>
      <p:sp>
        <p:nvSpPr>
          <p:cNvPr id="3" name="矩形 2"/>
          <p:cNvSpPr/>
          <p:nvPr>
            <p:custDataLst>
              <p:tags r:id="rId8"/>
            </p:custDataLst>
          </p:nvPr>
        </p:nvSpPr>
        <p:spPr>
          <a:xfrm>
            <a:off x="9926955" y="1398905"/>
            <a:ext cx="1423670" cy="1410335"/>
          </a:xfrm>
          <a:prstGeom prst="rect">
            <a:avLst/>
          </a:prstGeom>
          <a:blipFill rotWithShape="1">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FFD8B1"/>
            </a:gs>
          </a:gsLst>
          <a:lin ang="5400000" scaled="0"/>
        </a:gradFill>
        <a:effectLst/>
      </p:bgPr>
    </p:bg>
    <p:spTree>
      <p:nvGrpSpPr>
        <p:cNvPr id="1" name=""/>
        <p:cNvGrpSpPr/>
        <p:nvPr/>
      </p:nvGrpSpPr>
      <p:grpSpPr>
        <a:xfrm>
          <a:off x="0" y="0"/>
          <a:ext cx="0" cy="0"/>
          <a:chOff x="0" y="0"/>
          <a:chExt cx="0" cy="0"/>
        </a:xfrm>
      </p:grpSpPr>
      <p:sp>
        <p:nvSpPr>
          <p:cNvPr id="23" name="标题 3"/>
          <p:cNvSpPr txBox="1"/>
          <p:nvPr/>
        </p:nvSpPr>
        <p:spPr>
          <a:xfrm>
            <a:off x="3488055" y="2535555"/>
            <a:ext cx="5958840" cy="980440"/>
          </a:xfrm>
          <a:prstGeom prst="rect">
            <a:avLst/>
          </a:prstGeom>
        </p:spPr>
        <p:txBody>
          <a:bodyPr vert="horz" wrap="non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4800" i="1" dirty="0">
                <a:solidFill>
                  <a:srgbClr val="445185"/>
                </a:solidFill>
                <a:latin typeface="黑体" panose="02010609060101010101" charset="-122"/>
                <a:ea typeface="黑体" panose="02010609060101010101" charset="-122"/>
              </a:rPr>
              <a:t>Jailhouse</a:t>
            </a:r>
            <a:endParaRPr lang="zh-CN" altLang="en-US" sz="4800" i="1" dirty="0">
              <a:solidFill>
                <a:srgbClr val="445185"/>
              </a:solidFill>
              <a:latin typeface="黑体" panose="02010609060101010101" charset="-122"/>
              <a:ea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FFD8B1"/>
            </a:gs>
          </a:gsLst>
          <a:lin ang="5400000" scaled="0"/>
        </a:gradFill>
        <a:effectLst/>
      </p:bgPr>
    </p:bg>
    <p:spTree>
      <p:nvGrpSpPr>
        <p:cNvPr id="1" name=""/>
        <p:cNvGrpSpPr/>
        <p:nvPr/>
      </p:nvGrpSpPr>
      <p:grpSpPr>
        <a:xfrm>
          <a:off x="0" y="0"/>
          <a:ext cx="0" cy="0"/>
          <a:chOff x="0" y="0"/>
          <a:chExt cx="0" cy="0"/>
        </a:xfrm>
      </p:grpSpPr>
      <p:sp>
        <p:nvSpPr>
          <p:cNvPr id="23" name="标题 3"/>
          <p:cNvSpPr txBox="1"/>
          <p:nvPr/>
        </p:nvSpPr>
        <p:spPr>
          <a:xfrm>
            <a:off x="814705" y="247015"/>
            <a:ext cx="7771765" cy="980440"/>
          </a:xfrm>
          <a:prstGeom prst="rect">
            <a:avLst/>
          </a:prstGeom>
        </p:spPr>
        <p:txBody>
          <a:bodyPr vert="horz" wrap="non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zh-CN" altLang="en-US" sz="2800" i="1" dirty="0">
                <a:solidFill>
                  <a:srgbClr val="445185"/>
                </a:solidFill>
                <a:latin typeface="黑体" panose="02010609060101010101" charset="-122"/>
                <a:ea typeface="黑体" panose="02010609060101010101" charset="-122"/>
              </a:rPr>
              <a:t>产业背景---实时性与非实时性的混合部署场景</a:t>
            </a:r>
            <a:endParaRPr lang="zh-CN" altLang="en-US" sz="2800" i="1" dirty="0">
              <a:solidFill>
                <a:srgbClr val="445185"/>
              </a:solidFill>
              <a:latin typeface="黑体" panose="02010609060101010101" charset="-122"/>
              <a:ea typeface="黑体" panose="02010609060101010101" charset="-122"/>
            </a:endParaRPr>
          </a:p>
        </p:txBody>
      </p:sp>
      <p:grpSp>
        <p:nvGrpSpPr>
          <p:cNvPr id="77" name="组合 76"/>
          <p:cNvGrpSpPr/>
          <p:nvPr/>
        </p:nvGrpSpPr>
        <p:grpSpPr>
          <a:xfrm>
            <a:off x="1174750" y="1238770"/>
            <a:ext cx="5236731" cy="4613275"/>
            <a:chOff x="916" y="1439"/>
            <a:chExt cx="10064" cy="8865"/>
          </a:xfrm>
        </p:grpSpPr>
        <p:sp>
          <p:nvSpPr>
            <p:cNvPr id="78" name="矩形 77"/>
            <p:cNvSpPr/>
            <p:nvPr>
              <p:custDataLst>
                <p:tags r:id="rId1"/>
              </p:custDataLst>
            </p:nvPr>
          </p:nvSpPr>
          <p:spPr>
            <a:xfrm rot="3240000">
              <a:off x="4772" y="4348"/>
              <a:ext cx="5864" cy="1037"/>
            </a:xfrm>
            <a:prstGeom prst="rect">
              <a:avLst/>
            </a:prstGeom>
            <a:solidFill>
              <a:srgbClr val="000000">
                <a:alpha val="0"/>
              </a:srgb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79" name="椭圆 78"/>
            <p:cNvSpPr/>
            <p:nvPr>
              <p:custDataLst>
                <p:tags r:id="rId2"/>
              </p:custDataLst>
            </p:nvPr>
          </p:nvSpPr>
          <p:spPr>
            <a:xfrm rot="3480000">
              <a:off x="5904" y="4121"/>
              <a:ext cx="3372" cy="1215"/>
            </a:xfrm>
            <a:prstGeom prst="ellipse">
              <a:avLst/>
            </a:prstGeom>
            <a:solidFill>
              <a:srgbClr val="16A0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80" name="矩形 79"/>
            <p:cNvSpPr/>
            <p:nvPr>
              <p:custDataLst>
                <p:tags r:id="rId3"/>
              </p:custDataLst>
            </p:nvPr>
          </p:nvSpPr>
          <p:spPr>
            <a:xfrm>
              <a:off x="952" y="7544"/>
              <a:ext cx="8512" cy="1037"/>
            </a:xfrm>
            <a:prstGeom prst="rect">
              <a:avLst/>
            </a:prstGeom>
            <a:noFill/>
            <a:ln>
              <a:solidFill>
                <a:schemeClr val="tx1">
                  <a:lumMod val="85000"/>
                  <a:lumOff val="1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81" name="椭圆 80"/>
            <p:cNvSpPr/>
            <p:nvPr>
              <p:custDataLst>
                <p:tags r:id="rId4"/>
              </p:custDataLst>
            </p:nvPr>
          </p:nvSpPr>
          <p:spPr>
            <a:xfrm>
              <a:off x="2044" y="7474"/>
              <a:ext cx="6563" cy="1215"/>
            </a:xfrm>
            <a:prstGeom prst="ellipse">
              <a:avLst/>
            </a:prstGeom>
            <a:solidFill>
              <a:srgbClr val="16A0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82" name="椭圆 81"/>
            <p:cNvSpPr/>
            <p:nvPr>
              <p:custDataLst>
                <p:tags r:id="rId5"/>
              </p:custDataLst>
            </p:nvPr>
          </p:nvSpPr>
          <p:spPr>
            <a:xfrm>
              <a:off x="3893" y="3413"/>
              <a:ext cx="2700" cy="2217"/>
            </a:xfrm>
            <a:prstGeom prst="ellipse">
              <a:avLst/>
            </a:prstGeom>
            <a:solidFill>
              <a:srgbClr val="000000">
                <a:alpha val="0"/>
              </a:srgb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83" name="椭圆 82"/>
            <p:cNvSpPr/>
            <p:nvPr>
              <p:custDataLst>
                <p:tags r:id="rId6"/>
              </p:custDataLst>
            </p:nvPr>
          </p:nvSpPr>
          <p:spPr>
            <a:xfrm>
              <a:off x="2538" y="5327"/>
              <a:ext cx="2700" cy="2217"/>
            </a:xfrm>
            <a:prstGeom prst="ellipse">
              <a:avLst/>
            </a:prstGeom>
            <a:solidFill>
              <a:srgbClr val="000000">
                <a:alpha val="0"/>
              </a:srgb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85000"/>
                    <a:lumOff val="15000"/>
                  </a:schemeClr>
                </a:solidFill>
              </a:endParaRPr>
            </a:p>
          </p:txBody>
        </p:sp>
        <p:sp>
          <p:nvSpPr>
            <p:cNvPr id="84" name="椭圆 83"/>
            <p:cNvSpPr/>
            <p:nvPr>
              <p:custDataLst>
                <p:tags r:id="rId7"/>
              </p:custDataLst>
            </p:nvPr>
          </p:nvSpPr>
          <p:spPr>
            <a:xfrm>
              <a:off x="5238" y="5327"/>
              <a:ext cx="2700" cy="2217"/>
            </a:xfrm>
            <a:prstGeom prst="ellipse">
              <a:avLst/>
            </a:prstGeom>
            <a:solidFill>
              <a:srgbClr val="000000">
                <a:alpha val="0"/>
              </a:srgb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85" name="左右箭头 7"/>
            <p:cNvSpPr/>
            <p:nvPr>
              <p:custDataLst>
                <p:tags r:id="rId8"/>
              </p:custDataLst>
            </p:nvPr>
          </p:nvSpPr>
          <p:spPr>
            <a:xfrm rot="5400000">
              <a:off x="1365" y="8869"/>
              <a:ext cx="841" cy="482"/>
            </a:xfrm>
            <a:prstGeom prst="leftRightArrow">
              <a:avLst/>
            </a:prstGeom>
            <a:solidFill>
              <a:srgbClr val="000000">
                <a:alpha val="0"/>
              </a:srgb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86" name="左右箭头 30"/>
            <p:cNvSpPr/>
            <p:nvPr>
              <p:custDataLst>
                <p:tags r:id="rId9"/>
              </p:custDataLst>
            </p:nvPr>
          </p:nvSpPr>
          <p:spPr>
            <a:xfrm rot="5400000">
              <a:off x="3713" y="8869"/>
              <a:ext cx="841" cy="482"/>
            </a:xfrm>
            <a:prstGeom prst="leftRightArrow">
              <a:avLst/>
            </a:prstGeom>
            <a:solidFill>
              <a:srgbClr val="000000">
                <a:alpha val="0"/>
              </a:srgb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87" name="左右箭头 31"/>
            <p:cNvSpPr/>
            <p:nvPr>
              <p:custDataLst>
                <p:tags r:id="rId10"/>
              </p:custDataLst>
            </p:nvPr>
          </p:nvSpPr>
          <p:spPr>
            <a:xfrm rot="5400000">
              <a:off x="6061" y="8869"/>
              <a:ext cx="841" cy="482"/>
            </a:xfrm>
            <a:prstGeom prst="leftRightArrow">
              <a:avLst/>
            </a:prstGeom>
            <a:solidFill>
              <a:srgbClr val="000000">
                <a:alpha val="0"/>
              </a:srgb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88" name="左右箭头 32"/>
            <p:cNvSpPr/>
            <p:nvPr>
              <p:custDataLst>
                <p:tags r:id="rId11"/>
              </p:custDataLst>
            </p:nvPr>
          </p:nvSpPr>
          <p:spPr>
            <a:xfrm rot="5400000">
              <a:off x="8409" y="8869"/>
              <a:ext cx="841" cy="482"/>
            </a:xfrm>
            <a:prstGeom prst="leftRightArrow">
              <a:avLst/>
            </a:prstGeom>
            <a:solidFill>
              <a:srgbClr val="000000">
                <a:alpha val="0"/>
              </a:srgb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89" name="矩形 88"/>
            <p:cNvSpPr/>
            <p:nvPr>
              <p:custDataLst>
                <p:tags r:id="rId12"/>
              </p:custDataLst>
            </p:nvPr>
          </p:nvSpPr>
          <p:spPr>
            <a:xfrm>
              <a:off x="972" y="9531"/>
              <a:ext cx="1627" cy="769"/>
            </a:xfrm>
            <a:prstGeom prst="rect">
              <a:avLst/>
            </a:prstGeom>
            <a:solidFill>
              <a:srgbClr val="000000">
                <a:alpha val="0"/>
              </a:srgb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90" name="矩形 89"/>
            <p:cNvSpPr/>
            <p:nvPr>
              <p:custDataLst>
                <p:tags r:id="rId13"/>
              </p:custDataLst>
            </p:nvPr>
          </p:nvSpPr>
          <p:spPr>
            <a:xfrm>
              <a:off x="3320" y="9534"/>
              <a:ext cx="1627" cy="769"/>
            </a:xfrm>
            <a:prstGeom prst="rect">
              <a:avLst/>
            </a:prstGeom>
            <a:solidFill>
              <a:srgbClr val="000000">
                <a:alpha val="0"/>
              </a:srgb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91" name="矩形 90"/>
            <p:cNvSpPr/>
            <p:nvPr>
              <p:custDataLst>
                <p:tags r:id="rId14"/>
              </p:custDataLst>
            </p:nvPr>
          </p:nvSpPr>
          <p:spPr>
            <a:xfrm>
              <a:off x="5668" y="9535"/>
              <a:ext cx="1627" cy="769"/>
            </a:xfrm>
            <a:prstGeom prst="rect">
              <a:avLst/>
            </a:prstGeom>
            <a:solidFill>
              <a:srgbClr val="000000">
                <a:alpha val="0"/>
              </a:srgb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48" name="矩形 147"/>
            <p:cNvSpPr/>
            <p:nvPr>
              <p:custDataLst>
                <p:tags r:id="rId15"/>
              </p:custDataLst>
            </p:nvPr>
          </p:nvSpPr>
          <p:spPr>
            <a:xfrm>
              <a:off x="8016" y="9531"/>
              <a:ext cx="1627" cy="769"/>
            </a:xfrm>
            <a:prstGeom prst="rect">
              <a:avLst/>
            </a:prstGeom>
            <a:solidFill>
              <a:srgbClr val="000000">
                <a:alpha val="0"/>
              </a:srgb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49" name="左右箭头 37"/>
            <p:cNvSpPr/>
            <p:nvPr>
              <p:custDataLst>
                <p:tags r:id="rId16"/>
              </p:custDataLst>
            </p:nvPr>
          </p:nvSpPr>
          <p:spPr>
            <a:xfrm rot="8880000">
              <a:off x="6787" y="2280"/>
              <a:ext cx="841" cy="482"/>
            </a:xfrm>
            <a:prstGeom prst="leftRightArrow">
              <a:avLst/>
            </a:prstGeom>
            <a:solidFill>
              <a:srgbClr val="000000">
                <a:alpha val="0"/>
              </a:srgb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50" name="左右箭头 38"/>
            <p:cNvSpPr/>
            <p:nvPr>
              <p:custDataLst>
                <p:tags r:id="rId17"/>
              </p:custDataLst>
            </p:nvPr>
          </p:nvSpPr>
          <p:spPr>
            <a:xfrm rot="8880000">
              <a:off x="7595" y="3447"/>
              <a:ext cx="841" cy="482"/>
            </a:xfrm>
            <a:prstGeom prst="leftRightArrow">
              <a:avLst/>
            </a:prstGeom>
            <a:solidFill>
              <a:srgbClr val="000000">
                <a:alpha val="0"/>
              </a:srgb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51" name="左右箭头 39"/>
            <p:cNvSpPr/>
            <p:nvPr>
              <p:custDataLst>
                <p:tags r:id="rId18"/>
              </p:custDataLst>
            </p:nvPr>
          </p:nvSpPr>
          <p:spPr>
            <a:xfrm rot="8880000">
              <a:off x="8564" y="4730"/>
              <a:ext cx="841" cy="482"/>
            </a:xfrm>
            <a:prstGeom prst="leftRightArrow">
              <a:avLst/>
            </a:prstGeom>
            <a:solidFill>
              <a:srgbClr val="000000">
                <a:alpha val="0"/>
              </a:srgb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52" name="左右箭头 40"/>
            <p:cNvSpPr/>
            <p:nvPr>
              <p:custDataLst>
                <p:tags r:id="rId19"/>
              </p:custDataLst>
            </p:nvPr>
          </p:nvSpPr>
          <p:spPr>
            <a:xfrm rot="8880000">
              <a:off x="9464" y="6013"/>
              <a:ext cx="841" cy="482"/>
            </a:xfrm>
            <a:prstGeom prst="leftRightArrow">
              <a:avLst/>
            </a:prstGeom>
            <a:solidFill>
              <a:srgbClr val="000000">
                <a:alpha val="0"/>
              </a:srgb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53" name="矩形 152"/>
            <p:cNvSpPr/>
            <p:nvPr>
              <p:custDataLst>
                <p:tags r:id="rId20"/>
              </p:custDataLst>
            </p:nvPr>
          </p:nvSpPr>
          <p:spPr>
            <a:xfrm rot="3240000">
              <a:off x="7315" y="1660"/>
              <a:ext cx="1212" cy="769"/>
            </a:xfrm>
            <a:prstGeom prst="rect">
              <a:avLst/>
            </a:prstGeom>
            <a:solidFill>
              <a:srgbClr val="000000">
                <a:alpha val="0"/>
              </a:srgb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54" name="矩形 153"/>
            <p:cNvSpPr/>
            <p:nvPr>
              <p:custDataLst>
                <p:tags r:id="rId21"/>
              </p:custDataLst>
            </p:nvPr>
          </p:nvSpPr>
          <p:spPr>
            <a:xfrm rot="3240000">
              <a:off x="8126" y="2878"/>
              <a:ext cx="1212" cy="769"/>
            </a:xfrm>
            <a:prstGeom prst="rect">
              <a:avLst/>
            </a:prstGeom>
            <a:solidFill>
              <a:srgbClr val="000000">
                <a:alpha val="0"/>
              </a:srgb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55" name="矩形 154"/>
            <p:cNvSpPr/>
            <p:nvPr>
              <p:custDataLst>
                <p:tags r:id="rId22"/>
              </p:custDataLst>
            </p:nvPr>
          </p:nvSpPr>
          <p:spPr>
            <a:xfrm rot="3240000">
              <a:off x="9095" y="4137"/>
              <a:ext cx="1212" cy="769"/>
            </a:xfrm>
            <a:prstGeom prst="rect">
              <a:avLst/>
            </a:prstGeom>
            <a:solidFill>
              <a:srgbClr val="000000">
                <a:alpha val="0"/>
              </a:srgb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56" name="矩形 155"/>
            <p:cNvSpPr/>
            <p:nvPr>
              <p:custDataLst>
                <p:tags r:id="rId23"/>
              </p:custDataLst>
            </p:nvPr>
          </p:nvSpPr>
          <p:spPr>
            <a:xfrm rot="3240000">
              <a:off x="9989" y="5436"/>
              <a:ext cx="1212" cy="769"/>
            </a:xfrm>
            <a:prstGeom prst="rect">
              <a:avLst/>
            </a:prstGeom>
            <a:solidFill>
              <a:srgbClr val="000000">
                <a:alpha val="0"/>
              </a:srgb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57" name="左右箭头 45"/>
            <p:cNvSpPr/>
            <p:nvPr>
              <p:custDataLst>
                <p:tags r:id="rId24"/>
              </p:custDataLst>
            </p:nvPr>
          </p:nvSpPr>
          <p:spPr>
            <a:xfrm rot="13140000">
              <a:off x="3337" y="3237"/>
              <a:ext cx="998" cy="482"/>
            </a:xfrm>
            <a:prstGeom prst="leftRightArrow">
              <a:avLst/>
            </a:prstGeom>
            <a:solidFill>
              <a:srgbClr val="000000">
                <a:alpha val="0"/>
              </a:srgb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58" name="矩形 157"/>
            <p:cNvSpPr/>
            <p:nvPr>
              <p:custDataLst>
                <p:tags r:id="rId25"/>
              </p:custDataLst>
            </p:nvPr>
          </p:nvSpPr>
          <p:spPr>
            <a:xfrm rot="18540000">
              <a:off x="2225" y="2455"/>
              <a:ext cx="1627" cy="881"/>
            </a:xfrm>
            <a:prstGeom prst="rect">
              <a:avLst/>
            </a:prstGeom>
            <a:solidFill>
              <a:srgbClr val="000000">
                <a:alpha val="0"/>
              </a:srgb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59" name="文本框 158"/>
            <p:cNvSpPr txBox="1"/>
            <p:nvPr>
              <p:custDataLst>
                <p:tags r:id="rId26"/>
              </p:custDataLst>
            </p:nvPr>
          </p:nvSpPr>
          <p:spPr>
            <a:xfrm>
              <a:off x="2734" y="5638"/>
              <a:ext cx="2212" cy="1417"/>
            </a:xfrm>
            <a:prstGeom prst="rect">
              <a:avLst/>
            </a:prstGeom>
            <a:noFill/>
          </p:spPr>
          <p:txBody>
            <a:bodyPr wrap="square" rtlCol="0">
              <a:spAutoFit/>
            </a:bodyPr>
            <a:lstStyle/>
            <a:p>
              <a:pPr algn="ctr"/>
              <a:r>
                <a:rPr lang="zh-CN" altLang="en-US" sz="1400"/>
                <a:t>数字核心模块</a:t>
              </a:r>
              <a:endParaRPr lang="zh-CN" altLang="en-US" sz="1400"/>
            </a:p>
            <a:p>
              <a:pPr algn="ctr"/>
              <a:r>
                <a:rPr lang="zh-CN" altLang="en-US" sz="1400"/>
                <a:t>（</a:t>
              </a:r>
              <a:r>
                <a:rPr lang="en-US" altLang="zh-CN" sz="1400"/>
                <a:t>NCK)</a:t>
              </a:r>
              <a:endParaRPr lang="en-US" altLang="zh-CN" sz="1400"/>
            </a:p>
          </p:txBody>
        </p:sp>
        <p:sp>
          <p:nvSpPr>
            <p:cNvPr id="160" name="文本框 159"/>
            <p:cNvSpPr txBox="1"/>
            <p:nvPr>
              <p:custDataLst>
                <p:tags r:id="rId27"/>
              </p:custDataLst>
            </p:nvPr>
          </p:nvSpPr>
          <p:spPr>
            <a:xfrm>
              <a:off x="5479" y="5728"/>
              <a:ext cx="2212" cy="1417"/>
            </a:xfrm>
            <a:prstGeom prst="rect">
              <a:avLst/>
            </a:prstGeom>
            <a:noFill/>
          </p:spPr>
          <p:txBody>
            <a:bodyPr wrap="square" rtlCol="0">
              <a:spAutoFit/>
            </a:bodyPr>
            <a:lstStyle/>
            <a:p>
              <a:pPr algn="ctr"/>
              <a:r>
                <a:rPr lang="zh-CN" altLang="en-US" sz="1400"/>
                <a:t>可编程逻辑控制模块</a:t>
              </a:r>
              <a:endParaRPr lang="zh-CN" altLang="en-US" sz="1400"/>
            </a:p>
            <a:p>
              <a:pPr algn="ctr"/>
              <a:r>
                <a:rPr lang="zh-CN" altLang="en-US" sz="1400"/>
                <a:t>（</a:t>
              </a:r>
              <a:r>
                <a:rPr lang="en-US" altLang="zh-CN" sz="1400"/>
                <a:t>PLC)</a:t>
              </a:r>
              <a:endParaRPr lang="en-US" altLang="zh-CN" sz="1400"/>
            </a:p>
          </p:txBody>
        </p:sp>
        <p:sp>
          <p:nvSpPr>
            <p:cNvPr id="161" name="文本框 160"/>
            <p:cNvSpPr txBox="1"/>
            <p:nvPr>
              <p:custDataLst>
                <p:tags r:id="rId28"/>
              </p:custDataLst>
            </p:nvPr>
          </p:nvSpPr>
          <p:spPr>
            <a:xfrm>
              <a:off x="4204" y="3959"/>
              <a:ext cx="2212" cy="1003"/>
            </a:xfrm>
            <a:prstGeom prst="rect">
              <a:avLst/>
            </a:prstGeom>
            <a:noFill/>
          </p:spPr>
          <p:txBody>
            <a:bodyPr wrap="square" rtlCol="0">
              <a:spAutoFit/>
            </a:bodyPr>
            <a:lstStyle/>
            <a:p>
              <a:pPr algn="ctr"/>
              <a:r>
                <a:rPr lang="zh-CN" altLang="en-US" sz="1400"/>
                <a:t>人机交换模块</a:t>
              </a:r>
              <a:endParaRPr lang="zh-CN" altLang="en-US" sz="1400"/>
            </a:p>
          </p:txBody>
        </p:sp>
        <p:sp>
          <p:nvSpPr>
            <p:cNvPr id="162" name="文本框 161"/>
            <p:cNvSpPr txBox="1"/>
            <p:nvPr>
              <p:custDataLst>
                <p:tags r:id="rId29"/>
              </p:custDataLst>
            </p:nvPr>
          </p:nvSpPr>
          <p:spPr>
            <a:xfrm rot="18600000">
              <a:off x="2295" y="2300"/>
              <a:ext cx="1634" cy="1003"/>
            </a:xfrm>
            <a:prstGeom prst="rect">
              <a:avLst/>
            </a:prstGeom>
            <a:noFill/>
          </p:spPr>
          <p:txBody>
            <a:bodyPr wrap="square" rtlCol="0">
              <a:spAutoFit/>
            </a:bodyPr>
            <a:lstStyle/>
            <a:p>
              <a:r>
                <a:rPr lang="zh-CN" altLang="en-US" sz="1400">
                  <a:latin typeface="微软雅黑" panose="020B0503020204020204" charset="-122"/>
                  <a:cs typeface="微软雅黑" panose="020B0503020204020204" charset="-122"/>
                </a:rPr>
                <a:t>示教器</a:t>
              </a:r>
              <a:r>
                <a:rPr lang="en-US" altLang="zh-CN" sz="1400">
                  <a:latin typeface="微软雅黑" panose="020B0503020204020204" charset="-122"/>
                  <a:cs typeface="微软雅黑" panose="020B0503020204020204" charset="-122"/>
                </a:rPr>
                <a:t>/</a:t>
              </a:r>
              <a:r>
                <a:rPr lang="zh-CN" altLang="en-US" sz="1400">
                  <a:latin typeface="微软雅黑" panose="020B0503020204020204" charset="-122"/>
                  <a:cs typeface="微软雅黑" panose="020B0503020204020204" charset="-122"/>
                </a:rPr>
                <a:t>组态屏</a:t>
              </a:r>
              <a:endParaRPr lang="zh-CN" altLang="en-US" sz="1400">
                <a:latin typeface="微软雅黑" panose="020B0503020204020204" charset="-122"/>
                <a:cs typeface="微软雅黑" panose="020B0503020204020204" charset="-122"/>
              </a:endParaRPr>
            </a:p>
          </p:txBody>
        </p:sp>
        <p:sp>
          <p:nvSpPr>
            <p:cNvPr id="163" name="文本框 162"/>
            <p:cNvSpPr txBox="1"/>
            <p:nvPr>
              <p:custDataLst>
                <p:tags r:id="rId30"/>
              </p:custDataLst>
            </p:nvPr>
          </p:nvSpPr>
          <p:spPr>
            <a:xfrm>
              <a:off x="916" y="9640"/>
              <a:ext cx="1720" cy="589"/>
            </a:xfrm>
            <a:prstGeom prst="rect">
              <a:avLst/>
            </a:prstGeom>
            <a:noFill/>
          </p:spPr>
          <p:txBody>
            <a:bodyPr wrap="square" rtlCol="0">
              <a:spAutoFit/>
            </a:bodyPr>
            <a:lstStyle/>
            <a:p>
              <a:pPr algn="ctr"/>
              <a:r>
                <a:rPr lang="zh-CN" altLang="en-US" sz="1400"/>
                <a:t>伺服系统</a:t>
              </a:r>
              <a:endParaRPr lang="zh-CN" altLang="en-US" sz="1400"/>
            </a:p>
          </p:txBody>
        </p:sp>
        <p:sp>
          <p:nvSpPr>
            <p:cNvPr id="164" name="文本框 163"/>
            <p:cNvSpPr txBox="1"/>
            <p:nvPr>
              <p:custDataLst>
                <p:tags r:id="rId31"/>
              </p:custDataLst>
            </p:nvPr>
          </p:nvSpPr>
          <p:spPr>
            <a:xfrm>
              <a:off x="3227" y="9640"/>
              <a:ext cx="1720" cy="589"/>
            </a:xfrm>
            <a:prstGeom prst="rect">
              <a:avLst/>
            </a:prstGeom>
            <a:noFill/>
          </p:spPr>
          <p:txBody>
            <a:bodyPr wrap="square" rtlCol="0">
              <a:spAutoFit/>
            </a:bodyPr>
            <a:lstStyle/>
            <a:p>
              <a:pPr algn="ctr"/>
              <a:r>
                <a:rPr lang="en-US" altLang="zh-CN" sz="1400"/>
                <a:t>IO</a:t>
              </a:r>
              <a:r>
                <a:rPr lang="zh-CN" altLang="en-US" sz="1400"/>
                <a:t>模块</a:t>
              </a:r>
              <a:endParaRPr lang="zh-CN" altLang="en-US" sz="1400"/>
            </a:p>
          </p:txBody>
        </p:sp>
        <p:sp>
          <p:nvSpPr>
            <p:cNvPr id="165" name="文本框 164"/>
            <p:cNvSpPr txBox="1"/>
            <p:nvPr>
              <p:custDataLst>
                <p:tags r:id="rId32"/>
              </p:custDataLst>
            </p:nvPr>
          </p:nvSpPr>
          <p:spPr>
            <a:xfrm>
              <a:off x="5575" y="9640"/>
              <a:ext cx="1720" cy="589"/>
            </a:xfrm>
            <a:prstGeom prst="rect">
              <a:avLst/>
            </a:prstGeom>
            <a:noFill/>
          </p:spPr>
          <p:txBody>
            <a:bodyPr wrap="square" rtlCol="0">
              <a:spAutoFit/>
            </a:bodyPr>
            <a:lstStyle/>
            <a:p>
              <a:pPr algn="ctr"/>
              <a:r>
                <a:rPr lang="zh-CN" altLang="en-US" sz="1400"/>
                <a:t>传感器</a:t>
              </a:r>
              <a:endParaRPr lang="zh-CN" altLang="en-US" sz="1400"/>
            </a:p>
          </p:txBody>
        </p:sp>
        <p:sp>
          <p:nvSpPr>
            <p:cNvPr id="166" name="文本框 165"/>
            <p:cNvSpPr txBox="1"/>
            <p:nvPr>
              <p:custDataLst>
                <p:tags r:id="rId33"/>
              </p:custDataLst>
            </p:nvPr>
          </p:nvSpPr>
          <p:spPr>
            <a:xfrm>
              <a:off x="8016" y="9640"/>
              <a:ext cx="1720" cy="589"/>
            </a:xfrm>
            <a:prstGeom prst="rect">
              <a:avLst/>
            </a:prstGeom>
            <a:noFill/>
          </p:spPr>
          <p:txBody>
            <a:bodyPr wrap="square" rtlCol="0">
              <a:spAutoFit/>
            </a:bodyPr>
            <a:lstStyle/>
            <a:p>
              <a:pPr algn="ctr"/>
              <a:r>
                <a:rPr lang="zh-CN" altLang="en-US" sz="1400"/>
                <a:t>控制系统</a:t>
              </a:r>
              <a:endParaRPr lang="zh-CN" altLang="en-US" sz="1400"/>
            </a:p>
          </p:txBody>
        </p:sp>
        <p:sp>
          <p:nvSpPr>
            <p:cNvPr id="167" name="文本框 166"/>
            <p:cNvSpPr txBox="1"/>
            <p:nvPr>
              <p:custDataLst>
                <p:tags r:id="rId34"/>
              </p:custDataLst>
            </p:nvPr>
          </p:nvSpPr>
          <p:spPr>
            <a:xfrm rot="3240000">
              <a:off x="5834" y="4560"/>
              <a:ext cx="3715" cy="589"/>
            </a:xfrm>
            <a:prstGeom prst="rect">
              <a:avLst/>
            </a:prstGeom>
            <a:noFill/>
          </p:spPr>
          <p:txBody>
            <a:bodyPr wrap="square" rtlCol="0">
              <a:spAutoFit/>
            </a:bodyPr>
            <a:lstStyle/>
            <a:p>
              <a:r>
                <a:rPr lang="zh-CN" altLang="en-US" sz="1400" b="1" dirty="0">
                  <a:solidFill>
                    <a:schemeClr val="bg1"/>
                  </a:solidFill>
                </a:rPr>
                <a:t>非实时数据通信模块</a:t>
              </a:r>
              <a:endParaRPr lang="zh-CN" altLang="en-US" sz="1400" b="1" dirty="0">
                <a:solidFill>
                  <a:schemeClr val="bg1"/>
                </a:solidFill>
              </a:endParaRPr>
            </a:p>
          </p:txBody>
        </p:sp>
        <p:sp>
          <p:nvSpPr>
            <p:cNvPr id="168" name="文本框 167"/>
            <p:cNvSpPr txBox="1"/>
            <p:nvPr>
              <p:custDataLst>
                <p:tags r:id="rId35"/>
              </p:custDataLst>
            </p:nvPr>
          </p:nvSpPr>
          <p:spPr>
            <a:xfrm rot="3180000">
              <a:off x="7417" y="1779"/>
              <a:ext cx="1009" cy="530"/>
            </a:xfrm>
            <a:prstGeom prst="rect">
              <a:avLst/>
            </a:prstGeom>
            <a:noFill/>
          </p:spPr>
          <p:txBody>
            <a:bodyPr wrap="square" rtlCol="0">
              <a:spAutoFit/>
            </a:bodyPr>
            <a:lstStyle/>
            <a:p>
              <a:r>
                <a:rPr lang="zh-CN" altLang="en-US" sz="1200"/>
                <a:t>视觉</a:t>
              </a:r>
              <a:endParaRPr lang="zh-CN" altLang="en-US" sz="1200"/>
            </a:p>
          </p:txBody>
        </p:sp>
        <p:sp>
          <p:nvSpPr>
            <p:cNvPr id="169" name="文本框 168"/>
            <p:cNvSpPr txBox="1"/>
            <p:nvPr>
              <p:custDataLst>
                <p:tags r:id="rId36"/>
              </p:custDataLst>
            </p:nvPr>
          </p:nvSpPr>
          <p:spPr>
            <a:xfrm rot="3180000">
              <a:off x="8188" y="3060"/>
              <a:ext cx="1210" cy="589"/>
            </a:xfrm>
            <a:prstGeom prst="rect">
              <a:avLst/>
            </a:prstGeom>
            <a:noFill/>
          </p:spPr>
          <p:txBody>
            <a:bodyPr wrap="square" rtlCol="0">
              <a:spAutoFit/>
            </a:bodyPr>
            <a:lstStyle/>
            <a:p>
              <a:r>
                <a:rPr lang="en-US" altLang="zh-CN" sz="1400"/>
                <a:t>PC</a:t>
              </a:r>
              <a:r>
                <a:rPr lang="zh-CN" altLang="en-US" sz="1400"/>
                <a:t>端</a:t>
              </a:r>
              <a:endParaRPr lang="zh-CN" altLang="en-US" sz="1400"/>
            </a:p>
          </p:txBody>
        </p:sp>
        <p:sp>
          <p:nvSpPr>
            <p:cNvPr id="170" name="文本框 169"/>
            <p:cNvSpPr txBox="1"/>
            <p:nvPr>
              <p:custDataLst>
                <p:tags r:id="rId37"/>
              </p:custDataLst>
            </p:nvPr>
          </p:nvSpPr>
          <p:spPr>
            <a:xfrm rot="3180000">
              <a:off x="9197" y="4286"/>
              <a:ext cx="1009" cy="589"/>
            </a:xfrm>
            <a:prstGeom prst="rect">
              <a:avLst/>
            </a:prstGeom>
            <a:noFill/>
          </p:spPr>
          <p:txBody>
            <a:bodyPr wrap="square" rtlCol="0">
              <a:spAutoFit/>
            </a:bodyPr>
            <a:lstStyle/>
            <a:p>
              <a:r>
                <a:rPr lang="en-US" altLang="zh-CN" sz="1400"/>
                <a:t>ERP</a:t>
              </a:r>
              <a:endParaRPr lang="en-US" altLang="zh-CN" sz="1400"/>
            </a:p>
          </p:txBody>
        </p:sp>
        <p:sp>
          <p:nvSpPr>
            <p:cNvPr id="171" name="文本框 170"/>
            <p:cNvSpPr txBox="1"/>
            <p:nvPr>
              <p:custDataLst>
                <p:tags r:id="rId38"/>
              </p:custDataLst>
            </p:nvPr>
          </p:nvSpPr>
          <p:spPr>
            <a:xfrm rot="3180000">
              <a:off x="10103" y="5555"/>
              <a:ext cx="1009" cy="530"/>
            </a:xfrm>
            <a:prstGeom prst="rect">
              <a:avLst/>
            </a:prstGeom>
            <a:noFill/>
          </p:spPr>
          <p:txBody>
            <a:bodyPr wrap="square" rtlCol="0">
              <a:spAutoFit/>
            </a:bodyPr>
            <a:lstStyle/>
            <a:p>
              <a:r>
                <a:rPr lang="en-US" altLang="zh-CN" sz="1200"/>
                <a:t>MES</a:t>
              </a:r>
              <a:endParaRPr lang="en-US" altLang="zh-CN" sz="1200"/>
            </a:p>
          </p:txBody>
        </p:sp>
        <p:sp>
          <p:nvSpPr>
            <p:cNvPr id="172" name="文本框 171"/>
            <p:cNvSpPr txBox="1"/>
            <p:nvPr>
              <p:custDataLst>
                <p:tags r:id="rId39"/>
              </p:custDataLst>
            </p:nvPr>
          </p:nvSpPr>
          <p:spPr>
            <a:xfrm>
              <a:off x="2184" y="7797"/>
              <a:ext cx="6252" cy="589"/>
            </a:xfrm>
            <a:prstGeom prst="rect">
              <a:avLst/>
            </a:prstGeom>
            <a:noFill/>
          </p:spPr>
          <p:txBody>
            <a:bodyPr wrap="square" rtlCol="0">
              <a:spAutoFit/>
            </a:bodyPr>
            <a:lstStyle/>
            <a:p>
              <a:pPr algn="ctr"/>
              <a:r>
                <a:rPr lang="zh-CN" sz="1400" b="1">
                  <a:solidFill>
                    <a:schemeClr val="bg1"/>
                  </a:solidFill>
                </a:rPr>
                <a:t>实时数据通信模块</a:t>
              </a:r>
              <a:endParaRPr lang="zh-CN" sz="1400" b="1">
                <a:solidFill>
                  <a:schemeClr val="bg1"/>
                </a:solidFill>
              </a:endParaRPr>
            </a:p>
          </p:txBody>
        </p:sp>
      </p:grpSp>
      <p:sp>
        <p:nvSpPr>
          <p:cNvPr id="173" name="文本框 172"/>
          <p:cNvSpPr txBox="1"/>
          <p:nvPr>
            <p:custDataLst>
              <p:tags r:id="rId40"/>
            </p:custDataLst>
          </p:nvPr>
        </p:nvSpPr>
        <p:spPr>
          <a:xfrm>
            <a:off x="7027079" y="958178"/>
            <a:ext cx="2360451" cy="338554"/>
          </a:xfrm>
          <a:prstGeom prst="rect">
            <a:avLst/>
          </a:prstGeom>
          <a:noFill/>
        </p:spPr>
        <p:txBody>
          <a:bodyPr wrap="square" rtlCol="0" anchor="ctr">
            <a:spAutoFit/>
          </a:bodyPr>
          <a:lstStyle/>
          <a:p>
            <a:pPr algn="ctr"/>
            <a:r>
              <a:rPr lang="zh-CN" altLang="en-US" sz="1600" b="1" dirty="0">
                <a:solidFill>
                  <a:srgbClr val="00615A"/>
                </a:solidFill>
                <a:latin typeface="微软雅黑" panose="020B0503020204020204" charset="-122"/>
              </a:rPr>
              <a:t>以工业场景为例</a:t>
            </a:r>
            <a:r>
              <a:rPr lang="zh-CN" altLang="en-US" sz="1600" b="1" dirty="0">
                <a:solidFill>
                  <a:schemeClr val="accent2"/>
                </a:solidFill>
                <a:latin typeface="微软雅黑" panose="020B0503020204020204" charset="-122"/>
              </a:rPr>
              <a:t>：</a:t>
            </a:r>
            <a:endParaRPr lang="zh-CN" altLang="en-US" sz="1600" b="1" dirty="0">
              <a:solidFill>
                <a:schemeClr val="accent2"/>
              </a:solidFill>
              <a:latin typeface="微软雅黑" panose="020B0503020204020204" charset="-122"/>
            </a:endParaRPr>
          </a:p>
        </p:txBody>
      </p:sp>
      <p:grpSp>
        <p:nvGrpSpPr>
          <p:cNvPr id="174" name="组合 173"/>
          <p:cNvGrpSpPr/>
          <p:nvPr/>
        </p:nvGrpSpPr>
        <p:grpSpPr>
          <a:xfrm>
            <a:off x="7446121" y="1313073"/>
            <a:ext cx="3676650" cy="4916491"/>
            <a:chOff x="11922" y="1956"/>
            <a:chExt cx="6524" cy="8723"/>
          </a:xfrm>
        </p:grpSpPr>
        <p:sp>
          <p:nvSpPr>
            <p:cNvPr id="175" name="任意多边形 23"/>
            <p:cNvSpPr/>
            <p:nvPr>
              <p:custDataLst>
                <p:tags r:id="rId41"/>
              </p:custDataLst>
            </p:nvPr>
          </p:nvSpPr>
          <p:spPr>
            <a:xfrm flipV="1">
              <a:off x="12084" y="7899"/>
              <a:ext cx="1928" cy="678"/>
            </a:xfrm>
            <a:custGeom>
              <a:avLst/>
              <a:gdLst>
                <a:gd name="connsiteX0" fmla="*/ 0 w 899600"/>
                <a:gd name="connsiteY0" fmla="*/ 0 h 429667"/>
                <a:gd name="connsiteX1" fmla="*/ 899600 w 899600"/>
                <a:gd name="connsiteY1" fmla="*/ 0 h 429667"/>
                <a:gd name="connsiteX2" fmla="*/ 890707 w 899600"/>
                <a:gd name="connsiteY2" fmla="*/ 84692 h 429667"/>
                <a:gd name="connsiteX3" fmla="*/ 449800 w 899600"/>
                <a:gd name="connsiteY3" fmla="*/ 429667 h 429667"/>
                <a:gd name="connsiteX4" fmla="*/ 8894 w 899600"/>
                <a:gd name="connsiteY4" fmla="*/ 84692 h 429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600" h="429667">
                  <a:moveTo>
                    <a:pt x="0" y="0"/>
                  </a:moveTo>
                  <a:lnTo>
                    <a:pt x="899600" y="0"/>
                  </a:lnTo>
                  <a:lnTo>
                    <a:pt x="890707" y="84692"/>
                  </a:lnTo>
                  <a:cubicBezTo>
                    <a:pt x="848741" y="281569"/>
                    <a:pt x="667287" y="429667"/>
                    <a:pt x="449800" y="429667"/>
                  </a:cubicBezTo>
                  <a:cubicBezTo>
                    <a:pt x="232314" y="429667"/>
                    <a:pt x="50859" y="281569"/>
                    <a:pt x="8894" y="84692"/>
                  </a:cubicBezTo>
                  <a:close/>
                </a:path>
              </a:pathLst>
            </a:custGeom>
            <a:solidFill>
              <a:srgbClr val="1FDFB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176" name="任意多边形 23"/>
            <p:cNvSpPr/>
            <p:nvPr>
              <p:custDataLst>
                <p:tags r:id="rId42"/>
              </p:custDataLst>
            </p:nvPr>
          </p:nvSpPr>
          <p:spPr>
            <a:xfrm flipV="1">
              <a:off x="12084" y="5040"/>
              <a:ext cx="1928" cy="678"/>
            </a:xfrm>
            <a:custGeom>
              <a:avLst/>
              <a:gdLst>
                <a:gd name="connsiteX0" fmla="*/ 0 w 899600"/>
                <a:gd name="connsiteY0" fmla="*/ 0 h 429667"/>
                <a:gd name="connsiteX1" fmla="*/ 899600 w 899600"/>
                <a:gd name="connsiteY1" fmla="*/ 0 h 429667"/>
                <a:gd name="connsiteX2" fmla="*/ 890707 w 899600"/>
                <a:gd name="connsiteY2" fmla="*/ 84692 h 429667"/>
                <a:gd name="connsiteX3" fmla="*/ 449800 w 899600"/>
                <a:gd name="connsiteY3" fmla="*/ 429667 h 429667"/>
                <a:gd name="connsiteX4" fmla="*/ 8894 w 899600"/>
                <a:gd name="connsiteY4" fmla="*/ 84692 h 429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600" h="429667">
                  <a:moveTo>
                    <a:pt x="0" y="0"/>
                  </a:moveTo>
                  <a:lnTo>
                    <a:pt x="899600" y="0"/>
                  </a:lnTo>
                  <a:lnTo>
                    <a:pt x="890707" y="84692"/>
                  </a:lnTo>
                  <a:cubicBezTo>
                    <a:pt x="848741" y="281569"/>
                    <a:pt x="667287" y="429667"/>
                    <a:pt x="449800" y="429667"/>
                  </a:cubicBezTo>
                  <a:cubicBezTo>
                    <a:pt x="232314" y="429667"/>
                    <a:pt x="50859" y="281569"/>
                    <a:pt x="8894" y="84692"/>
                  </a:cubicBezTo>
                  <a:close/>
                </a:path>
              </a:pathLst>
            </a:custGeom>
            <a:solidFill>
              <a:srgbClr val="1FDFB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177" name="任意多边形 23"/>
            <p:cNvSpPr/>
            <p:nvPr>
              <p:custDataLst>
                <p:tags r:id="rId43"/>
              </p:custDataLst>
            </p:nvPr>
          </p:nvSpPr>
          <p:spPr>
            <a:xfrm flipV="1">
              <a:off x="12084" y="1956"/>
              <a:ext cx="1928" cy="678"/>
            </a:xfrm>
            <a:custGeom>
              <a:avLst/>
              <a:gdLst>
                <a:gd name="connsiteX0" fmla="*/ 0 w 899600"/>
                <a:gd name="connsiteY0" fmla="*/ 0 h 429667"/>
                <a:gd name="connsiteX1" fmla="*/ 899600 w 899600"/>
                <a:gd name="connsiteY1" fmla="*/ 0 h 429667"/>
                <a:gd name="connsiteX2" fmla="*/ 890707 w 899600"/>
                <a:gd name="connsiteY2" fmla="*/ 84692 h 429667"/>
                <a:gd name="connsiteX3" fmla="*/ 449800 w 899600"/>
                <a:gd name="connsiteY3" fmla="*/ 429667 h 429667"/>
                <a:gd name="connsiteX4" fmla="*/ 8894 w 899600"/>
                <a:gd name="connsiteY4" fmla="*/ 84692 h 429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600" h="429667">
                  <a:moveTo>
                    <a:pt x="0" y="0"/>
                  </a:moveTo>
                  <a:lnTo>
                    <a:pt x="899600" y="0"/>
                  </a:lnTo>
                  <a:lnTo>
                    <a:pt x="890707" y="84692"/>
                  </a:lnTo>
                  <a:cubicBezTo>
                    <a:pt x="848741" y="281569"/>
                    <a:pt x="667287" y="429667"/>
                    <a:pt x="449800" y="429667"/>
                  </a:cubicBezTo>
                  <a:cubicBezTo>
                    <a:pt x="232314" y="429667"/>
                    <a:pt x="50859" y="281569"/>
                    <a:pt x="8894" y="84692"/>
                  </a:cubicBezTo>
                  <a:close/>
                </a:path>
              </a:pathLst>
            </a:custGeom>
            <a:solidFill>
              <a:srgbClr val="1FDFB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178" name="圆角矩形 12"/>
            <p:cNvSpPr/>
            <p:nvPr>
              <p:custDataLst>
                <p:tags r:id="rId44"/>
              </p:custDataLst>
            </p:nvPr>
          </p:nvSpPr>
          <p:spPr>
            <a:xfrm>
              <a:off x="11922" y="8498"/>
              <a:ext cx="6524" cy="1761"/>
            </a:xfrm>
            <a:prstGeom prst="roundRect">
              <a:avLst>
                <a:gd name="adj" fmla="val 13600"/>
              </a:avLst>
            </a:prstGeom>
            <a:solidFill>
              <a:srgbClr val="087678"/>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468000" rIns="72000" bIns="180000"/>
            <a:lstStyle/>
            <a:p>
              <a:pPr marL="0" marR="0" lvl="0" indent="0" algn="just" defTabSz="914400" rtl="0" eaLnBrk="1" fontAlgn="auto" latinLnBrk="0" hangingPunct="1">
                <a:lnSpc>
                  <a:spcPct val="120000"/>
                </a:lnSpc>
                <a:spcBef>
                  <a:spcPts val="0"/>
                </a:spcBef>
                <a:spcAft>
                  <a:spcPts val="0"/>
                </a:spcAft>
                <a:buClrTx/>
                <a:buSzTx/>
                <a:buFontTx/>
                <a:buNone/>
                <a:defRPr/>
              </a:pPr>
              <a:endParaRPr kumimoji="0" lang="zh-CN" altLang="en-US" sz="1400" b="0" i="0" u="none" strike="noStrike" kern="1200" cap="none" spc="0" normalizeH="0" baseline="0" noProof="0" dirty="0">
                <a:ln>
                  <a:noFill/>
                </a:ln>
                <a:solidFill>
                  <a:srgbClr val="FFFFFF"/>
                </a:solidFill>
                <a:effectLst/>
                <a:uLnTx/>
                <a:uFillTx/>
                <a:latin typeface="+mn-ea"/>
                <a:ea typeface="+mn-ea"/>
                <a:cs typeface="+mn-cs"/>
              </a:endParaRPr>
            </a:p>
          </p:txBody>
        </p:sp>
        <p:sp>
          <p:nvSpPr>
            <p:cNvPr id="179" name="圆角矩形 12"/>
            <p:cNvSpPr/>
            <p:nvPr>
              <p:custDataLst>
                <p:tags r:id="rId45"/>
              </p:custDataLst>
            </p:nvPr>
          </p:nvSpPr>
          <p:spPr>
            <a:xfrm>
              <a:off x="11922" y="2563"/>
              <a:ext cx="6524" cy="2261"/>
            </a:xfrm>
            <a:prstGeom prst="roundRect">
              <a:avLst>
                <a:gd name="adj" fmla="val 13600"/>
              </a:avLst>
            </a:prstGeom>
            <a:solidFill>
              <a:srgbClr val="087678"/>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468000" rIns="72000" bIns="180000"/>
            <a:lstStyle/>
            <a:p>
              <a:pPr marL="0" marR="0" lvl="0" indent="0" algn="just" defTabSz="914400" rtl="0" eaLnBrk="1" fontAlgn="auto" latinLnBrk="0" hangingPunct="1">
                <a:lnSpc>
                  <a:spcPct val="120000"/>
                </a:lnSpc>
                <a:spcBef>
                  <a:spcPts val="0"/>
                </a:spcBef>
                <a:spcAft>
                  <a:spcPts val="0"/>
                </a:spcAft>
                <a:buClrTx/>
                <a:buSzTx/>
                <a:buFontTx/>
                <a:buNone/>
                <a:defRPr/>
              </a:pPr>
              <a:endParaRPr kumimoji="0" lang="zh-CN" altLang="en-US" sz="1400" b="0" i="0" u="none" strike="noStrike" kern="1200" cap="none" spc="0" normalizeH="0" baseline="0" noProof="0" dirty="0">
                <a:ln>
                  <a:noFill/>
                </a:ln>
                <a:solidFill>
                  <a:srgbClr val="FFFFFF"/>
                </a:solidFill>
                <a:effectLst/>
                <a:uLnTx/>
                <a:uFillTx/>
                <a:latin typeface="+mn-ea"/>
                <a:ea typeface="+mn-ea"/>
                <a:cs typeface="+mn-cs"/>
              </a:endParaRPr>
            </a:p>
          </p:txBody>
        </p:sp>
        <p:sp>
          <p:nvSpPr>
            <p:cNvPr id="180" name="文本框 179"/>
            <p:cNvSpPr txBox="1"/>
            <p:nvPr>
              <p:custDataLst>
                <p:tags r:id="rId46"/>
              </p:custDataLst>
            </p:nvPr>
          </p:nvSpPr>
          <p:spPr>
            <a:xfrm>
              <a:off x="12014" y="3050"/>
              <a:ext cx="6432" cy="1390"/>
            </a:xfrm>
            <a:prstGeom prst="rect">
              <a:avLst/>
            </a:prstGeom>
            <a:noFill/>
          </p:spPr>
          <p:txBody>
            <a:bodyPr wrap="square" rtlCol="0" anchor="t">
              <a:spAutoFit/>
            </a:bodyPr>
            <a:lstStyle/>
            <a:p>
              <a:pPr>
                <a:lnSpc>
                  <a:spcPct val="150000"/>
                </a:lnSpc>
              </a:pPr>
              <a:r>
                <a:rPr lang="zh-CN" altLang="en-US" sz="1000">
                  <a:solidFill>
                    <a:schemeClr val="bg1"/>
                  </a:solidFill>
                </a:rPr>
                <a:t>非实时通信主要用于机器人控制系统与管理系统间的数据交互。如CAD/CAM系统、ERP系统、MES。需要支持是面向服务的架构SOA的OPCUA和MQT接口标准</a:t>
              </a:r>
              <a:endParaRPr lang="zh-CN" altLang="en-US" sz="1000">
                <a:solidFill>
                  <a:schemeClr val="bg1"/>
                </a:solidFill>
              </a:endParaRPr>
            </a:p>
          </p:txBody>
        </p:sp>
        <p:sp>
          <p:nvSpPr>
            <p:cNvPr id="181" name="文本框 180"/>
            <p:cNvSpPr txBox="1"/>
            <p:nvPr>
              <p:custDataLst>
                <p:tags r:id="rId47"/>
              </p:custDataLst>
            </p:nvPr>
          </p:nvSpPr>
          <p:spPr>
            <a:xfrm>
              <a:off x="12403" y="8941"/>
              <a:ext cx="5752" cy="1145"/>
            </a:xfrm>
            <a:prstGeom prst="rect">
              <a:avLst/>
            </a:prstGeom>
            <a:noFill/>
          </p:spPr>
          <p:txBody>
            <a:bodyPr wrap="square" rtlCol="0" anchor="t">
              <a:spAutoFit/>
            </a:bodyPr>
            <a:lstStyle/>
            <a:p>
              <a:pPr>
                <a:lnSpc>
                  <a:spcPct val="150000"/>
                </a:lnSpc>
              </a:pPr>
              <a:r>
                <a:rPr lang="zh-CN" altLang="en-US" sz="1200">
                  <a:solidFill>
                    <a:schemeClr val="bg1"/>
                  </a:solidFill>
                  <a:sym typeface="+mn-ea"/>
                </a:rPr>
                <a:t>通过通讯接口，实现各功能块（比如PLC/NCK）灵活部署</a:t>
              </a:r>
              <a:endParaRPr lang="zh-CN" altLang="en-US" sz="1200">
                <a:solidFill>
                  <a:schemeClr val="bg1"/>
                </a:solidFill>
                <a:sym typeface="+mn-ea"/>
              </a:endParaRPr>
            </a:p>
          </p:txBody>
        </p:sp>
        <p:sp>
          <p:nvSpPr>
            <p:cNvPr id="182" name="圆角矩形 12"/>
            <p:cNvSpPr/>
            <p:nvPr>
              <p:custDataLst>
                <p:tags r:id="rId48"/>
              </p:custDataLst>
            </p:nvPr>
          </p:nvSpPr>
          <p:spPr>
            <a:xfrm>
              <a:off x="11922" y="5624"/>
              <a:ext cx="6524" cy="2261"/>
            </a:xfrm>
            <a:prstGeom prst="roundRect">
              <a:avLst>
                <a:gd name="adj" fmla="val 13600"/>
              </a:avLst>
            </a:prstGeom>
            <a:solidFill>
              <a:srgbClr val="087678"/>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468000" rIns="72000" bIns="180000"/>
            <a:lstStyle/>
            <a:p>
              <a:pPr marL="0" marR="0" lvl="0" indent="0" algn="just" defTabSz="914400" rtl="0" eaLnBrk="1" fontAlgn="auto" latinLnBrk="0" hangingPunct="1">
                <a:lnSpc>
                  <a:spcPct val="120000"/>
                </a:lnSpc>
                <a:spcBef>
                  <a:spcPts val="0"/>
                </a:spcBef>
                <a:spcAft>
                  <a:spcPts val="0"/>
                </a:spcAft>
                <a:buClrTx/>
                <a:buSzTx/>
                <a:buFontTx/>
                <a:buNone/>
                <a:defRPr/>
              </a:pPr>
              <a:endParaRPr kumimoji="0" lang="zh-CN" altLang="en-US" sz="1400" b="0" i="0" u="none" strike="noStrike" kern="1200" cap="none" spc="0" normalizeH="0" baseline="0" noProof="0" dirty="0">
                <a:ln>
                  <a:noFill/>
                </a:ln>
                <a:solidFill>
                  <a:srgbClr val="FFFFFF"/>
                </a:solidFill>
                <a:effectLst/>
                <a:uLnTx/>
                <a:uFillTx/>
                <a:latin typeface="+mn-ea"/>
                <a:ea typeface="+mn-ea"/>
                <a:cs typeface="+mn-cs"/>
              </a:endParaRPr>
            </a:p>
          </p:txBody>
        </p:sp>
        <p:sp>
          <p:nvSpPr>
            <p:cNvPr id="183" name="文本框 182"/>
            <p:cNvSpPr txBox="1"/>
            <p:nvPr>
              <p:custDataLst>
                <p:tags r:id="rId49"/>
              </p:custDataLst>
            </p:nvPr>
          </p:nvSpPr>
          <p:spPr>
            <a:xfrm>
              <a:off x="12339" y="5919"/>
              <a:ext cx="5881" cy="1636"/>
            </a:xfrm>
            <a:prstGeom prst="rect">
              <a:avLst/>
            </a:prstGeom>
            <a:noFill/>
          </p:spPr>
          <p:txBody>
            <a:bodyPr wrap="square" rtlCol="0" anchor="t">
              <a:spAutoFit/>
            </a:bodyPr>
            <a:lstStyle/>
            <a:p>
              <a:pPr>
                <a:lnSpc>
                  <a:spcPct val="150000"/>
                </a:lnSpc>
              </a:pPr>
              <a:r>
                <a:rPr lang="zh-CN" altLang="en-US" sz="1200">
                  <a:solidFill>
                    <a:schemeClr val="bg1"/>
                  </a:solidFill>
                  <a:sym typeface="+mn-ea"/>
                </a:rPr>
                <a:t>实时通信主要用来解决控制系统与伺服系统和高精度传感器之间的数据交互需要支持EtherCAT/CANopen/Modbus TCP/RTU</a:t>
              </a:r>
              <a:endParaRPr lang="zh-CN" altLang="en-US" sz="1200">
                <a:solidFill>
                  <a:schemeClr val="bg1"/>
                </a:solidFill>
                <a:sym typeface="+mn-ea"/>
              </a:endParaRPr>
            </a:p>
          </p:txBody>
        </p:sp>
        <p:sp>
          <p:nvSpPr>
            <p:cNvPr id="184" name="任意多边形 26"/>
            <p:cNvSpPr/>
            <p:nvPr>
              <p:custDataLst>
                <p:tags r:id="rId50"/>
              </p:custDataLst>
            </p:nvPr>
          </p:nvSpPr>
          <p:spPr>
            <a:xfrm>
              <a:off x="12339" y="2386"/>
              <a:ext cx="1418" cy="678"/>
            </a:xfrm>
            <a:custGeom>
              <a:avLst/>
              <a:gdLst>
                <a:gd name="connsiteX0" fmla="*/ 0 w 899600"/>
                <a:gd name="connsiteY0" fmla="*/ 0 h 429667"/>
                <a:gd name="connsiteX1" fmla="*/ 899600 w 899600"/>
                <a:gd name="connsiteY1" fmla="*/ 0 h 429667"/>
                <a:gd name="connsiteX2" fmla="*/ 890707 w 899600"/>
                <a:gd name="connsiteY2" fmla="*/ 84692 h 429667"/>
                <a:gd name="connsiteX3" fmla="*/ 449800 w 899600"/>
                <a:gd name="connsiteY3" fmla="*/ 429667 h 429667"/>
                <a:gd name="connsiteX4" fmla="*/ 8894 w 899600"/>
                <a:gd name="connsiteY4" fmla="*/ 84692 h 429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600" h="429667">
                  <a:moveTo>
                    <a:pt x="0" y="0"/>
                  </a:moveTo>
                  <a:lnTo>
                    <a:pt x="899600" y="0"/>
                  </a:lnTo>
                  <a:lnTo>
                    <a:pt x="890707" y="84692"/>
                  </a:lnTo>
                  <a:cubicBezTo>
                    <a:pt x="848741" y="281569"/>
                    <a:pt x="667287" y="429667"/>
                    <a:pt x="449800" y="429667"/>
                  </a:cubicBezTo>
                  <a:cubicBezTo>
                    <a:pt x="232314" y="429667"/>
                    <a:pt x="50859" y="281569"/>
                    <a:pt x="8894" y="84692"/>
                  </a:cubicBezTo>
                  <a:close/>
                </a:path>
              </a:pathLst>
            </a:custGeom>
            <a:solidFill>
              <a:srgbClr val="1FDFB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a:ln>
                    <a:noFill/>
                  </a:ln>
                  <a:solidFill>
                    <a:srgbClr val="FFFFFF"/>
                  </a:solidFill>
                  <a:effectLst/>
                  <a:uLnTx/>
                  <a:uFillTx/>
                  <a:latin typeface="Arial Unicode MS" panose="020B0604020202020204" charset="-122"/>
                  <a:ea typeface="Arial Unicode MS" panose="020B0604020202020204" charset="-122"/>
                  <a:cs typeface="Arial Unicode MS" panose="020B0604020202020204" charset="-122"/>
                </a:rPr>
                <a:t>01</a:t>
              </a:r>
              <a:endParaRPr kumimoji="0" lang="en-US" altLang="zh-CN" sz="1800" b="1" i="0" u="none" strike="noStrike" kern="1200" cap="none" spc="0" normalizeH="0" baseline="0" noProof="0">
                <a:ln>
                  <a:noFill/>
                </a:ln>
                <a:solidFill>
                  <a:srgbClr val="FFFFFF"/>
                </a:solidFill>
                <a:effectLst/>
                <a:uLnTx/>
                <a:uFillTx/>
                <a:latin typeface="Arial Unicode MS" panose="020B0604020202020204" charset="-122"/>
                <a:ea typeface="Arial Unicode MS" panose="020B0604020202020204" charset="-122"/>
                <a:cs typeface="Arial Unicode MS" panose="020B0604020202020204" charset="-122"/>
              </a:endParaRPr>
            </a:p>
          </p:txBody>
        </p:sp>
        <p:sp>
          <p:nvSpPr>
            <p:cNvPr id="185" name="任意多边形 15"/>
            <p:cNvSpPr/>
            <p:nvPr>
              <p:custDataLst>
                <p:tags r:id="rId51"/>
              </p:custDataLst>
            </p:nvPr>
          </p:nvSpPr>
          <p:spPr>
            <a:xfrm flipH="1">
              <a:off x="18115" y="4823"/>
              <a:ext cx="100" cy="120"/>
            </a:xfrm>
            <a:custGeom>
              <a:avLst/>
              <a:gdLst>
                <a:gd name="connsiteX0" fmla="*/ 0 w 63500"/>
                <a:gd name="connsiteY0" fmla="*/ 0 h 76200"/>
                <a:gd name="connsiteX1" fmla="*/ 63500 w 63500"/>
                <a:gd name="connsiteY1" fmla="*/ 76200 h 76200"/>
                <a:gd name="connsiteX2" fmla="*/ 63500 w 63500"/>
                <a:gd name="connsiteY2" fmla="*/ 3175 h 76200"/>
              </a:gdLst>
              <a:ahLst/>
              <a:cxnLst>
                <a:cxn ang="0">
                  <a:pos x="connsiteX0" y="connsiteY0"/>
                </a:cxn>
                <a:cxn ang="0">
                  <a:pos x="connsiteX1" y="connsiteY1"/>
                </a:cxn>
                <a:cxn ang="0">
                  <a:pos x="connsiteX2" y="connsiteY2"/>
                </a:cxn>
              </a:cxnLst>
              <a:rect l="l" t="t" r="r" b="b"/>
              <a:pathLst>
                <a:path w="63500" h="76200">
                  <a:moveTo>
                    <a:pt x="0" y="0"/>
                  </a:moveTo>
                  <a:lnTo>
                    <a:pt x="63500" y="76200"/>
                  </a:lnTo>
                  <a:lnTo>
                    <a:pt x="63500" y="3175"/>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186" name="任意多边形 16"/>
            <p:cNvSpPr/>
            <p:nvPr>
              <p:custDataLst>
                <p:tags r:id="rId52"/>
              </p:custDataLst>
            </p:nvPr>
          </p:nvSpPr>
          <p:spPr>
            <a:xfrm flipH="1">
              <a:off x="16590" y="4823"/>
              <a:ext cx="100" cy="120"/>
            </a:xfrm>
            <a:custGeom>
              <a:avLst/>
              <a:gdLst>
                <a:gd name="connsiteX0" fmla="*/ 63500 w 63500"/>
                <a:gd name="connsiteY0" fmla="*/ 0 h 76200"/>
                <a:gd name="connsiteX1" fmla="*/ 0 w 63500"/>
                <a:gd name="connsiteY1" fmla="*/ 3175 h 76200"/>
                <a:gd name="connsiteX2" fmla="*/ 0 w 63500"/>
                <a:gd name="connsiteY2" fmla="*/ 76200 h 76200"/>
              </a:gdLst>
              <a:ahLst/>
              <a:cxnLst>
                <a:cxn ang="0">
                  <a:pos x="connsiteX0" y="connsiteY0"/>
                </a:cxn>
                <a:cxn ang="0">
                  <a:pos x="connsiteX1" y="connsiteY1"/>
                </a:cxn>
                <a:cxn ang="0">
                  <a:pos x="connsiteX2" y="connsiteY2"/>
                </a:cxn>
              </a:cxnLst>
              <a:rect l="l" t="t" r="r" b="b"/>
              <a:pathLst>
                <a:path w="63500" h="76200">
                  <a:moveTo>
                    <a:pt x="63500" y="0"/>
                  </a:moveTo>
                  <a:lnTo>
                    <a:pt x="0" y="3175"/>
                  </a:lnTo>
                  <a:lnTo>
                    <a:pt x="0" y="7620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187" name="任意多边形 19"/>
            <p:cNvSpPr/>
            <p:nvPr>
              <p:custDataLst>
                <p:tags r:id="rId53"/>
              </p:custDataLst>
            </p:nvPr>
          </p:nvSpPr>
          <p:spPr>
            <a:xfrm>
              <a:off x="16685" y="4508"/>
              <a:ext cx="1430" cy="435"/>
            </a:xfrm>
            <a:custGeom>
              <a:avLst/>
              <a:gdLst>
                <a:gd name="connsiteX0" fmla="*/ 0 w 908050"/>
                <a:gd name="connsiteY0" fmla="*/ 276225 h 276225"/>
                <a:gd name="connsiteX1" fmla="*/ 0 w 908050"/>
                <a:gd name="connsiteY1" fmla="*/ 92075 h 276225"/>
                <a:gd name="connsiteX2" fmla="*/ 447675 w 908050"/>
                <a:gd name="connsiteY2" fmla="*/ 0 h 276225"/>
                <a:gd name="connsiteX3" fmla="*/ 908050 w 908050"/>
                <a:gd name="connsiteY3" fmla="*/ 88900 h 276225"/>
                <a:gd name="connsiteX4" fmla="*/ 908050 w 908050"/>
                <a:gd name="connsiteY4" fmla="*/ 276225 h 276225"/>
                <a:gd name="connsiteX5" fmla="*/ 0 w 908050"/>
                <a:gd name="connsiteY5" fmla="*/ 276225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050" h="276225">
                  <a:moveTo>
                    <a:pt x="0" y="276225"/>
                  </a:moveTo>
                  <a:lnTo>
                    <a:pt x="0" y="92075"/>
                  </a:lnTo>
                  <a:lnTo>
                    <a:pt x="447675" y="0"/>
                  </a:lnTo>
                  <a:lnTo>
                    <a:pt x="908050" y="88900"/>
                  </a:lnTo>
                  <a:lnTo>
                    <a:pt x="908050" y="276225"/>
                  </a:lnTo>
                  <a:lnTo>
                    <a:pt x="0" y="276225"/>
                  </a:lnTo>
                  <a:close/>
                </a:path>
              </a:pathLst>
            </a:custGeom>
            <a:solidFill>
              <a:srgbClr val="1FDFB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srgbClr val="FFFFFF"/>
                </a:solidFill>
                <a:effectLst/>
                <a:uLnTx/>
                <a:uFillTx/>
                <a:latin typeface="+mn-lt"/>
                <a:ea typeface="Arial Unicode MS" panose="020B0604020202020204" charset="-122"/>
                <a:cs typeface="+mn-cs"/>
              </a:endParaRPr>
            </a:p>
          </p:txBody>
        </p:sp>
        <p:sp>
          <p:nvSpPr>
            <p:cNvPr id="188" name="任意多边形 26"/>
            <p:cNvSpPr/>
            <p:nvPr>
              <p:custDataLst>
                <p:tags r:id="rId54"/>
              </p:custDataLst>
            </p:nvPr>
          </p:nvSpPr>
          <p:spPr>
            <a:xfrm>
              <a:off x="12339" y="5403"/>
              <a:ext cx="1418" cy="678"/>
            </a:xfrm>
            <a:custGeom>
              <a:avLst/>
              <a:gdLst>
                <a:gd name="connsiteX0" fmla="*/ 0 w 899600"/>
                <a:gd name="connsiteY0" fmla="*/ 0 h 429667"/>
                <a:gd name="connsiteX1" fmla="*/ 899600 w 899600"/>
                <a:gd name="connsiteY1" fmla="*/ 0 h 429667"/>
                <a:gd name="connsiteX2" fmla="*/ 890707 w 899600"/>
                <a:gd name="connsiteY2" fmla="*/ 84692 h 429667"/>
                <a:gd name="connsiteX3" fmla="*/ 449800 w 899600"/>
                <a:gd name="connsiteY3" fmla="*/ 429667 h 429667"/>
                <a:gd name="connsiteX4" fmla="*/ 8894 w 899600"/>
                <a:gd name="connsiteY4" fmla="*/ 84692 h 429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600" h="429667">
                  <a:moveTo>
                    <a:pt x="0" y="0"/>
                  </a:moveTo>
                  <a:lnTo>
                    <a:pt x="899600" y="0"/>
                  </a:lnTo>
                  <a:lnTo>
                    <a:pt x="890707" y="84692"/>
                  </a:lnTo>
                  <a:cubicBezTo>
                    <a:pt x="848741" y="281569"/>
                    <a:pt x="667287" y="429667"/>
                    <a:pt x="449800" y="429667"/>
                  </a:cubicBezTo>
                  <a:cubicBezTo>
                    <a:pt x="232314" y="429667"/>
                    <a:pt x="50859" y="281569"/>
                    <a:pt x="8894" y="84692"/>
                  </a:cubicBezTo>
                  <a:close/>
                </a:path>
              </a:pathLst>
            </a:custGeom>
            <a:solidFill>
              <a:srgbClr val="1FDFB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a:ln>
                    <a:noFill/>
                  </a:ln>
                  <a:solidFill>
                    <a:srgbClr val="FFFFFF"/>
                  </a:solidFill>
                  <a:effectLst/>
                  <a:uLnTx/>
                  <a:uFillTx/>
                  <a:latin typeface="Arial Unicode MS" panose="020B0604020202020204" charset="-122"/>
                  <a:ea typeface="Arial Unicode MS" panose="020B0604020202020204" charset="-122"/>
                  <a:cs typeface="Arial Unicode MS" panose="020B0604020202020204" charset="-122"/>
                </a:rPr>
                <a:t>02</a:t>
              </a:r>
              <a:endParaRPr kumimoji="0" lang="en-US" altLang="zh-CN" sz="1800" b="1" i="0" u="none" strike="noStrike" kern="1200" cap="none" spc="0" normalizeH="0" baseline="0" noProof="0">
                <a:ln>
                  <a:noFill/>
                </a:ln>
                <a:solidFill>
                  <a:srgbClr val="FFFFFF"/>
                </a:solidFill>
                <a:effectLst/>
                <a:uLnTx/>
                <a:uFillTx/>
                <a:latin typeface="Arial Unicode MS" panose="020B0604020202020204" charset="-122"/>
                <a:ea typeface="Arial Unicode MS" panose="020B0604020202020204" charset="-122"/>
                <a:cs typeface="Arial Unicode MS" panose="020B0604020202020204" charset="-122"/>
              </a:endParaRPr>
            </a:p>
          </p:txBody>
        </p:sp>
        <p:sp>
          <p:nvSpPr>
            <p:cNvPr id="189" name="任意多边形 15"/>
            <p:cNvSpPr/>
            <p:nvPr>
              <p:custDataLst>
                <p:tags r:id="rId55"/>
              </p:custDataLst>
            </p:nvPr>
          </p:nvSpPr>
          <p:spPr>
            <a:xfrm flipH="1">
              <a:off x="18155" y="7876"/>
              <a:ext cx="100" cy="120"/>
            </a:xfrm>
            <a:custGeom>
              <a:avLst/>
              <a:gdLst>
                <a:gd name="connsiteX0" fmla="*/ 0 w 63500"/>
                <a:gd name="connsiteY0" fmla="*/ 0 h 76200"/>
                <a:gd name="connsiteX1" fmla="*/ 63500 w 63500"/>
                <a:gd name="connsiteY1" fmla="*/ 76200 h 76200"/>
                <a:gd name="connsiteX2" fmla="*/ 63500 w 63500"/>
                <a:gd name="connsiteY2" fmla="*/ 3175 h 76200"/>
              </a:gdLst>
              <a:ahLst/>
              <a:cxnLst>
                <a:cxn ang="0">
                  <a:pos x="connsiteX0" y="connsiteY0"/>
                </a:cxn>
                <a:cxn ang="0">
                  <a:pos x="connsiteX1" y="connsiteY1"/>
                </a:cxn>
                <a:cxn ang="0">
                  <a:pos x="connsiteX2" y="connsiteY2"/>
                </a:cxn>
              </a:cxnLst>
              <a:rect l="l" t="t" r="r" b="b"/>
              <a:pathLst>
                <a:path w="63500" h="76200">
                  <a:moveTo>
                    <a:pt x="0" y="0"/>
                  </a:moveTo>
                  <a:lnTo>
                    <a:pt x="63500" y="76200"/>
                  </a:lnTo>
                  <a:lnTo>
                    <a:pt x="63500" y="3175"/>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190" name="任意多边形 16"/>
            <p:cNvSpPr/>
            <p:nvPr>
              <p:custDataLst>
                <p:tags r:id="rId56"/>
              </p:custDataLst>
            </p:nvPr>
          </p:nvSpPr>
          <p:spPr>
            <a:xfrm flipH="1">
              <a:off x="16630" y="7876"/>
              <a:ext cx="100" cy="120"/>
            </a:xfrm>
            <a:custGeom>
              <a:avLst/>
              <a:gdLst>
                <a:gd name="connsiteX0" fmla="*/ 63500 w 63500"/>
                <a:gd name="connsiteY0" fmla="*/ 0 h 76200"/>
                <a:gd name="connsiteX1" fmla="*/ 0 w 63500"/>
                <a:gd name="connsiteY1" fmla="*/ 3175 h 76200"/>
                <a:gd name="connsiteX2" fmla="*/ 0 w 63500"/>
                <a:gd name="connsiteY2" fmla="*/ 76200 h 76200"/>
              </a:gdLst>
              <a:ahLst/>
              <a:cxnLst>
                <a:cxn ang="0">
                  <a:pos x="connsiteX0" y="connsiteY0"/>
                </a:cxn>
                <a:cxn ang="0">
                  <a:pos x="connsiteX1" y="connsiteY1"/>
                </a:cxn>
                <a:cxn ang="0">
                  <a:pos x="connsiteX2" y="connsiteY2"/>
                </a:cxn>
              </a:cxnLst>
              <a:rect l="l" t="t" r="r" b="b"/>
              <a:pathLst>
                <a:path w="63500" h="76200">
                  <a:moveTo>
                    <a:pt x="63500" y="0"/>
                  </a:moveTo>
                  <a:lnTo>
                    <a:pt x="0" y="3175"/>
                  </a:lnTo>
                  <a:lnTo>
                    <a:pt x="0" y="7620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191" name="任意多边形 19"/>
            <p:cNvSpPr/>
            <p:nvPr>
              <p:custDataLst>
                <p:tags r:id="rId57"/>
              </p:custDataLst>
            </p:nvPr>
          </p:nvSpPr>
          <p:spPr>
            <a:xfrm>
              <a:off x="16725" y="7561"/>
              <a:ext cx="1430" cy="435"/>
            </a:xfrm>
            <a:custGeom>
              <a:avLst/>
              <a:gdLst>
                <a:gd name="connsiteX0" fmla="*/ 0 w 908050"/>
                <a:gd name="connsiteY0" fmla="*/ 276225 h 276225"/>
                <a:gd name="connsiteX1" fmla="*/ 0 w 908050"/>
                <a:gd name="connsiteY1" fmla="*/ 92075 h 276225"/>
                <a:gd name="connsiteX2" fmla="*/ 447675 w 908050"/>
                <a:gd name="connsiteY2" fmla="*/ 0 h 276225"/>
                <a:gd name="connsiteX3" fmla="*/ 908050 w 908050"/>
                <a:gd name="connsiteY3" fmla="*/ 88900 h 276225"/>
                <a:gd name="connsiteX4" fmla="*/ 908050 w 908050"/>
                <a:gd name="connsiteY4" fmla="*/ 276225 h 276225"/>
                <a:gd name="connsiteX5" fmla="*/ 0 w 908050"/>
                <a:gd name="connsiteY5" fmla="*/ 276225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050" h="276225">
                  <a:moveTo>
                    <a:pt x="0" y="276225"/>
                  </a:moveTo>
                  <a:lnTo>
                    <a:pt x="0" y="92075"/>
                  </a:lnTo>
                  <a:lnTo>
                    <a:pt x="447675" y="0"/>
                  </a:lnTo>
                  <a:lnTo>
                    <a:pt x="908050" y="88900"/>
                  </a:lnTo>
                  <a:lnTo>
                    <a:pt x="908050" y="276225"/>
                  </a:lnTo>
                  <a:lnTo>
                    <a:pt x="0" y="276225"/>
                  </a:lnTo>
                  <a:close/>
                </a:path>
              </a:pathLst>
            </a:custGeom>
            <a:solidFill>
              <a:srgbClr val="1FDFB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srgbClr val="FFFFFF"/>
                </a:solidFill>
                <a:effectLst/>
                <a:uLnTx/>
                <a:uFillTx/>
                <a:latin typeface="+mn-lt"/>
                <a:ea typeface="Arial Unicode MS" panose="020B0604020202020204" charset="-122"/>
                <a:cs typeface="+mn-cs"/>
              </a:endParaRPr>
            </a:p>
          </p:txBody>
        </p:sp>
        <p:sp>
          <p:nvSpPr>
            <p:cNvPr id="192" name="任意多边形 15"/>
            <p:cNvSpPr/>
            <p:nvPr>
              <p:custDataLst>
                <p:tags r:id="rId58"/>
              </p:custDataLst>
            </p:nvPr>
          </p:nvSpPr>
          <p:spPr>
            <a:xfrm flipH="1">
              <a:off x="18155" y="10243"/>
              <a:ext cx="100" cy="120"/>
            </a:xfrm>
            <a:custGeom>
              <a:avLst/>
              <a:gdLst>
                <a:gd name="connsiteX0" fmla="*/ 0 w 63500"/>
                <a:gd name="connsiteY0" fmla="*/ 0 h 76200"/>
                <a:gd name="connsiteX1" fmla="*/ 63500 w 63500"/>
                <a:gd name="connsiteY1" fmla="*/ 76200 h 76200"/>
                <a:gd name="connsiteX2" fmla="*/ 63500 w 63500"/>
                <a:gd name="connsiteY2" fmla="*/ 3175 h 76200"/>
              </a:gdLst>
              <a:ahLst/>
              <a:cxnLst>
                <a:cxn ang="0">
                  <a:pos x="connsiteX0" y="connsiteY0"/>
                </a:cxn>
                <a:cxn ang="0">
                  <a:pos x="connsiteX1" y="connsiteY1"/>
                </a:cxn>
                <a:cxn ang="0">
                  <a:pos x="connsiteX2" y="connsiteY2"/>
                </a:cxn>
              </a:cxnLst>
              <a:rect l="l" t="t" r="r" b="b"/>
              <a:pathLst>
                <a:path w="63500" h="76200">
                  <a:moveTo>
                    <a:pt x="0" y="0"/>
                  </a:moveTo>
                  <a:lnTo>
                    <a:pt x="63500" y="76200"/>
                  </a:lnTo>
                  <a:lnTo>
                    <a:pt x="63500" y="3175"/>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193" name="任意多边形 16"/>
            <p:cNvSpPr/>
            <p:nvPr>
              <p:custDataLst>
                <p:tags r:id="rId59"/>
              </p:custDataLst>
            </p:nvPr>
          </p:nvSpPr>
          <p:spPr>
            <a:xfrm flipH="1">
              <a:off x="16630" y="10243"/>
              <a:ext cx="100" cy="120"/>
            </a:xfrm>
            <a:custGeom>
              <a:avLst/>
              <a:gdLst>
                <a:gd name="connsiteX0" fmla="*/ 63500 w 63500"/>
                <a:gd name="connsiteY0" fmla="*/ 0 h 76200"/>
                <a:gd name="connsiteX1" fmla="*/ 0 w 63500"/>
                <a:gd name="connsiteY1" fmla="*/ 3175 h 76200"/>
                <a:gd name="connsiteX2" fmla="*/ 0 w 63500"/>
                <a:gd name="connsiteY2" fmla="*/ 76200 h 76200"/>
              </a:gdLst>
              <a:ahLst/>
              <a:cxnLst>
                <a:cxn ang="0">
                  <a:pos x="connsiteX0" y="connsiteY0"/>
                </a:cxn>
                <a:cxn ang="0">
                  <a:pos x="connsiteX1" y="connsiteY1"/>
                </a:cxn>
                <a:cxn ang="0">
                  <a:pos x="connsiteX2" y="connsiteY2"/>
                </a:cxn>
              </a:cxnLst>
              <a:rect l="l" t="t" r="r" b="b"/>
              <a:pathLst>
                <a:path w="63500" h="76200">
                  <a:moveTo>
                    <a:pt x="63500" y="0"/>
                  </a:moveTo>
                  <a:lnTo>
                    <a:pt x="0" y="3175"/>
                  </a:lnTo>
                  <a:lnTo>
                    <a:pt x="0" y="7620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194" name="任意多边形 19"/>
            <p:cNvSpPr/>
            <p:nvPr>
              <p:custDataLst>
                <p:tags r:id="rId60"/>
              </p:custDataLst>
            </p:nvPr>
          </p:nvSpPr>
          <p:spPr>
            <a:xfrm>
              <a:off x="16725" y="9928"/>
              <a:ext cx="1430" cy="435"/>
            </a:xfrm>
            <a:custGeom>
              <a:avLst/>
              <a:gdLst>
                <a:gd name="connsiteX0" fmla="*/ 0 w 908050"/>
                <a:gd name="connsiteY0" fmla="*/ 276225 h 276225"/>
                <a:gd name="connsiteX1" fmla="*/ 0 w 908050"/>
                <a:gd name="connsiteY1" fmla="*/ 92075 h 276225"/>
                <a:gd name="connsiteX2" fmla="*/ 447675 w 908050"/>
                <a:gd name="connsiteY2" fmla="*/ 0 h 276225"/>
                <a:gd name="connsiteX3" fmla="*/ 908050 w 908050"/>
                <a:gd name="connsiteY3" fmla="*/ 88900 h 276225"/>
                <a:gd name="connsiteX4" fmla="*/ 908050 w 908050"/>
                <a:gd name="connsiteY4" fmla="*/ 276225 h 276225"/>
                <a:gd name="connsiteX5" fmla="*/ 0 w 908050"/>
                <a:gd name="connsiteY5" fmla="*/ 276225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050" h="276225">
                  <a:moveTo>
                    <a:pt x="0" y="276225"/>
                  </a:moveTo>
                  <a:lnTo>
                    <a:pt x="0" y="92075"/>
                  </a:lnTo>
                  <a:lnTo>
                    <a:pt x="447675" y="0"/>
                  </a:lnTo>
                  <a:lnTo>
                    <a:pt x="908050" y="88900"/>
                  </a:lnTo>
                  <a:lnTo>
                    <a:pt x="908050" y="276225"/>
                  </a:lnTo>
                  <a:lnTo>
                    <a:pt x="0" y="276225"/>
                  </a:lnTo>
                  <a:close/>
                </a:path>
              </a:pathLst>
            </a:custGeom>
            <a:solidFill>
              <a:srgbClr val="1FDFB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srgbClr val="FFFFFF"/>
                </a:solidFill>
                <a:effectLst/>
                <a:uLnTx/>
                <a:uFillTx/>
                <a:latin typeface="+mn-lt"/>
                <a:ea typeface="Arial Unicode MS" panose="020B0604020202020204" charset="-122"/>
                <a:cs typeface="+mn-cs"/>
              </a:endParaRPr>
            </a:p>
          </p:txBody>
        </p:sp>
        <p:sp>
          <p:nvSpPr>
            <p:cNvPr id="195" name="任意多边形 26"/>
            <p:cNvSpPr/>
            <p:nvPr>
              <p:custDataLst>
                <p:tags r:id="rId61"/>
              </p:custDataLst>
            </p:nvPr>
          </p:nvSpPr>
          <p:spPr>
            <a:xfrm>
              <a:off x="12339" y="8262"/>
              <a:ext cx="1418" cy="678"/>
            </a:xfrm>
            <a:custGeom>
              <a:avLst/>
              <a:gdLst>
                <a:gd name="connsiteX0" fmla="*/ 0 w 899600"/>
                <a:gd name="connsiteY0" fmla="*/ 0 h 429667"/>
                <a:gd name="connsiteX1" fmla="*/ 899600 w 899600"/>
                <a:gd name="connsiteY1" fmla="*/ 0 h 429667"/>
                <a:gd name="connsiteX2" fmla="*/ 890707 w 899600"/>
                <a:gd name="connsiteY2" fmla="*/ 84692 h 429667"/>
                <a:gd name="connsiteX3" fmla="*/ 449800 w 899600"/>
                <a:gd name="connsiteY3" fmla="*/ 429667 h 429667"/>
                <a:gd name="connsiteX4" fmla="*/ 8894 w 899600"/>
                <a:gd name="connsiteY4" fmla="*/ 84692 h 429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600" h="429667">
                  <a:moveTo>
                    <a:pt x="0" y="0"/>
                  </a:moveTo>
                  <a:lnTo>
                    <a:pt x="899600" y="0"/>
                  </a:lnTo>
                  <a:lnTo>
                    <a:pt x="890707" y="84692"/>
                  </a:lnTo>
                  <a:cubicBezTo>
                    <a:pt x="848741" y="281569"/>
                    <a:pt x="667287" y="429667"/>
                    <a:pt x="449800" y="429667"/>
                  </a:cubicBezTo>
                  <a:cubicBezTo>
                    <a:pt x="232314" y="429667"/>
                    <a:pt x="50859" y="281569"/>
                    <a:pt x="8894" y="84692"/>
                  </a:cubicBezTo>
                  <a:close/>
                </a:path>
              </a:pathLst>
            </a:custGeom>
            <a:solidFill>
              <a:srgbClr val="1FDFB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a:ln>
                    <a:noFill/>
                  </a:ln>
                  <a:solidFill>
                    <a:srgbClr val="FFFFFF"/>
                  </a:solidFill>
                  <a:effectLst/>
                  <a:uLnTx/>
                  <a:uFillTx/>
                  <a:latin typeface="Arial Unicode MS" panose="020B0604020202020204" charset="-122"/>
                  <a:ea typeface="Arial Unicode MS" panose="020B0604020202020204" charset="-122"/>
                  <a:cs typeface="Arial Unicode MS" panose="020B0604020202020204" charset="-122"/>
                </a:rPr>
                <a:t>03</a:t>
              </a:r>
              <a:endParaRPr kumimoji="0" lang="en-US" altLang="zh-CN" sz="1800" b="1" i="0" u="none" strike="noStrike" kern="1200" cap="none" spc="0" normalizeH="0" baseline="0" noProof="0">
                <a:ln>
                  <a:noFill/>
                </a:ln>
                <a:solidFill>
                  <a:srgbClr val="FFFFFF"/>
                </a:solidFill>
                <a:effectLst/>
                <a:uLnTx/>
                <a:uFillTx/>
                <a:latin typeface="Arial Unicode MS" panose="020B0604020202020204" charset="-122"/>
                <a:ea typeface="Arial Unicode MS" panose="020B0604020202020204" charset="-122"/>
                <a:cs typeface="Arial Unicode MS" panose="020B0604020202020204" charset="-122"/>
              </a:endParaRPr>
            </a:p>
          </p:txBody>
        </p:sp>
        <p:sp>
          <p:nvSpPr>
            <p:cNvPr id="196" name="文本框 173"/>
            <p:cNvSpPr/>
            <p:nvPr>
              <p:custDataLst>
                <p:tags r:id="rId62"/>
              </p:custDataLst>
            </p:nvPr>
          </p:nvSpPr>
          <p:spPr>
            <a:xfrm>
              <a:off x="12014" y="10466"/>
              <a:ext cx="2443" cy="213"/>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p:spPr>
          <p:txBody>
            <a:bodyPr wrap="square" lIns="6851" tIns="6851" rIns="6851" bIns="6851" numCol="1" anchor="t">
              <a:spAutoFit/>
            </a:bodyPr>
            <a:lstStyle>
              <a:lvl1pPr algn="r" defTabSz="571500">
                <a:defRPr sz="14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marL="0" marR="0" lvl="0" indent="0" algn="r" defTabSz="193040" eaLnBrk="1" fontAlgn="auto" latinLnBrk="0" hangingPunct="0">
                <a:lnSpc>
                  <a:spcPct val="100000"/>
                </a:lnSpc>
                <a:spcBef>
                  <a:spcPts val="0"/>
                </a:spcBef>
                <a:spcAft>
                  <a:spcPts val="0"/>
                </a:spcAft>
                <a:buClrTx/>
                <a:buSzTx/>
                <a:buFontTx/>
                <a:buNone/>
                <a:defRPr/>
              </a:pPr>
              <a:r>
                <a:rPr kumimoji="0" sz="700" b="0" i="0" u="none" strike="noStrike" kern="0" cap="none" spc="0" normalizeH="0" baseline="0" noProof="0" dirty="0" err="1">
                  <a:ln>
                    <a:noFill/>
                  </a:ln>
                  <a:solidFill>
                    <a:srgbClr val="1D1D1A"/>
                  </a:solidFill>
                  <a:effectLst/>
                  <a:uLnTx/>
                  <a:uFillTx/>
                  <a:latin typeface="微软雅黑" panose="020B0503020204020204" charset="-122"/>
                  <a:ea typeface="微软雅黑" panose="020B0503020204020204" charset="-122"/>
                  <a:cs typeface="Arial" panose="020B0604020202020204" pitchFamily="34" charset="0"/>
                  <a:sym typeface="微软雅黑" panose="020B0503020204020204" charset="-122"/>
                </a:rPr>
                <a:t>来源</a:t>
              </a:r>
              <a:r>
                <a:rPr kumimoji="0" sz="700" b="0" i="0" u="none" strike="noStrike" kern="0" cap="none" spc="0" normalizeH="0" baseline="0" noProof="0" dirty="0">
                  <a:ln>
                    <a:noFill/>
                  </a:ln>
                  <a:solidFill>
                    <a:srgbClr val="1D1D1A"/>
                  </a:solidFill>
                  <a:effectLst/>
                  <a:uLnTx/>
                  <a:uFillTx/>
                  <a:latin typeface="微软雅黑" panose="020B0503020204020204" charset="-122"/>
                  <a:ea typeface="微软雅黑" panose="020B0503020204020204" charset="-122"/>
                  <a:cs typeface="Arial" panose="020B0604020202020204" pitchFamily="34" charset="0"/>
                  <a:sym typeface="微软雅黑" panose="020B0503020204020204" charset="-122"/>
                </a:rPr>
                <a:t>:：</a:t>
              </a:r>
              <a:r>
                <a:rPr kumimoji="0" lang="zh-CN" altLang="en-US" sz="700" b="0" i="0" u="none" strike="noStrike" kern="0" cap="none" spc="0" normalizeH="0" baseline="0" noProof="0" dirty="0">
                  <a:ln>
                    <a:noFill/>
                  </a:ln>
                  <a:solidFill>
                    <a:srgbClr val="1D1D1A"/>
                  </a:solidFill>
                  <a:effectLst/>
                  <a:uLnTx/>
                  <a:uFillTx/>
                  <a:latin typeface="微软雅黑" panose="020B0503020204020204" charset="-122"/>
                  <a:ea typeface="微软雅黑" panose="020B0503020204020204" charset="-122"/>
                  <a:cs typeface="Arial" panose="020B0604020202020204" pitchFamily="34" charset="0"/>
                  <a:sym typeface="微软雅黑" panose="020B0503020204020204" charset="-122"/>
                </a:rPr>
                <a:t>国创中心调研数据</a:t>
              </a:r>
              <a:endParaRPr kumimoji="0" lang="zh-CN" altLang="en-US" sz="700" b="0" i="0" u="none" strike="noStrike" kern="0" cap="none" spc="0" normalizeH="0" baseline="0" noProof="0" dirty="0">
                <a:ln>
                  <a:noFill/>
                </a:ln>
                <a:solidFill>
                  <a:srgbClr val="1D1D1A"/>
                </a:solidFill>
                <a:effectLst/>
                <a:uLnTx/>
                <a:uFillTx/>
                <a:latin typeface="微软雅黑" panose="020B0503020204020204" charset="-122"/>
                <a:ea typeface="微软雅黑" panose="020B0503020204020204" charset="-122"/>
                <a:cs typeface="Arial" panose="020B0604020202020204" pitchFamily="34" charset="0"/>
                <a:sym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FFD8B1"/>
            </a:gs>
          </a:gsLst>
          <a:lin ang="5400000" scaled="0"/>
        </a:gradFill>
        <a:effectLst/>
      </p:bgPr>
    </p:bg>
    <p:spTree>
      <p:nvGrpSpPr>
        <p:cNvPr id="1" name=""/>
        <p:cNvGrpSpPr/>
        <p:nvPr/>
      </p:nvGrpSpPr>
      <p:grpSpPr>
        <a:xfrm>
          <a:off x="0" y="0"/>
          <a:ext cx="0" cy="0"/>
          <a:chOff x="0" y="0"/>
          <a:chExt cx="0" cy="0"/>
        </a:xfrm>
      </p:grpSpPr>
      <p:sp>
        <p:nvSpPr>
          <p:cNvPr id="23" name="标题 3"/>
          <p:cNvSpPr txBox="1"/>
          <p:nvPr/>
        </p:nvSpPr>
        <p:spPr>
          <a:xfrm>
            <a:off x="814705" y="247015"/>
            <a:ext cx="7771765" cy="980440"/>
          </a:xfrm>
          <a:prstGeom prst="rect">
            <a:avLst/>
          </a:prstGeom>
        </p:spPr>
        <p:txBody>
          <a:bodyPr vert="horz" wrap="non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zh-CN" altLang="en-US" sz="2800" i="1" dirty="0">
                <a:solidFill>
                  <a:srgbClr val="445185"/>
                </a:solidFill>
                <a:latin typeface="黑体" panose="02010609060101010101" charset="-122"/>
                <a:ea typeface="黑体" panose="02010609060101010101" charset="-122"/>
              </a:rPr>
              <a:t>应用案例---电机控制主从站</a:t>
            </a:r>
            <a:endParaRPr lang="zh-CN" altLang="en-US" sz="2800" i="1" dirty="0">
              <a:solidFill>
                <a:srgbClr val="445185"/>
              </a:solidFill>
              <a:latin typeface="黑体" panose="02010609060101010101" charset="-122"/>
              <a:ea typeface="黑体" panose="02010609060101010101" charset="-122"/>
            </a:endParaRPr>
          </a:p>
        </p:txBody>
      </p:sp>
      <p:grpSp>
        <p:nvGrpSpPr>
          <p:cNvPr id="151" name="组合 150"/>
          <p:cNvGrpSpPr/>
          <p:nvPr/>
        </p:nvGrpSpPr>
        <p:grpSpPr>
          <a:xfrm>
            <a:off x="1279693" y="1461855"/>
            <a:ext cx="10048376" cy="4676572"/>
            <a:chOff x="405" y="1436"/>
            <a:chExt cx="18784" cy="8295"/>
          </a:xfrm>
        </p:grpSpPr>
        <p:sp>
          <p:nvSpPr>
            <p:cNvPr id="152" name="文本框 151"/>
            <p:cNvSpPr txBox="1"/>
            <p:nvPr>
              <p:custDataLst>
                <p:tags r:id="rId1"/>
              </p:custDataLst>
            </p:nvPr>
          </p:nvSpPr>
          <p:spPr>
            <a:xfrm>
              <a:off x="1638" y="9078"/>
              <a:ext cx="15205" cy="653"/>
            </a:xfrm>
            <a:prstGeom prst="rect">
              <a:avLst/>
            </a:prstGeom>
            <a:noFill/>
          </p:spPr>
          <p:txBody>
            <a:bodyPr wrap="square" rtlCol="0">
              <a:spAutoFit/>
            </a:bodyPr>
            <a:lstStyle/>
            <a:p>
              <a:pPr>
                <a:lnSpc>
                  <a:spcPct val="150000"/>
                </a:lnSpc>
              </a:pPr>
              <a:r>
                <a:rPr lang="en-US" altLang="zh-CN" sz="1200" dirty="0"/>
                <a:t>       </a:t>
              </a:r>
              <a:r>
                <a:rPr lang="zh-CN" altLang="zh-CN" sz="1200" dirty="0"/>
                <a:t>工控</a:t>
              </a:r>
              <a:r>
                <a:rPr lang="zh-CN" altLang="en-US" sz="1200" dirty="0"/>
                <a:t>控制</a:t>
              </a:r>
              <a:r>
                <a:rPr lang="zh-CN" altLang="zh-CN" sz="1200" dirty="0"/>
                <a:t>系统</a:t>
              </a:r>
              <a:r>
                <a:rPr lang="zh-CN" altLang="en-US" sz="1200" dirty="0"/>
                <a:t>中，对系统</a:t>
              </a:r>
              <a:r>
                <a:rPr lang="zh-CN" altLang="zh-CN" sz="1200" dirty="0"/>
                <a:t>实时性会更加苛刻。</a:t>
              </a:r>
              <a:r>
                <a:rPr lang="zh-CN" altLang="en-US" sz="1200" dirty="0"/>
                <a:t>需要在同一个硬件平台上实现“</a:t>
              </a:r>
              <a:r>
                <a:rPr lang="en-US" altLang="zh-CN" sz="1200" dirty="0"/>
                <a:t>PLC</a:t>
              </a:r>
              <a:r>
                <a:rPr lang="zh-CN" altLang="en-US" sz="1200" dirty="0"/>
                <a:t>控制”、“</a:t>
              </a:r>
              <a:r>
                <a:rPr lang="en-US" altLang="zh-CN" sz="1200" dirty="0"/>
                <a:t>NCK</a:t>
              </a:r>
              <a:r>
                <a:rPr lang="zh-CN" altLang="en-US" sz="1200" dirty="0"/>
                <a:t>控制”、“</a:t>
              </a:r>
              <a:r>
                <a:rPr lang="en-US" altLang="zh-CN" sz="1200" dirty="0"/>
                <a:t>HMI</a:t>
              </a:r>
              <a:r>
                <a:rPr lang="zh-CN" altLang="en-US" sz="1200" dirty="0"/>
                <a:t>控制”等混合场景</a:t>
              </a:r>
              <a:r>
                <a:rPr lang="zh-CN" altLang="zh-CN" sz="1200" dirty="0"/>
                <a:t>。</a:t>
              </a:r>
              <a:endParaRPr lang="zh-CN" altLang="zh-CN" sz="1200" dirty="0"/>
            </a:p>
          </p:txBody>
        </p:sp>
        <p:sp>
          <p:nvSpPr>
            <p:cNvPr id="153" name="矩形: 圆角 38"/>
            <p:cNvSpPr/>
            <p:nvPr>
              <p:custDataLst>
                <p:tags r:id="rId2"/>
              </p:custDataLst>
            </p:nvPr>
          </p:nvSpPr>
          <p:spPr>
            <a:xfrm>
              <a:off x="9461" y="7436"/>
              <a:ext cx="4751" cy="567"/>
            </a:xfrm>
            <a:prstGeom prst="roundRect">
              <a:avLst/>
            </a:prstGeom>
            <a:solidFill>
              <a:srgbClr val="16A085">
                <a:alpha val="40000"/>
              </a:srgbClr>
            </a:solidFill>
            <a:ln>
              <a:noFill/>
            </a:ln>
          </p:spPr>
          <p:style>
            <a:lnRef idx="2">
              <a:srgbClr val="2980B9">
                <a:shade val="50000"/>
              </a:srgbClr>
            </a:lnRef>
            <a:fillRef idx="1">
              <a:srgbClr val="2980B9"/>
            </a:fillRef>
            <a:effectRef idx="0">
              <a:srgbClr val="2980B9"/>
            </a:effectRef>
            <a:fontRef idx="minor">
              <a:srgbClr val="FFFFFF"/>
            </a:fontRef>
          </p:style>
          <p:txBody>
            <a:bodyPr rtlCol="0" anchor="ctr"/>
            <a:lstStyle/>
            <a:p>
              <a:pPr algn="ctr"/>
              <a:r>
                <a:rPr lang="zh-CN" altLang="en-US" sz="900" b="1" dirty="0">
                  <a:solidFill>
                    <a:srgbClr val="000000"/>
                  </a:solidFill>
                  <a:latin typeface="Arial" panose="020B0604020202020204" pitchFamily="34" charset="0"/>
                  <a:ea typeface="微软雅黑" panose="020B0503020204020204" charset="-122"/>
                </a:rPr>
                <a:t>国产芯片</a:t>
              </a:r>
              <a:endParaRPr lang="zh-CN" altLang="en-US" sz="900" b="1" dirty="0">
                <a:solidFill>
                  <a:srgbClr val="000000"/>
                </a:solidFill>
                <a:latin typeface="Arial" panose="020B0604020202020204" pitchFamily="34" charset="0"/>
                <a:ea typeface="微软雅黑" panose="020B0503020204020204" charset="-122"/>
              </a:endParaRPr>
            </a:p>
          </p:txBody>
        </p:sp>
        <p:cxnSp>
          <p:nvCxnSpPr>
            <p:cNvPr id="154" name="直接连接符 153"/>
            <p:cNvCxnSpPr/>
            <p:nvPr>
              <p:custDataLst>
                <p:tags r:id="rId3"/>
              </p:custDataLst>
            </p:nvPr>
          </p:nvCxnSpPr>
          <p:spPr>
            <a:xfrm>
              <a:off x="8052" y="3657"/>
              <a:ext cx="6093" cy="0"/>
            </a:xfrm>
            <a:prstGeom prst="line">
              <a:avLst/>
            </a:prstGeom>
            <a:ln w="28575">
              <a:solidFill>
                <a:srgbClr val="16A085"/>
              </a:solidFill>
              <a:prstDash val="sysDash"/>
            </a:ln>
          </p:spPr>
          <p:style>
            <a:lnRef idx="1">
              <a:srgbClr val="2980B9"/>
            </a:lnRef>
            <a:fillRef idx="0">
              <a:srgbClr val="2980B9"/>
            </a:fillRef>
            <a:effectRef idx="0">
              <a:srgbClr val="2980B9"/>
            </a:effectRef>
            <a:fontRef idx="minor">
              <a:srgbClr val="000000"/>
            </a:fontRef>
          </p:style>
        </p:cxnSp>
        <p:sp>
          <p:nvSpPr>
            <p:cNvPr id="155" name="矩形: 圆角 40"/>
            <p:cNvSpPr/>
            <p:nvPr>
              <p:custDataLst>
                <p:tags r:id="rId4"/>
              </p:custDataLst>
            </p:nvPr>
          </p:nvSpPr>
          <p:spPr>
            <a:xfrm>
              <a:off x="9441" y="6238"/>
              <a:ext cx="4751" cy="567"/>
            </a:xfrm>
            <a:prstGeom prst="roundRect">
              <a:avLst/>
            </a:prstGeom>
            <a:solidFill>
              <a:srgbClr val="16A085"/>
            </a:solidFill>
            <a:ln>
              <a:noFill/>
            </a:ln>
          </p:spPr>
          <p:style>
            <a:lnRef idx="2">
              <a:srgbClr val="2980B9">
                <a:shade val="50000"/>
              </a:srgbClr>
            </a:lnRef>
            <a:fillRef idx="1">
              <a:srgbClr val="2980B9"/>
            </a:fillRef>
            <a:effectRef idx="0">
              <a:srgbClr val="2980B9"/>
            </a:effectRef>
            <a:fontRef idx="minor">
              <a:srgbClr val="FFFFFF"/>
            </a:fontRef>
          </p:style>
          <p:txBody>
            <a:bodyPr rtlCol="0" anchor="ctr"/>
            <a:lstStyle/>
            <a:p>
              <a:pPr algn="ctr"/>
              <a:r>
                <a:rPr lang="zh-CN" altLang="en-US" sz="900" dirty="0">
                  <a:solidFill>
                    <a:srgbClr val="FFFFFF"/>
                  </a:solidFill>
                  <a:latin typeface="Arial" panose="020B0604020202020204" pitchFamily="34" charset="0"/>
                  <a:ea typeface="微软雅黑" panose="020B0503020204020204" charset="-122"/>
                </a:rPr>
                <a:t>硬件资源分配</a:t>
              </a:r>
              <a:endParaRPr lang="zh-CN" altLang="en-US" sz="900" dirty="0">
                <a:solidFill>
                  <a:srgbClr val="FFFFFF"/>
                </a:solidFill>
                <a:latin typeface="Arial" panose="020B0604020202020204" pitchFamily="34" charset="0"/>
                <a:ea typeface="微软雅黑" panose="020B0503020204020204" charset="-122"/>
              </a:endParaRPr>
            </a:p>
          </p:txBody>
        </p:sp>
        <p:sp>
          <p:nvSpPr>
            <p:cNvPr id="156" name="矩形: 圆角 41"/>
            <p:cNvSpPr/>
            <p:nvPr>
              <p:custDataLst>
                <p:tags r:id="rId5"/>
              </p:custDataLst>
            </p:nvPr>
          </p:nvSpPr>
          <p:spPr>
            <a:xfrm>
              <a:off x="9441" y="5611"/>
              <a:ext cx="4751" cy="567"/>
            </a:xfrm>
            <a:prstGeom prst="roundRect">
              <a:avLst/>
            </a:prstGeom>
            <a:solidFill>
              <a:srgbClr val="16A085"/>
            </a:solidFill>
            <a:ln>
              <a:noFill/>
            </a:ln>
          </p:spPr>
          <p:style>
            <a:lnRef idx="2">
              <a:srgbClr val="2980B9">
                <a:shade val="50000"/>
              </a:srgbClr>
            </a:lnRef>
            <a:fillRef idx="1">
              <a:srgbClr val="2980B9"/>
            </a:fillRef>
            <a:effectRef idx="0">
              <a:srgbClr val="2980B9"/>
            </a:effectRef>
            <a:fontRef idx="minor">
              <a:srgbClr val="FFFFFF"/>
            </a:fontRef>
          </p:style>
          <p:txBody>
            <a:bodyPr rtlCol="0" anchor="ctr"/>
            <a:lstStyle/>
            <a:p>
              <a:pPr algn="ctr"/>
              <a:r>
                <a:rPr lang="zh-CN" altLang="en-US" sz="900" dirty="0">
                  <a:solidFill>
                    <a:srgbClr val="FFFFFF"/>
                  </a:solidFill>
                  <a:latin typeface="Arial" panose="020B0604020202020204" pitchFamily="34" charset="0"/>
                  <a:ea typeface="微软雅黑" panose="020B0503020204020204" charset="-122"/>
                </a:rPr>
                <a:t>虚拟化层</a:t>
              </a:r>
              <a:endParaRPr lang="zh-CN" altLang="en-US" sz="900" dirty="0">
                <a:solidFill>
                  <a:srgbClr val="FFFFFF"/>
                </a:solidFill>
                <a:latin typeface="Arial" panose="020B0604020202020204" pitchFamily="34" charset="0"/>
                <a:ea typeface="微软雅黑" panose="020B0503020204020204" charset="-122"/>
              </a:endParaRPr>
            </a:p>
          </p:txBody>
        </p:sp>
        <p:sp>
          <p:nvSpPr>
            <p:cNvPr id="157" name="矩形: 圆角 91"/>
            <p:cNvSpPr/>
            <p:nvPr>
              <p:custDataLst>
                <p:tags r:id="rId6"/>
              </p:custDataLst>
            </p:nvPr>
          </p:nvSpPr>
          <p:spPr>
            <a:xfrm>
              <a:off x="12009" y="4834"/>
              <a:ext cx="1961" cy="567"/>
            </a:xfrm>
            <a:prstGeom prst="roundRect">
              <a:avLst/>
            </a:prstGeom>
            <a:solidFill>
              <a:srgbClr val="16A085"/>
            </a:solidFill>
            <a:ln>
              <a:noFill/>
            </a:ln>
          </p:spPr>
          <p:style>
            <a:lnRef idx="2">
              <a:srgbClr val="2980B9">
                <a:shade val="50000"/>
              </a:srgbClr>
            </a:lnRef>
            <a:fillRef idx="1">
              <a:srgbClr val="2980B9"/>
            </a:fillRef>
            <a:effectRef idx="0">
              <a:srgbClr val="2980B9"/>
            </a:effectRef>
            <a:fontRef idx="minor">
              <a:srgbClr val="FFFFFF"/>
            </a:fontRef>
          </p:style>
          <p:txBody>
            <a:bodyPr rtlCol="0" anchor="ctr"/>
            <a:lstStyle/>
            <a:p>
              <a:pPr algn="ctr"/>
              <a:r>
                <a:rPr lang="en-US" altLang="zh-CN" sz="900" dirty="0">
                  <a:solidFill>
                    <a:srgbClr val="FFFFFF"/>
                  </a:solidFill>
                  <a:latin typeface="Arial" panose="020B0604020202020204" pitchFamily="34" charset="0"/>
                  <a:ea typeface="微软雅黑" panose="020B0503020204020204" charset="-122"/>
                </a:rPr>
                <a:t>RTOS</a:t>
              </a:r>
              <a:endParaRPr lang="en-US" altLang="zh-CN" sz="900" dirty="0">
                <a:solidFill>
                  <a:srgbClr val="FFFFFF"/>
                </a:solidFill>
                <a:latin typeface="Arial" panose="020B0604020202020204" pitchFamily="34" charset="0"/>
                <a:ea typeface="微软雅黑" panose="020B0503020204020204" charset="-122"/>
              </a:endParaRPr>
            </a:p>
          </p:txBody>
        </p:sp>
        <p:sp>
          <p:nvSpPr>
            <p:cNvPr id="158" name="矩形: 圆角 92"/>
            <p:cNvSpPr/>
            <p:nvPr>
              <p:custDataLst>
                <p:tags r:id="rId7"/>
              </p:custDataLst>
            </p:nvPr>
          </p:nvSpPr>
          <p:spPr>
            <a:xfrm>
              <a:off x="11843" y="3718"/>
              <a:ext cx="2308" cy="1773"/>
            </a:xfrm>
            <a:prstGeom prst="roundRect">
              <a:avLst/>
            </a:prstGeom>
            <a:noFill/>
            <a:ln>
              <a:solidFill>
                <a:srgbClr val="C0392B"/>
              </a:solidFill>
            </a:ln>
          </p:spPr>
          <p:style>
            <a:lnRef idx="2">
              <a:srgbClr val="2980B9">
                <a:shade val="50000"/>
              </a:srgbClr>
            </a:lnRef>
            <a:fillRef idx="1">
              <a:srgbClr val="2980B9"/>
            </a:fillRef>
            <a:effectRef idx="0">
              <a:srgbClr val="2980B9"/>
            </a:effectRef>
            <a:fontRef idx="minor">
              <a:srgbClr val="FFFFFF"/>
            </a:fontRef>
          </p:style>
          <p:txBody>
            <a:bodyPr rtlCol="0" anchor="ctr"/>
            <a:lstStyle/>
            <a:p>
              <a:pPr algn="ctr"/>
              <a:endParaRPr lang="zh-CN" altLang="en-US" sz="900" dirty="0">
                <a:solidFill>
                  <a:srgbClr val="FFFFFF"/>
                </a:solidFill>
                <a:latin typeface="Arial" panose="020B0604020202020204" pitchFamily="34" charset="0"/>
                <a:ea typeface="微软雅黑" panose="020B0503020204020204" charset="-122"/>
              </a:endParaRPr>
            </a:p>
          </p:txBody>
        </p:sp>
        <p:sp>
          <p:nvSpPr>
            <p:cNvPr id="159" name="矩形: 圆角 93"/>
            <p:cNvSpPr/>
            <p:nvPr>
              <p:custDataLst>
                <p:tags r:id="rId8"/>
              </p:custDataLst>
            </p:nvPr>
          </p:nvSpPr>
          <p:spPr>
            <a:xfrm>
              <a:off x="11989" y="4197"/>
              <a:ext cx="2003" cy="567"/>
            </a:xfrm>
            <a:prstGeom prst="roundRect">
              <a:avLst/>
            </a:prstGeom>
            <a:solidFill>
              <a:srgbClr val="16A085"/>
            </a:solidFill>
            <a:ln>
              <a:noFill/>
            </a:ln>
          </p:spPr>
          <p:style>
            <a:lnRef idx="2">
              <a:srgbClr val="2980B9">
                <a:shade val="50000"/>
              </a:srgbClr>
            </a:lnRef>
            <a:fillRef idx="1">
              <a:srgbClr val="2980B9"/>
            </a:fillRef>
            <a:effectRef idx="0">
              <a:srgbClr val="2980B9"/>
            </a:effectRef>
            <a:fontRef idx="minor">
              <a:srgbClr val="FFFFFF"/>
            </a:fontRef>
          </p:style>
          <p:txBody>
            <a:bodyPr rtlCol="0" anchor="ctr"/>
            <a:lstStyle/>
            <a:p>
              <a:pPr algn="ctr"/>
              <a:r>
                <a:rPr lang="zh-CN" altLang="en-US" sz="900" dirty="0">
                  <a:solidFill>
                    <a:srgbClr val="FFFFFF"/>
                  </a:solidFill>
                  <a:latin typeface="Arial" panose="020B0604020202020204" pitchFamily="34" charset="0"/>
                  <a:ea typeface="微软雅黑" panose="020B0503020204020204" charset="-122"/>
                </a:rPr>
                <a:t>兼容层</a:t>
              </a:r>
              <a:endParaRPr lang="zh-CN" altLang="en-US" sz="900" dirty="0">
                <a:solidFill>
                  <a:srgbClr val="FFFFFF"/>
                </a:solidFill>
                <a:latin typeface="Arial" panose="020B0604020202020204" pitchFamily="34" charset="0"/>
                <a:ea typeface="微软雅黑" panose="020B0503020204020204" charset="-122"/>
              </a:endParaRPr>
            </a:p>
          </p:txBody>
        </p:sp>
        <p:sp>
          <p:nvSpPr>
            <p:cNvPr id="160" name="矩形: 圆角 94"/>
            <p:cNvSpPr/>
            <p:nvPr>
              <p:custDataLst>
                <p:tags r:id="rId9"/>
              </p:custDataLst>
            </p:nvPr>
          </p:nvSpPr>
          <p:spPr>
            <a:xfrm>
              <a:off x="12078" y="3718"/>
              <a:ext cx="1838" cy="567"/>
            </a:xfrm>
            <a:prstGeom prst="roundRect">
              <a:avLst/>
            </a:prstGeom>
            <a:noFill/>
            <a:ln>
              <a:noFill/>
            </a:ln>
          </p:spPr>
          <p:style>
            <a:lnRef idx="2">
              <a:srgbClr val="2980B9">
                <a:shade val="50000"/>
              </a:srgbClr>
            </a:lnRef>
            <a:fillRef idx="1">
              <a:srgbClr val="2980B9"/>
            </a:fillRef>
            <a:effectRef idx="0">
              <a:srgbClr val="2980B9"/>
            </a:effectRef>
            <a:fontRef idx="minor">
              <a:srgbClr val="FFFFFF"/>
            </a:fontRef>
          </p:style>
          <p:txBody>
            <a:bodyPr rtlCol="0" anchor="ctr"/>
            <a:lstStyle/>
            <a:p>
              <a:pPr algn="ctr"/>
              <a:r>
                <a:rPr lang="zh-CN" altLang="en-US" sz="900" dirty="0">
                  <a:solidFill>
                    <a:srgbClr val="000000"/>
                  </a:solidFill>
                  <a:latin typeface="Arial" panose="020B0604020202020204" pitchFamily="34" charset="0"/>
                  <a:ea typeface="微软雅黑" panose="020B0503020204020204" charset="-122"/>
                </a:rPr>
                <a:t>硬实时内核</a:t>
              </a:r>
              <a:endParaRPr lang="zh-CN" altLang="en-US" sz="900" dirty="0">
                <a:solidFill>
                  <a:srgbClr val="000000"/>
                </a:solidFill>
                <a:latin typeface="Arial" panose="020B0604020202020204" pitchFamily="34" charset="0"/>
                <a:ea typeface="微软雅黑" panose="020B0503020204020204" charset="-122"/>
              </a:endParaRPr>
            </a:p>
          </p:txBody>
        </p:sp>
        <p:sp>
          <p:nvSpPr>
            <p:cNvPr id="161" name="矩形: 圆角 95"/>
            <p:cNvSpPr/>
            <p:nvPr>
              <p:custDataLst>
                <p:tags r:id="rId10"/>
              </p:custDataLst>
            </p:nvPr>
          </p:nvSpPr>
          <p:spPr>
            <a:xfrm>
              <a:off x="9389" y="3727"/>
              <a:ext cx="2308" cy="1773"/>
            </a:xfrm>
            <a:prstGeom prst="roundRect">
              <a:avLst/>
            </a:prstGeom>
            <a:noFill/>
            <a:ln>
              <a:solidFill>
                <a:srgbClr val="C0392B"/>
              </a:solidFill>
            </a:ln>
          </p:spPr>
          <p:style>
            <a:lnRef idx="2">
              <a:srgbClr val="2980B9">
                <a:shade val="50000"/>
              </a:srgbClr>
            </a:lnRef>
            <a:fillRef idx="1">
              <a:srgbClr val="2980B9"/>
            </a:fillRef>
            <a:effectRef idx="0">
              <a:srgbClr val="2980B9"/>
            </a:effectRef>
            <a:fontRef idx="minor">
              <a:srgbClr val="FFFFFF"/>
            </a:fontRef>
          </p:style>
          <p:txBody>
            <a:bodyPr rtlCol="0" anchor="ctr"/>
            <a:lstStyle/>
            <a:p>
              <a:pPr algn="ctr"/>
              <a:endParaRPr lang="zh-CN" altLang="en-US" sz="900" dirty="0">
                <a:solidFill>
                  <a:srgbClr val="FFFFFF"/>
                </a:solidFill>
                <a:latin typeface="Arial" panose="020B0604020202020204" pitchFamily="34" charset="0"/>
                <a:ea typeface="微软雅黑" panose="020B0503020204020204" charset="-122"/>
              </a:endParaRPr>
            </a:p>
          </p:txBody>
        </p:sp>
        <p:sp>
          <p:nvSpPr>
            <p:cNvPr id="162" name="矩形: 圆角 96"/>
            <p:cNvSpPr/>
            <p:nvPr>
              <p:custDataLst>
                <p:tags r:id="rId11"/>
              </p:custDataLst>
            </p:nvPr>
          </p:nvSpPr>
          <p:spPr>
            <a:xfrm>
              <a:off x="9542" y="4614"/>
              <a:ext cx="2003" cy="567"/>
            </a:xfrm>
            <a:prstGeom prst="roundRect">
              <a:avLst/>
            </a:prstGeom>
            <a:solidFill>
              <a:srgbClr val="16A085">
                <a:alpha val="60000"/>
              </a:srgbClr>
            </a:solidFill>
            <a:ln>
              <a:noFill/>
            </a:ln>
          </p:spPr>
          <p:style>
            <a:lnRef idx="2">
              <a:srgbClr val="2980B9">
                <a:shade val="50000"/>
              </a:srgbClr>
            </a:lnRef>
            <a:fillRef idx="1">
              <a:srgbClr val="2980B9"/>
            </a:fillRef>
            <a:effectRef idx="0">
              <a:srgbClr val="2980B9"/>
            </a:effectRef>
            <a:fontRef idx="minor">
              <a:srgbClr val="FFFFFF"/>
            </a:fontRef>
          </p:style>
          <p:txBody>
            <a:bodyPr rtlCol="0" anchor="ctr"/>
            <a:lstStyle/>
            <a:p>
              <a:pPr algn="ctr"/>
              <a:r>
                <a:rPr lang="en-US" altLang="zh-CN" sz="900" dirty="0">
                  <a:solidFill>
                    <a:srgbClr val="FFFFFF"/>
                  </a:solidFill>
                  <a:latin typeface="Arial" panose="020B0604020202020204" pitchFamily="34" charset="0"/>
                  <a:ea typeface="微软雅黑" panose="020B0503020204020204" charset="-122"/>
                </a:rPr>
                <a:t>Linux kernel</a:t>
              </a:r>
              <a:endParaRPr lang="en-US" altLang="zh-CN" sz="900" dirty="0">
                <a:solidFill>
                  <a:srgbClr val="FFFFFF"/>
                </a:solidFill>
                <a:latin typeface="Arial" panose="020B0604020202020204" pitchFamily="34" charset="0"/>
                <a:ea typeface="微软雅黑" panose="020B0503020204020204" charset="-122"/>
              </a:endParaRPr>
            </a:p>
          </p:txBody>
        </p:sp>
        <p:sp>
          <p:nvSpPr>
            <p:cNvPr id="163" name="矩形: 圆角 97"/>
            <p:cNvSpPr/>
            <p:nvPr>
              <p:custDataLst>
                <p:tags r:id="rId12"/>
              </p:custDataLst>
            </p:nvPr>
          </p:nvSpPr>
          <p:spPr>
            <a:xfrm>
              <a:off x="9624" y="3962"/>
              <a:ext cx="1838" cy="567"/>
            </a:xfrm>
            <a:prstGeom prst="roundRect">
              <a:avLst/>
            </a:prstGeom>
            <a:noFill/>
            <a:ln>
              <a:noFill/>
            </a:ln>
          </p:spPr>
          <p:style>
            <a:lnRef idx="2">
              <a:srgbClr val="2980B9">
                <a:shade val="50000"/>
              </a:srgbClr>
            </a:lnRef>
            <a:fillRef idx="1">
              <a:srgbClr val="2980B9"/>
            </a:fillRef>
            <a:effectRef idx="0">
              <a:srgbClr val="2980B9"/>
            </a:effectRef>
            <a:fontRef idx="minor">
              <a:srgbClr val="FFFFFF"/>
            </a:fontRef>
          </p:style>
          <p:txBody>
            <a:bodyPr rtlCol="0" anchor="ctr"/>
            <a:lstStyle/>
            <a:p>
              <a:pPr algn="ctr"/>
              <a:r>
                <a:rPr lang="en-US" altLang="zh-CN" sz="900" dirty="0">
                  <a:solidFill>
                    <a:srgbClr val="000000"/>
                  </a:solidFill>
                  <a:latin typeface="Arial" panose="020B0604020202020204" pitchFamily="34" charset="0"/>
                  <a:ea typeface="微软雅黑" panose="020B0503020204020204" charset="-122"/>
                </a:rPr>
                <a:t>Linux</a:t>
              </a:r>
              <a:endParaRPr lang="en-US" altLang="zh-CN" sz="900" dirty="0">
                <a:solidFill>
                  <a:srgbClr val="000000"/>
                </a:solidFill>
                <a:latin typeface="Arial" panose="020B0604020202020204" pitchFamily="34" charset="0"/>
                <a:ea typeface="微软雅黑" panose="020B0503020204020204" charset="-122"/>
              </a:endParaRPr>
            </a:p>
          </p:txBody>
        </p:sp>
        <p:sp>
          <p:nvSpPr>
            <p:cNvPr id="164" name="矩形: 圆角 98"/>
            <p:cNvSpPr/>
            <p:nvPr>
              <p:custDataLst>
                <p:tags r:id="rId13"/>
              </p:custDataLst>
            </p:nvPr>
          </p:nvSpPr>
          <p:spPr>
            <a:xfrm>
              <a:off x="11904" y="2954"/>
              <a:ext cx="2334" cy="567"/>
            </a:xfrm>
            <a:prstGeom prst="roundRect">
              <a:avLst/>
            </a:prstGeom>
            <a:solidFill>
              <a:srgbClr val="16A085"/>
            </a:solidFill>
            <a:ln>
              <a:noFill/>
            </a:ln>
          </p:spPr>
          <p:style>
            <a:lnRef idx="2">
              <a:srgbClr val="2980B9">
                <a:shade val="50000"/>
              </a:srgbClr>
            </a:lnRef>
            <a:fillRef idx="1">
              <a:srgbClr val="2980B9"/>
            </a:fillRef>
            <a:effectRef idx="0">
              <a:srgbClr val="2980B9"/>
            </a:effectRef>
            <a:fontRef idx="minor">
              <a:srgbClr val="FFFFFF"/>
            </a:fontRef>
          </p:style>
          <p:txBody>
            <a:bodyPr rtlCol="0" anchor="ctr"/>
            <a:lstStyle/>
            <a:p>
              <a:pPr algn="ctr"/>
              <a:r>
                <a:rPr lang="zh-CN" altLang="en-US" sz="900" dirty="0">
                  <a:solidFill>
                    <a:srgbClr val="FFFFFF"/>
                  </a:solidFill>
                  <a:latin typeface="Arial" panose="020B0604020202020204" pitchFamily="34" charset="0"/>
                  <a:ea typeface="微软雅黑" panose="020B0503020204020204" charset="-122"/>
                </a:rPr>
                <a:t>实时系统调用</a:t>
              </a:r>
              <a:endParaRPr lang="zh-CN" altLang="en-US" sz="900" dirty="0">
                <a:solidFill>
                  <a:srgbClr val="FFFFFF"/>
                </a:solidFill>
                <a:latin typeface="Arial" panose="020B0604020202020204" pitchFamily="34" charset="0"/>
                <a:ea typeface="微软雅黑" panose="020B0503020204020204" charset="-122"/>
              </a:endParaRPr>
            </a:p>
          </p:txBody>
        </p:sp>
        <p:sp>
          <p:nvSpPr>
            <p:cNvPr id="165" name="矩形: 圆角 99"/>
            <p:cNvSpPr/>
            <p:nvPr>
              <p:custDataLst>
                <p:tags r:id="rId14"/>
              </p:custDataLst>
            </p:nvPr>
          </p:nvSpPr>
          <p:spPr>
            <a:xfrm>
              <a:off x="9441" y="2925"/>
              <a:ext cx="2334" cy="567"/>
            </a:xfrm>
            <a:prstGeom prst="roundRect">
              <a:avLst/>
            </a:prstGeom>
            <a:solidFill>
              <a:srgbClr val="16A085">
                <a:alpha val="60000"/>
              </a:srgbClr>
            </a:solidFill>
            <a:ln>
              <a:noFill/>
            </a:ln>
          </p:spPr>
          <p:style>
            <a:lnRef idx="2">
              <a:srgbClr val="2980B9">
                <a:shade val="50000"/>
              </a:srgbClr>
            </a:lnRef>
            <a:fillRef idx="1">
              <a:srgbClr val="2980B9"/>
            </a:fillRef>
            <a:effectRef idx="0">
              <a:srgbClr val="2980B9"/>
            </a:effectRef>
            <a:fontRef idx="minor">
              <a:srgbClr val="FFFFFF"/>
            </a:fontRef>
          </p:style>
          <p:txBody>
            <a:bodyPr rtlCol="0" anchor="ctr"/>
            <a:lstStyle/>
            <a:p>
              <a:pPr algn="ctr"/>
              <a:r>
                <a:rPr lang="zh-CN" altLang="en-US" sz="900" dirty="0">
                  <a:solidFill>
                    <a:srgbClr val="FFFFFF"/>
                  </a:solidFill>
                  <a:latin typeface="Arial" panose="020B0604020202020204" pitchFamily="34" charset="0"/>
                  <a:ea typeface="微软雅黑" panose="020B0503020204020204" charset="-122"/>
                </a:rPr>
                <a:t>标准系统调用</a:t>
              </a:r>
              <a:endParaRPr lang="zh-CN" altLang="en-US" sz="900" dirty="0">
                <a:solidFill>
                  <a:srgbClr val="FFFFFF"/>
                </a:solidFill>
                <a:latin typeface="Arial" panose="020B0604020202020204" pitchFamily="34" charset="0"/>
                <a:ea typeface="微软雅黑" panose="020B0503020204020204" charset="-122"/>
              </a:endParaRPr>
            </a:p>
          </p:txBody>
        </p:sp>
        <p:sp>
          <p:nvSpPr>
            <p:cNvPr id="166" name="矩形: 圆角 100"/>
            <p:cNvSpPr/>
            <p:nvPr>
              <p:custDataLst>
                <p:tags r:id="rId15"/>
              </p:custDataLst>
            </p:nvPr>
          </p:nvSpPr>
          <p:spPr>
            <a:xfrm>
              <a:off x="11904" y="2243"/>
              <a:ext cx="2334" cy="567"/>
            </a:xfrm>
            <a:prstGeom prst="roundRect">
              <a:avLst/>
            </a:prstGeom>
            <a:solidFill>
              <a:srgbClr val="16A085"/>
            </a:solidFill>
            <a:ln>
              <a:noFill/>
            </a:ln>
          </p:spPr>
          <p:style>
            <a:lnRef idx="2">
              <a:srgbClr val="2980B9">
                <a:shade val="50000"/>
              </a:srgbClr>
            </a:lnRef>
            <a:fillRef idx="1">
              <a:srgbClr val="2980B9"/>
            </a:fillRef>
            <a:effectRef idx="0">
              <a:srgbClr val="2980B9"/>
            </a:effectRef>
            <a:fontRef idx="minor">
              <a:srgbClr val="FFFFFF"/>
            </a:fontRef>
          </p:style>
          <p:txBody>
            <a:bodyPr rtlCol="0" anchor="ctr"/>
            <a:lstStyle/>
            <a:p>
              <a:pPr algn="ctr"/>
              <a:r>
                <a:rPr lang="zh-CN" altLang="en-US" sz="900" dirty="0">
                  <a:solidFill>
                    <a:srgbClr val="FFFFFF"/>
                  </a:solidFill>
                  <a:latin typeface="Arial" panose="020B0604020202020204" pitchFamily="34" charset="0"/>
                  <a:ea typeface="微软雅黑" panose="020B0503020204020204" charset="-122"/>
                </a:rPr>
                <a:t>工控应用程序</a:t>
              </a:r>
              <a:endParaRPr lang="zh-CN" altLang="en-US" sz="900" dirty="0">
                <a:solidFill>
                  <a:srgbClr val="FFFFFF"/>
                </a:solidFill>
                <a:latin typeface="Arial" panose="020B0604020202020204" pitchFamily="34" charset="0"/>
                <a:ea typeface="微软雅黑" panose="020B0503020204020204" charset="-122"/>
              </a:endParaRPr>
            </a:p>
          </p:txBody>
        </p:sp>
        <p:sp>
          <p:nvSpPr>
            <p:cNvPr id="167" name="矩形: 圆角 101"/>
            <p:cNvSpPr/>
            <p:nvPr>
              <p:custDataLst>
                <p:tags r:id="rId16"/>
              </p:custDataLst>
            </p:nvPr>
          </p:nvSpPr>
          <p:spPr>
            <a:xfrm>
              <a:off x="9461" y="2236"/>
              <a:ext cx="2334" cy="567"/>
            </a:xfrm>
            <a:prstGeom prst="roundRect">
              <a:avLst/>
            </a:prstGeom>
            <a:solidFill>
              <a:srgbClr val="16A085">
                <a:alpha val="60000"/>
              </a:srgbClr>
            </a:solidFill>
            <a:ln>
              <a:noFill/>
            </a:ln>
          </p:spPr>
          <p:style>
            <a:lnRef idx="2">
              <a:srgbClr val="2980B9">
                <a:shade val="50000"/>
              </a:srgbClr>
            </a:lnRef>
            <a:fillRef idx="1">
              <a:srgbClr val="2980B9"/>
            </a:fillRef>
            <a:effectRef idx="0">
              <a:srgbClr val="2980B9"/>
            </a:effectRef>
            <a:fontRef idx="minor">
              <a:srgbClr val="FFFFFF"/>
            </a:fontRef>
          </p:style>
          <p:txBody>
            <a:bodyPr rtlCol="0" anchor="ctr"/>
            <a:lstStyle/>
            <a:p>
              <a:pPr algn="ctr"/>
              <a:r>
                <a:rPr lang="zh-CN" altLang="en-US" sz="900" dirty="0">
                  <a:solidFill>
                    <a:srgbClr val="FFFFFF"/>
                  </a:solidFill>
                  <a:latin typeface="Arial" panose="020B0604020202020204" pitchFamily="34" charset="0"/>
                  <a:ea typeface="微软雅黑" panose="020B0503020204020204" charset="-122"/>
                </a:rPr>
                <a:t>通用应用程序</a:t>
              </a:r>
              <a:endParaRPr lang="zh-CN" altLang="en-US" sz="900" dirty="0">
                <a:solidFill>
                  <a:srgbClr val="FFFFFF"/>
                </a:solidFill>
                <a:latin typeface="Arial" panose="020B0604020202020204" pitchFamily="34" charset="0"/>
                <a:ea typeface="微软雅黑" panose="020B0503020204020204" charset="-122"/>
              </a:endParaRPr>
            </a:p>
          </p:txBody>
        </p:sp>
        <p:sp>
          <p:nvSpPr>
            <p:cNvPr id="168" name="文本框 167"/>
            <p:cNvSpPr txBox="1"/>
            <p:nvPr>
              <p:custDataLst>
                <p:tags r:id="rId17"/>
              </p:custDataLst>
            </p:nvPr>
          </p:nvSpPr>
          <p:spPr>
            <a:xfrm>
              <a:off x="7916" y="2101"/>
              <a:ext cx="1008" cy="408"/>
            </a:xfrm>
            <a:prstGeom prst="rect">
              <a:avLst/>
            </a:prstGeom>
            <a:noFill/>
          </p:spPr>
          <p:txBody>
            <a:bodyPr wrap="square" rtlCol="0">
              <a:spAutoFit/>
            </a:bodyPr>
            <a:lstStyle/>
            <a:p>
              <a:r>
                <a:rPr lang="zh-CN" altLang="en-US" sz="900" dirty="0"/>
                <a:t>用户空间</a:t>
              </a:r>
              <a:endParaRPr lang="zh-CN" altLang="en-US" sz="900" dirty="0"/>
            </a:p>
          </p:txBody>
        </p:sp>
        <p:sp>
          <p:nvSpPr>
            <p:cNvPr id="169" name="文本框 168"/>
            <p:cNvSpPr txBox="1"/>
            <p:nvPr>
              <p:custDataLst>
                <p:tags r:id="rId18"/>
              </p:custDataLst>
            </p:nvPr>
          </p:nvSpPr>
          <p:spPr>
            <a:xfrm>
              <a:off x="7819" y="3838"/>
              <a:ext cx="1008" cy="408"/>
            </a:xfrm>
            <a:prstGeom prst="rect">
              <a:avLst/>
            </a:prstGeom>
            <a:noFill/>
          </p:spPr>
          <p:txBody>
            <a:bodyPr wrap="square" rtlCol="0">
              <a:spAutoFit/>
            </a:bodyPr>
            <a:lstStyle/>
            <a:p>
              <a:r>
                <a:rPr lang="zh-CN" altLang="en-US" sz="900" dirty="0"/>
                <a:t>内核空间</a:t>
              </a:r>
              <a:endParaRPr lang="zh-CN" altLang="en-US" sz="900" dirty="0"/>
            </a:p>
          </p:txBody>
        </p:sp>
        <p:grpSp>
          <p:nvGrpSpPr>
            <p:cNvPr id="170" name="组合 169"/>
            <p:cNvGrpSpPr/>
            <p:nvPr/>
          </p:nvGrpSpPr>
          <p:grpSpPr>
            <a:xfrm rot="1141826">
              <a:off x="655" y="3186"/>
              <a:ext cx="4828" cy="4828"/>
              <a:chOff x="1931887" y="1938100"/>
              <a:chExt cx="3065930" cy="3065930"/>
            </a:xfrm>
          </p:grpSpPr>
          <p:sp>
            <p:nvSpPr>
              <p:cNvPr id="171" name="空心弧 170"/>
              <p:cNvSpPr/>
              <p:nvPr>
                <p:custDataLst>
                  <p:tags r:id="rId19"/>
                </p:custDataLst>
              </p:nvPr>
            </p:nvSpPr>
            <p:spPr>
              <a:xfrm rot="468506">
                <a:off x="1931887" y="1938100"/>
                <a:ext cx="3065930" cy="3065930"/>
              </a:xfrm>
              <a:prstGeom prst="blockArc">
                <a:avLst>
                  <a:gd name="adj1" fmla="val 368003"/>
                  <a:gd name="adj2" fmla="val 20427369"/>
                  <a:gd name="adj3" fmla="val 15855"/>
                </a:avLst>
              </a:prstGeom>
              <a:solidFill>
                <a:srgbClr val="16A085">
                  <a:alpha val="70000"/>
                </a:srgbClr>
              </a:solidFill>
              <a:ln>
                <a:noFill/>
              </a:ln>
            </p:spPr>
            <p:style>
              <a:lnRef idx="2">
                <a:srgbClr val="2980B9">
                  <a:shade val="50000"/>
                </a:srgbClr>
              </a:lnRef>
              <a:fillRef idx="1">
                <a:srgbClr val="2980B9"/>
              </a:fillRef>
              <a:effectRef idx="0">
                <a:srgbClr val="2980B9"/>
              </a:effectRef>
              <a:fontRef idx="minor">
                <a:srgbClr val="FFFFFF"/>
              </a:fontRef>
            </p:style>
            <p:txBody>
              <a:bodyPr rtlCol="0" anchor="ctr"/>
              <a:lstStyle/>
              <a:p>
                <a:pPr algn="ctr"/>
                <a:endParaRPr lang="zh-CN" altLang="en-US" sz="1200">
                  <a:solidFill>
                    <a:srgbClr val="000000"/>
                  </a:solidFill>
                  <a:latin typeface="Arial" panose="020B0604020202020204" pitchFamily="34" charset="0"/>
                  <a:ea typeface="微软雅黑" panose="020B0503020204020204" charset="-122"/>
                </a:endParaRPr>
              </a:p>
            </p:txBody>
          </p:sp>
          <p:sp>
            <p:nvSpPr>
              <p:cNvPr id="172" name="空心弧 171"/>
              <p:cNvSpPr/>
              <p:nvPr>
                <p:custDataLst>
                  <p:tags r:id="rId20"/>
                </p:custDataLst>
              </p:nvPr>
            </p:nvSpPr>
            <p:spPr>
              <a:xfrm rot="440410">
                <a:off x="2388673" y="2425098"/>
                <a:ext cx="2152357" cy="2109006"/>
              </a:xfrm>
              <a:prstGeom prst="blockArc">
                <a:avLst>
                  <a:gd name="adj1" fmla="val 368003"/>
                  <a:gd name="adj2" fmla="val 20427369"/>
                  <a:gd name="adj3" fmla="val 15855"/>
                </a:avLst>
              </a:prstGeom>
              <a:solidFill>
                <a:srgbClr val="16A085"/>
              </a:solidFill>
              <a:ln>
                <a:noFill/>
              </a:ln>
            </p:spPr>
            <p:style>
              <a:lnRef idx="2">
                <a:srgbClr val="2980B9">
                  <a:shade val="50000"/>
                </a:srgbClr>
              </a:lnRef>
              <a:fillRef idx="1">
                <a:srgbClr val="2980B9"/>
              </a:fillRef>
              <a:effectRef idx="0">
                <a:srgbClr val="2980B9"/>
              </a:effectRef>
              <a:fontRef idx="minor">
                <a:srgbClr val="FFFFFF"/>
              </a:fontRef>
            </p:style>
            <p:txBody>
              <a:bodyPr rtlCol="0" anchor="ctr"/>
              <a:lstStyle/>
              <a:p>
                <a:pPr algn="ctr"/>
                <a:endParaRPr lang="zh-CN" altLang="en-US" sz="1200">
                  <a:solidFill>
                    <a:srgbClr val="000000"/>
                  </a:solidFill>
                  <a:latin typeface="Arial" panose="020B0604020202020204" pitchFamily="34" charset="0"/>
                  <a:ea typeface="微软雅黑" panose="020B0503020204020204" charset="-122"/>
                </a:endParaRPr>
              </a:p>
            </p:txBody>
          </p:sp>
          <p:sp>
            <p:nvSpPr>
              <p:cNvPr id="173" name="空心弧 172"/>
              <p:cNvSpPr/>
              <p:nvPr>
                <p:custDataLst>
                  <p:tags r:id="rId21"/>
                </p:custDataLst>
              </p:nvPr>
            </p:nvSpPr>
            <p:spPr>
              <a:xfrm rot="446888">
                <a:off x="2701887" y="2726404"/>
                <a:ext cx="1556548" cy="1477107"/>
              </a:xfrm>
              <a:prstGeom prst="blockArc">
                <a:avLst>
                  <a:gd name="adj1" fmla="val 368003"/>
                  <a:gd name="adj2" fmla="val 20499698"/>
                  <a:gd name="adj3" fmla="val 24134"/>
                </a:avLst>
              </a:prstGeom>
              <a:solidFill>
                <a:srgbClr val="16A085">
                  <a:alpha val="40000"/>
                </a:srgbClr>
              </a:solidFill>
              <a:ln>
                <a:noFill/>
              </a:ln>
            </p:spPr>
            <p:style>
              <a:lnRef idx="2">
                <a:srgbClr val="2980B9">
                  <a:shade val="50000"/>
                </a:srgbClr>
              </a:lnRef>
              <a:fillRef idx="1">
                <a:srgbClr val="2980B9"/>
              </a:fillRef>
              <a:effectRef idx="0">
                <a:srgbClr val="2980B9"/>
              </a:effectRef>
              <a:fontRef idx="minor">
                <a:srgbClr val="FFFFFF"/>
              </a:fontRef>
            </p:style>
            <p:txBody>
              <a:bodyPr rtlCol="0" anchor="ctr"/>
              <a:lstStyle/>
              <a:p>
                <a:pPr algn="ctr"/>
                <a:endParaRPr lang="zh-CN" altLang="en-US" sz="1200">
                  <a:solidFill>
                    <a:srgbClr val="000000"/>
                  </a:solidFill>
                  <a:latin typeface="Arial" panose="020B0604020202020204" pitchFamily="34" charset="0"/>
                  <a:ea typeface="微软雅黑" panose="020B0503020204020204" charset="-122"/>
                </a:endParaRPr>
              </a:p>
            </p:txBody>
          </p:sp>
        </p:grpSp>
        <p:grpSp>
          <p:nvGrpSpPr>
            <p:cNvPr id="174" name="Group 73"/>
            <p:cNvGrpSpPr/>
            <p:nvPr/>
          </p:nvGrpSpPr>
          <p:grpSpPr>
            <a:xfrm flipH="1" flipV="1">
              <a:off x="4556" y="5782"/>
              <a:ext cx="9790" cy="1134"/>
              <a:chOff x="2901397" y="1460250"/>
              <a:chExt cx="856143" cy="181327"/>
            </a:xfrm>
          </p:grpSpPr>
          <p:cxnSp>
            <p:nvCxnSpPr>
              <p:cNvPr id="175" name="Straight Connector 69"/>
              <p:cNvCxnSpPr/>
              <p:nvPr>
                <p:custDataLst>
                  <p:tags r:id="rId22"/>
                </p:custDataLst>
              </p:nvPr>
            </p:nvCxnSpPr>
            <p:spPr>
              <a:xfrm flipH="1" flipV="1">
                <a:off x="3592681" y="1460250"/>
                <a:ext cx="164859" cy="181327"/>
              </a:xfrm>
              <a:prstGeom prst="line">
                <a:avLst/>
              </a:prstGeom>
              <a:noFill/>
              <a:ln w="19050" cap="rnd" cmpd="sng" algn="ctr">
                <a:solidFill>
                  <a:srgbClr val="16A085"/>
                </a:solidFill>
                <a:prstDash val="solid"/>
              </a:ln>
              <a:effectLst/>
            </p:spPr>
          </p:cxnSp>
          <p:cxnSp>
            <p:nvCxnSpPr>
              <p:cNvPr id="176" name="Straight Connector 72"/>
              <p:cNvCxnSpPr/>
              <p:nvPr>
                <p:custDataLst>
                  <p:tags r:id="rId23"/>
                </p:custDataLst>
              </p:nvPr>
            </p:nvCxnSpPr>
            <p:spPr>
              <a:xfrm flipH="1">
                <a:off x="2901397" y="1461496"/>
                <a:ext cx="691284" cy="0"/>
              </a:xfrm>
              <a:prstGeom prst="line">
                <a:avLst/>
              </a:prstGeom>
              <a:noFill/>
              <a:ln w="19050" cap="rnd" cmpd="sng" algn="ctr">
                <a:solidFill>
                  <a:srgbClr val="16A085"/>
                </a:solidFill>
                <a:prstDash val="solid"/>
                <a:headEnd type="none"/>
                <a:tailEnd type="oval"/>
              </a:ln>
              <a:effectLst/>
            </p:spPr>
          </p:cxnSp>
        </p:grpSp>
        <p:grpSp>
          <p:nvGrpSpPr>
            <p:cNvPr id="177" name="Group 73"/>
            <p:cNvGrpSpPr/>
            <p:nvPr/>
          </p:nvGrpSpPr>
          <p:grpSpPr>
            <a:xfrm flipH="1">
              <a:off x="4580" y="2022"/>
              <a:ext cx="9788" cy="1740"/>
              <a:chOff x="2901397" y="1461496"/>
              <a:chExt cx="930338" cy="219022"/>
            </a:xfrm>
          </p:grpSpPr>
          <p:cxnSp>
            <p:nvCxnSpPr>
              <p:cNvPr id="178" name="Straight Connector 69"/>
              <p:cNvCxnSpPr/>
              <p:nvPr>
                <p:custDataLst>
                  <p:tags r:id="rId24"/>
                </p:custDataLst>
              </p:nvPr>
            </p:nvCxnSpPr>
            <p:spPr>
              <a:xfrm flipH="1" flipV="1">
                <a:off x="3684664" y="1461496"/>
                <a:ext cx="147071" cy="219022"/>
              </a:xfrm>
              <a:prstGeom prst="line">
                <a:avLst/>
              </a:prstGeom>
              <a:noFill/>
              <a:ln w="19050" cap="rnd" cmpd="sng" algn="ctr">
                <a:solidFill>
                  <a:srgbClr val="16A085">
                    <a:alpha val="70000"/>
                  </a:srgbClr>
                </a:solidFill>
                <a:prstDash val="solid"/>
              </a:ln>
              <a:effectLst/>
            </p:spPr>
          </p:cxnSp>
          <p:cxnSp>
            <p:nvCxnSpPr>
              <p:cNvPr id="179" name="Straight Connector 72"/>
              <p:cNvCxnSpPr/>
              <p:nvPr>
                <p:custDataLst>
                  <p:tags r:id="rId25"/>
                </p:custDataLst>
              </p:nvPr>
            </p:nvCxnSpPr>
            <p:spPr>
              <a:xfrm flipH="1" flipV="1">
                <a:off x="2901397" y="1461496"/>
                <a:ext cx="783267" cy="0"/>
              </a:xfrm>
              <a:prstGeom prst="line">
                <a:avLst/>
              </a:prstGeom>
              <a:noFill/>
              <a:ln w="19050" cap="rnd" cmpd="sng" algn="ctr">
                <a:solidFill>
                  <a:srgbClr val="16A085">
                    <a:alpha val="70000"/>
                  </a:srgbClr>
                </a:solidFill>
                <a:prstDash val="solid"/>
                <a:headEnd type="none"/>
                <a:tailEnd type="oval"/>
              </a:ln>
              <a:effectLst/>
            </p:spPr>
          </p:cxnSp>
        </p:grpSp>
        <p:sp>
          <p:nvSpPr>
            <p:cNvPr id="181" name="文本框 180"/>
            <p:cNvSpPr txBox="1"/>
            <p:nvPr>
              <p:custDataLst>
                <p:tags r:id="rId26"/>
              </p:custDataLst>
            </p:nvPr>
          </p:nvSpPr>
          <p:spPr>
            <a:xfrm>
              <a:off x="6625" y="2803"/>
              <a:ext cx="1548" cy="408"/>
            </a:xfrm>
            <a:prstGeom prst="rect">
              <a:avLst/>
            </a:prstGeom>
            <a:noFill/>
          </p:spPr>
          <p:txBody>
            <a:bodyPr wrap="square" rtlCol="0">
              <a:spAutoFit/>
            </a:bodyPr>
            <a:lstStyle/>
            <a:p>
              <a:r>
                <a:rPr lang="zh-CN" altLang="en-US" sz="900" b="1" dirty="0"/>
                <a:t>工控以太网协议</a:t>
              </a:r>
              <a:endParaRPr lang="zh-CN" altLang="en-US" sz="900" b="1" dirty="0"/>
            </a:p>
          </p:txBody>
        </p:sp>
        <p:grpSp>
          <p:nvGrpSpPr>
            <p:cNvPr id="182" name="Group 73"/>
            <p:cNvGrpSpPr/>
            <p:nvPr/>
          </p:nvGrpSpPr>
          <p:grpSpPr>
            <a:xfrm flipH="1" flipV="1">
              <a:off x="4022" y="5744"/>
              <a:ext cx="10324" cy="2454"/>
              <a:chOff x="2901397" y="1460250"/>
              <a:chExt cx="930338" cy="220268"/>
            </a:xfrm>
          </p:grpSpPr>
          <p:cxnSp>
            <p:nvCxnSpPr>
              <p:cNvPr id="183" name="Straight Connector 69"/>
              <p:cNvCxnSpPr/>
              <p:nvPr>
                <p:custDataLst>
                  <p:tags r:id="rId27"/>
                </p:custDataLst>
              </p:nvPr>
            </p:nvCxnSpPr>
            <p:spPr>
              <a:xfrm flipH="1" flipV="1">
                <a:off x="3592681" y="1460250"/>
                <a:ext cx="239054" cy="220268"/>
              </a:xfrm>
              <a:prstGeom prst="line">
                <a:avLst/>
              </a:prstGeom>
              <a:noFill/>
              <a:ln w="19050" cap="rnd" cmpd="sng" algn="ctr">
                <a:solidFill>
                  <a:srgbClr val="16A085">
                    <a:alpha val="70000"/>
                  </a:srgbClr>
                </a:solidFill>
                <a:prstDash val="solid"/>
              </a:ln>
              <a:effectLst/>
            </p:spPr>
          </p:cxnSp>
          <p:cxnSp>
            <p:nvCxnSpPr>
              <p:cNvPr id="184" name="Straight Connector 72"/>
              <p:cNvCxnSpPr/>
              <p:nvPr>
                <p:custDataLst>
                  <p:tags r:id="rId28"/>
                </p:custDataLst>
              </p:nvPr>
            </p:nvCxnSpPr>
            <p:spPr>
              <a:xfrm flipH="1">
                <a:off x="2901397" y="1461496"/>
                <a:ext cx="691284" cy="0"/>
              </a:xfrm>
              <a:prstGeom prst="line">
                <a:avLst/>
              </a:prstGeom>
              <a:noFill/>
              <a:ln w="19050" cap="rnd" cmpd="sng" algn="ctr">
                <a:solidFill>
                  <a:srgbClr val="16A085">
                    <a:alpha val="70000"/>
                  </a:srgbClr>
                </a:solidFill>
                <a:prstDash val="solid"/>
                <a:headEnd type="none"/>
                <a:tailEnd type="oval"/>
              </a:ln>
              <a:effectLst/>
            </p:spPr>
          </p:cxnSp>
        </p:grpSp>
        <p:sp>
          <p:nvSpPr>
            <p:cNvPr id="185" name="文本框 184"/>
            <p:cNvSpPr txBox="1"/>
            <p:nvPr>
              <p:custDataLst>
                <p:tags r:id="rId29"/>
              </p:custDataLst>
            </p:nvPr>
          </p:nvSpPr>
          <p:spPr>
            <a:xfrm>
              <a:off x="6787" y="7647"/>
              <a:ext cx="1240" cy="408"/>
            </a:xfrm>
            <a:prstGeom prst="rect">
              <a:avLst/>
            </a:prstGeom>
            <a:noFill/>
          </p:spPr>
          <p:txBody>
            <a:bodyPr wrap="square" rtlCol="0">
              <a:spAutoFit/>
            </a:bodyPr>
            <a:lstStyle/>
            <a:p>
              <a:r>
                <a:rPr lang="zh-CN" altLang="en-US" sz="900" b="1" dirty="0"/>
                <a:t>国产</a:t>
              </a:r>
              <a:r>
                <a:rPr lang="en-US" altLang="zh-CN" sz="900" b="1" dirty="0"/>
                <a:t>CPU</a:t>
              </a:r>
              <a:endParaRPr lang="en-US" altLang="zh-CN" sz="900" b="1" dirty="0"/>
            </a:p>
          </p:txBody>
        </p:sp>
        <p:sp>
          <p:nvSpPr>
            <p:cNvPr id="186" name="文本框 185"/>
            <p:cNvSpPr txBox="1"/>
            <p:nvPr>
              <p:custDataLst>
                <p:tags r:id="rId30"/>
              </p:custDataLst>
            </p:nvPr>
          </p:nvSpPr>
          <p:spPr>
            <a:xfrm>
              <a:off x="1543" y="8197"/>
              <a:ext cx="2088" cy="408"/>
            </a:xfrm>
            <a:prstGeom prst="rect">
              <a:avLst/>
            </a:prstGeom>
            <a:noFill/>
          </p:spPr>
          <p:txBody>
            <a:bodyPr wrap="square" rtlCol="0">
              <a:spAutoFit/>
            </a:bodyPr>
            <a:lstStyle/>
            <a:p>
              <a:r>
                <a:rPr lang="zh-CN" altLang="en-US" sz="900" b="1" dirty="0"/>
                <a:t>工业控制主站系统组成</a:t>
              </a:r>
              <a:endParaRPr lang="zh-CN" altLang="en-US" sz="900" b="1" dirty="0"/>
            </a:p>
          </p:txBody>
        </p:sp>
        <p:pic>
          <p:nvPicPr>
            <p:cNvPr id="187" name="图片 186"/>
            <p:cNvPicPr>
              <a:picLocks noChangeAspect="1"/>
            </p:cNvPicPr>
            <p:nvPr>
              <p:custDataLst>
                <p:tags r:id="rId31"/>
              </p:custDataLst>
            </p:nvPr>
          </p:nvPicPr>
          <p:blipFill>
            <a:blip r:embed="rId32"/>
            <a:stretch>
              <a:fillRect/>
            </a:stretch>
          </p:blipFill>
          <p:spPr>
            <a:xfrm>
              <a:off x="14961" y="3678"/>
              <a:ext cx="4228" cy="4131"/>
            </a:xfrm>
            <a:prstGeom prst="rect">
              <a:avLst/>
            </a:prstGeom>
          </p:spPr>
        </p:pic>
        <p:sp>
          <p:nvSpPr>
            <p:cNvPr id="188" name="矩形: 圆角 123"/>
            <p:cNvSpPr/>
            <p:nvPr>
              <p:custDataLst>
                <p:tags r:id="rId33"/>
              </p:custDataLst>
            </p:nvPr>
          </p:nvSpPr>
          <p:spPr>
            <a:xfrm>
              <a:off x="405" y="1436"/>
              <a:ext cx="14194" cy="7572"/>
            </a:xfrm>
            <a:prstGeom prst="roundRect">
              <a:avLst/>
            </a:prstGeom>
            <a:noFill/>
            <a:ln>
              <a:solidFill>
                <a:srgbClr val="C0392B"/>
              </a:solidFill>
            </a:ln>
          </p:spPr>
          <p:style>
            <a:lnRef idx="2">
              <a:srgbClr val="2980B9">
                <a:shade val="50000"/>
              </a:srgbClr>
            </a:lnRef>
            <a:fillRef idx="1">
              <a:srgbClr val="2980B9"/>
            </a:fillRef>
            <a:effectRef idx="0">
              <a:srgbClr val="2980B9"/>
            </a:effectRef>
            <a:fontRef idx="minor">
              <a:srgbClr val="FFFFFF"/>
            </a:fontRef>
          </p:style>
          <p:txBody>
            <a:bodyPr rtlCol="0" anchor="ctr"/>
            <a:lstStyle/>
            <a:p>
              <a:pPr algn="ctr"/>
              <a:endParaRPr lang="zh-CN" altLang="en-US" sz="900" dirty="0">
                <a:solidFill>
                  <a:srgbClr val="FFFFFF"/>
                </a:solidFill>
                <a:latin typeface="Arial" panose="020B0604020202020204" pitchFamily="34" charset="0"/>
                <a:ea typeface="微软雅黑" panose="020B0503020204020204" charset="-122"/>
              </a:endParaRPr>
            </a:p>
          </p:txBody>
        </p:sp>
        <p:sp>
          <p:nvSpPr>
            <p:cNvPr id="189" name="矩形: 圆角 124"/>
            <p:cNvSpPr/>
            <p:nvPr>
              <p:custDataLst>
                <p:tags r:id="rId34"/>
              </p:custDataLst>
            </p:nvPr>
          </p:nvSpPr>
          <p:spPr>
            <a:xfrm>
              <a:off x="14961" y="1436"/>
              <a:ext cx="4078" cy="7572"/>
            </a:xfrm>
            <a:prstGeom prst="roundRect">
              <a:avLst/>
            </a:prstGeom>
            <a:noFill/>
            <a:ln>
              <a:solidFill>
                <a:srgbClr val="C0392B"/>
              </a:solidFill>
            </a:ln>
          </p:spPr>
          <p:style>
            <a:lnRef idx="2">
              <a:srgbClr val="2980B9">
                <a:shade val="50000"/>
              </a:srgbClr>
            </a:lnRef>
            <a:fillRef idx="1">
              <a:srgbClr val="2980B9"/>
            </a:fillRef>
            <a:effectRef idx="0">
              <a:srgbClr val="2980B9"/>
            </a:effectRef>
            <a:fontRef idx="minor">
              <a:srgbClr val="FFFFFF"/>
            </a:fontRef>
          </p:style>
          <p:txBody>
            <a:bodyPr rtlCol="0" anchor="ctr"/>
            <a:lstStyle/>
            <a:p>
              <a:pPr algn="ctr"/>
              <a:endParaRPr lang="zh-CN" altLang="en-US" sz="900" dirty="0">
                <a:solidFill>
                  <a:srgbClr val="FFFFFF"/>
                </a:solidFill>
                <a:latin typeface="Arial" panose="020B0604020202020204" pitchFamily="34" charset="0"/>
                <a:ea typeface="微软雅黑" panose="020B0503020204020204" charset="-122"/>
              </a:endParaRPr>
            </a:p>
          </p:txBody>
        </p:sp>
        <p:sp>
          <p:nvSpPr>
            <p:cNvPr id="190" name="文本框 189"/>
            <p:cNvSpPr txBox="1"/>
            <p:nvPr>
              <p:custDataLst>
                <p:tags r:id="rId35"/>
              </p:custDataLst>
            </p:nvPr>
          </p:nvSpPr>
          <p:spPr>
            <a:xfrm>
              <a:off x="11406" y="1511"/>
              <a:ext cx="2833" cy="435"/>
            </a:xfrm>
            <a:prstGeom prst="rect">
              <a:avLst/>
            </a:prstGeom>
            <a:noFill/>
          </p:spPr>
          <p:txBody>
            <a:bodyPr wrap="square" rtlCol="0" anchor="ctr">
              <a:spAutoFit/>
            </a:bodyPr>
            <a:lstStyle/>
            <a:p>
              <a:pPr algn="ctr"/>
              <a:r>
                <a:rPr lang="zh-CN" altLang="en-US" sz="1000" b="1" dirty="0">
                  <a:solidFill>
                    <a:srgbClr val="00615A"/>
                  </a:solidFill>
                  <a:latin typeface="微软雅黑" panose="020B0503020204020204" charset="-122"/>
                </a:rPr>
                <a:t>场景投影</a:t>
              </a:r>
              <a:endParaRPr lang="zh-CN" altLang="en-US" sz="1000" b="1" dirty="0">
                <a:solidFill>
                  <a:srgbClr val="00615A"/>
                </a:solidFill>
                <a:latin typeface="微软雅黑" panose="020B0503020204020204" charset="-122"/>
              </a:endParaRPr>
            </a:p>
          </p:txBody>
        </p:sp>
        <p:sp>
          <p:nvSpPr>
            <p:cNvPr id="191" name="文本框 190"/>
            <p:cNvSpPr txBox="1"/>
            <p:nvPr>
              <p:custDataLst>
                <p:tags r:id="rId36"/>
              </p:custDataLst>
            </p:nvPr>
          </p:nvSpPr>
          <p:spPr>
            <a:xfrm>
              <a:off x="14789" y="1539"/>
              <a:ext cx="2833" cy="435"/>
            </a:xfrm>
            <a:prstGeom prst="rect">
              <a:avLst/>
            </a:prstGeom>
            <a:noFill/>
          </p:spPr>
          <p:txBody>
            <a:bodyPr wrap="square" rtlCol="0" anchor="ctr">
              <a:spAutoFit/>
            </a:bodyPr>
            <a:lstStyle/>
            <a:p>
              <a:pPr algn="ctr"/>
              <a:r>
                <a:rPr lang="zh-CN" altLang="en-US" sz="1000" b="1" dirty="0">
                  <a:solidFill>
                    <a:srgbClr val="00615A"/>
                  </a:solidFill>
                  <a:latin typeface="微软雅黑" panose="020B0503020204020204" charset="-122"/>
                </a:rPr>
                <a:t>技术投影</a:t>
              </a:r>
              <a:endParaRPr lang="zh-CN" altLang="en-US" sz="1000" b="1" dirty="0">
                <a:solidFill>
                  <a:srgbClr val="00615A"/>
                </a:solidFill>
                <a:latin typeface="微软雅黑" panose="020B0503020204020204" charset="-122"/>
              </a:endParaRPr>
            </a:p>
          </p:txBody>
        </p:sp>
        <p:sp>
          <p:nvSpPr>
            <p:cNvPr id="192" name="文本框 173"/>
            <p:cNvSpPr/>
            <p:nvPr>
              <p:custDataLst>
                <p:tags r:id="rId37"/>
              </p:custDataLst>
            </p:nvPr>
          </p:nvSpPr>
          <p:spPr>
            <a:xfrm>
              <a:off x="16206" y="8496"/>
              <a:ext cx="2443" cy="159"/>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p:spPr>
          <p:txBody>
            <a:bodyPr wrap="square" lIns="6851" tIns="6851" rIns="6851" bIns="6851" numCol="1" anchor="t">
              <a:spAutoFit/>
            </a:bodyPr>
            <a:lstStyle>
              <a:lvl1pPr algn="r" defTabSz="571500">
                <a:defRPr sz="14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marL="0" marR="0" lvl="0" indent="0" algn="r" defTabSz="193040" eaLnBrk="1" fontAlgn="auto" latinLnBrk="0" hangingPunct="0">
                <a:lnSpc>
                  <a:spcPct val="100000"/>
                </a:lnSpc>
                <a:spcBef>
                  <a:spcPts val="0"/>
                </a:spcBef>
                <a:spcAft>
                  <a:spcPts val="0"/>
                </a:spcAft>
                <a:buClrTx/>
                <a:buSzTx/>
                <a:buFontTx/>
                <a:buNone/>
                <a:defRPr/>
              </a:pPr>
              <a:r>
                <a:rPr kumimoji="0" sz="500" b="0" i="0" u="none" strike="noStrike" kern="0" cap="none" spc="0" normalizeH="0" baseline="0" noProof="0" dirty="0" err="1">
                  <a:ln>
                    <a:noFill/>
                  </a:ln>
                  <a:solidFill>
                    <a:srgbClr val="1D1D1A"/>
                  </a:solidFill>
                  <a:effectLst/>
                  <a:uLnTx/>
                  <a:uFillTx/>
                  <a:latin typeface="微软雅黑" panose="020B0503020204020204" charset="-122"/>
                  <a:ea typeface="微软雅黑" panose="020B0503020204020204" charset="-122"/>
                  <a:cs typeface="Arial" panose="020B0604020202020204" pitchFamily="34" charset="0"/>
                  <a:sym typeface="微软雅黑" panose="020B0503020204020204" charset="-122"/>
                </a:rPr>
                <a:t>来源</a:t>
              </a:r>
              <a:r>
                <a:rPr kumimoji="0" sz="500" b="0" i="0" u="none" strike="noStrike" kern="0" cap="none" spc="0" normalizeH="0" baseline="0" noProof="0" dirty="0">
                  <a:ln>
                    <a:noFill/>
                  </a:ln>
                  <a:solidFill>
                    <a:srgbClr val="1D1D1A"/>
                  </a:solidFill>
                  <a:effectLst/>
                  <a:uLnTx/>
                  <a:uFillTx/>
                  <a:latin typeface="微软雅黑" panose="020B0503020204020204" charset="-122"/>
                  <a:ea typeface="微软雅黑" panose="020B0503020204020204" charset="-122"/>
                  <a:cs typeface="Arial" panose="020B0604020202020204" pitchFamily="34" charset="0"/>
                  <a:sym typeface="微软雅黑" panose="020B0503020204020204" charset="-122"/>
                </a:rPr>
                <a:t>:：</a:t>
              </a:r>
              <a:r>
                <a:rPr kumimoji="0" lang="en-US" altLang="zh-CN" sz="500" b="0" i="0" u="none" strike="noStrike" kern="0" cap="none" spc="0" normalizeH="0" baseline="0" noProof="0" dirty="0">
                  <a:ln>
                    <a:noFill/>
                  </a:ln>
                  <a:solidFill>
                    <a:srgbClr val="1D1D1A"/>
                  </a:solidFill>
                  <a:effectLst/>
                  <a:uLnTx/>
                  <a:uFillTx/>
                  <a:latin typeface="微软雅黑" panose="020B0503020204020204" charset="-122"/>
                  <a:ea typeface="微软雅黑" panose="020B0503020204020204" charset="-122"/>
                  <a:cs typeface="Arial" panose="020B0604020202020204" pitchFamily="34" charset="0"/>
                  <a:sym typeface="微软雅黑" panose="020B0503020204020204" charset="-122"/>
                </a:rPr>
                <a:t>CSDN</a:t>
              </a:r>
              <a:endParaRPr kumimoji="0" lang="en-US" altLang="zh-CN" sz="500" b="0" i="0" u="none" strike="noStrike" kern="0" cap="none" spc="0" normalizeH="0" baseline="0" noProof="0" dirty="0">
                <a:ln>
                  <a:noFill/>
                </a:ln>
                <a:solidFill>
                  <a:srgbClr val="1D1D1A"/>
                </a:solidFill>
                <a:effectLst/>
                <a:uLnTx/>
                <a:uFillTx/>
                <a:latin typeface="微软雅黑" panose="020B0503020204020204" charset="-122"/>
                <a:ea typeface="微软雅黑" panose="020B0503020204020204" charset="-122"/>
                <a:cs typeface="Arial" panose="020B0604020202020204" pitchFamily="34" charset="0"/>
                <a:sym typeface="微软雅黑" panose="020B0503020204020204" charset="-122"/>
              </a:endParaRPr>
            </a:p>
          </p:txBody>
        </p:sp>
      </p:grpSp>
      <p:sp>
        <p:nvSpPr>
          <p:cNvPr id="193" name="文本框 192"/>
          <p:cNvSpPr txBox="1"/>
          <p:nvPr>
            <p:custDataLst>
              <p:tags r:id="rId38"/>
            </p:custDataLst>
          </p:nvPr>
        </p:nvSpPr>
        <p:spPr>
          <a:xfrm>
            <a:off x="4689891" y="4184360"/>
            <a:ext cx="663330" cy="229870"/>
          </a:xfrm>
          <a:prstGeom prst="rect">
            <a:avLst/>
          </a:prstGeom>
          <a:noFill/>
        </p:spPr>
        <p:txBody>
          <a:bodyPr wrap="square" rtlCol="0">
            <a:spAutoFit/>
          </a:bodyPr>
          <a:p>
            <a:r>
              <a:rPr lang="zh-CN" altLang="en-US" sz="900" b="1" dirty="0"/>
              <a:t>混合部署</a:t>
            </a:r>
            <a:endParaRPr lang="zh-CN" altLang="en-US" sz="900" b="1" dirty="0"/>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FFD8B1"/>
            </a:gs>
          </a:gsLst>
          <a:lin ang="5400000" scaled="0"/>
        </a:gradFill>
        <a:effectLst/>
      </p:bgPr>
    </p:bg>
    <p:spTree>
      <p:nvGrpSpPr>
        <p:cNvPr id="1" name=""/>
        <p:cNvGrpSpPr/>
        <p:nvPr/>
      </p:nvGrpSpPr>
      <p:grpSpPr>
        <a:xfrm>
          <a:off x="0" y="0"/>
          <a:ext cx="0" cy="0"/>
          <a:chOff x="0" y="0"/>
          <a:chExt cx="0" cy="0"/>
        </a:xfrm>
      </p:grpSpPr>
      <p:sp>
        <p:nvSpPr>
          <p:cNvPr id="23" name="标题 3"/>
          <p:cNvSpPr txBox="1"/>
          <p:nvPr/>
        </p:nvSpPr>
        <p:spPr>
          <a:xfrm>
            <a:off x="814705" y="247015"/>
            <a:ext cx="7771765" cy="980440"/>
          </a:xfrm>
          <a:prstGeom prst="rect">
            <a:avLst/>
          </a:prstGeom>
        </p:spPr>
        <p:txBody>
          <a:bodyPr vert="horz" wrap="non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zh-CN" altLang="en-US" sz="2800" i="1" dirty="0">
                <a:solidFill>
                  <a:srgbClr val="445185"/>
                </a:solidFill>
                <a:latin typeface="黑体" panose="02010609060101010101" charset="-122"/>
                <a:ea typeface="黑体" panose="02010609060101010101" charset="-122"/>
              </a:rPr>
              <a:t>应用案例---</a:t>
            </a:r>
            <a:r>
              <a:rPr lang="en-US" altLang="zh-CN" sz="2800" i="1" dirty="0">
                <a:solidFill>
                  <a:srgbClr val="445185"/>
                </a:solidFill>
                <a:latin typeface="黑体" panose="02010609060101010101" charset="-122"/>
                <a:ea typeface="黑体" panose="02010609060101010101" charset="-122"/>
              </a:rPr>
              <a:t>more</a:t>
            </a:r>
            <a:endParaRPr lang="en-US" altLang="zh-CN" sz="2800" i="1" dirty="0">
              <a:solidFill>
                <a:srgbClr val="445185"/>
              </a:solidFill>
              <a:latin typeface="黑体" panose="02010609060101010101" charset="-122"/>
              <a:ea typeface="黑体" panose="02010609060101010101" charset="-122"/>
            </a:endParaRPr>
          </a:p>
        </p:txBody>
      </p:sp>
      <p:pic>
        <p:nvPicPr>
          <p:cNvPr id="2" name="图片 1" descr="C:/Users/hello/Desktop/项目/开源年会/cncok.pngcncok"/>
          <p:cNvPicPr>
            <a:picLocks noChangeAspect="1"/>
          </p:cNvPicPr>
          <p:nvPr/>
        </p:nvPicPr>
        <p:blipFill>
          <a:blip r:embed="rId1"/>
          <a:srcRect l="12" r="12"/>
          <a:stretch>
            <a:fillRect/>
          </a:stretch>
        </p:blipFill>
        <p:spPr>
          <a:xfrm>
            <a:off x="314325" y="1812925"/>
            <a:ext cx="5657850" cy="2680970"/>
          </a:xfrm>
          <a:prstGeom prst="rect">
            <a:avLst/>
          </a:prstGeom>
        </p:spPr>
      </p:pic>
      <p:pic>
        <p:nvPicPr>
          <p:cNvPr id="4" name="图片 3" descr="C:/Users/hello/Desktop/项目/开源年会/无人机ok.png无人机ok"/>
          <p:cNvPicPr>
            <a:picLocks noChangeAspect="1"/>
          </p:cNvPicPr>
          <p:nvPr/>
        </p:nvPicPr>
        <p:blipFill>
          <a:blip r:embed="rId2"/>
          <a:srcRect t="6" b="6"/>
          <a:stretch>
            <a:fillRect/>
          </a:stretch>
        </p:blipFill>
        <p:spPr>
          <a:xfrm>
            <a:off x="6590030" y="1812925"/>
            <a:ext cx="4986020" cy="2529205"/>
          </a:xfrm>
          <a:prstGeom prst="rect">
            <a:avLst/>
          </a:prstGeom>
        </p:spPr>
      </p:pic>
      <p:sp>
        <p:nvSpPr>
          <p:cNvPr id="5" name="文本框 4"/>
          <p:cNvSpPr txBox="1"/>
          <p:nvPr/>
        </p:nvSpPr>
        <p:spPr>
          <a:xfrm>
            <a:off x="1016000" y="4493895"/>
            <a:ext cx="4064000" cy="645160"/>
          </a:xfrm>
          <a:prstGeom prst="rect">
            <a:avLst/>
          </a:prstGeom>
        </p:spPr>
        <p:txBody>
          <a:bodyPr>
            <a:spAutoFit/>
            <a:extLst>
              <a:ext uri="{4A0BC546-FE56-4ADE-93B0-CB8AF2F6F144}">
                <wpsdc:textFrameExt xmlns:wpsdc="http://www.wps.cn/officeDocument/2022/drawingmlCustomData" type="text"/>
              </a:ext>
            </a:extLst>
          </a:bodyPr>
          <a:p>
            <a:pPr algn="l"/>
            <a:r>
              <a:rPr lang="zh-CN" altLang="en-US" b="1" dirty="0">
                <a:solidFill>
                  <a:srgbClr val="00615A"/>
                </a:solidFill>
                <a:sym typeface="+mn-ea"/>
              </a:rPr>
              <a:t>基于</a:t>
            </a:r>
            <a:r>
              <a:rPr lang="en-US" altLang="zh-CN" b="1" dirty="0">
                <a:solidFill>
                  <a:srgbClr val="00615A"/>
                </a:solidFill>
                <a:sym typeface="+mn-ea"/>
              </a:rPr>
              <a:t>openEuler+uniproton</a:t>
            </a:r>
            <a:r>
              <a:rPr lang="zh-CN" altLang="en-US" b="1" dirty="0">
                <a:solidFill>
                  <a:srgbClr val="00615A"/>
                </a:solidFill>
                <a:sym typeface="+mn-ea"/>
              </a:rPr>
              <a:t>的混合部署</a:t>
            </a:r>
            <a:r>
              <a:rPr lang="en-US" altLang="zh-CN" b="1" dirty="0">
                <a:solidFill>
                  <a:srgbClr val="00615A"/>
                </a:solidFill>
                <a:sym typeface="+mn-ea"/>
              </a:rPr>
              <a:t> CNC</a:t>
            </a:r>
            <a:r>
              <a:rPr lang="zh-CN" altLang="en-US" b="1" dirty="0">
                <a:solidFill>
                  <a:srgbClr val="00615A"/>
                </a:solidFill>
                <a:sym typeface="+mn-ea"/>
              </a:rPr>
              <a:t>解决方案软件架构图</a:t>
            </a:r>
            <a:endParaRPr lang="zh-CN" altLang="en-US" b="1" dirty="0">
              <a:solidFill>
                <a:srgbClr val="00615A"/>
              </a:solidFill>
              <a:sym typeface="+mn-ea"/>
            </a:endParaRPr>
          </a:p>
        </p:txBody>
      </p:sp>
      <p:sp>
        <p:nvSpPr>
          <p:cNvPr id="6" name="文本框 5"/>
          <p:cNvSpPr txBox="1"/>
          <p:nvPr>
            <p:custDataLst>
              <p:tags r:id="rId3"/>
            </p:custDataLst>
          </p:nvPr>
        </p:nvSpPr>
        <p:spPr>
          <a:xfrm>
            <a:off x="7512050" y="4493895"/>
            <a:ext cx="4064000" cy="645160"/>
          </a:xfrm>
          <a:prstGeom prst="rect">
            <a:avLst/>
          </a:prstGeom>
        </p:spPr>
        <p:txBody>
          <a:bodyPr>
            <a:spAutoFit/>
            <a:extLst>
              <a:ext uri="{4A0BC546-FE56-4ADE-93B0-CB8AF2F6F144}">
                <wpsdc:textFrameExt xmlns:wpsdc="http://www.wps.cn/officeDocument/2022/drawingmlCustomData" type="text"/>
              </a:ext>
            </a:extLst>
          </a:bodyPr>
          <a:p>
            <a:pPr algn="l"/>
            <a:r>
              <a:rPr lang="zh-CN" altLang="en-US" b="1" dirty="0">
                <a:solidFill>
                  <a:srgbClr val="00615A"/>
                </a:solidFill>
                <a:sym typeface="+mn-ea"/>
              </a:rPr>
              <a:t>基于</a:t>
            </a:r>
            <a:r>
              <a:rPr lang="en-US" altLang="zh-CN" b="1" dirty="0">
                <a:solidFill>
                  <a:srgbClr val="00615A"/>
                </a:solidFill>
                <a:sym typeface="+mn-ea"/>
              </a:rPr>
              <a:t>openEuler+uniproton</a:t>
            </a:r>
            <a:r>
              <a:rPr lang="zh-CN" altLang="en-US" b="1" dirty="0">
                <a:solidFill>
                  <a:srgbClr val="00615A"/>
                </a:solidFill>
                <a:sym typeface="+mn-ea"/>
              </a:rPr>
              <a:t>的混合部署国产无人机解决方案软件架构图</a:t>
            </a:r>
            <a:endParaRPr lang="zh-CN" altLang="en-US" b="1" dirty="0">
              <a:solidFill>
                <a:srgbClr val="00615A"/>
              </a:solidFill>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FFD8B1"/>
            </a:gs>
          </a:gsLst>
          <a:lin ang="5400000" scaled="0"/>
        </a:gradFill>
        <a:effectLst/>
      </p:bgPr>
    </p:bg>
    <p:spTree>
      <p:nvGrpSpPr>
        <p:cNvPr id="1" name=""/>
        <p:cNvGrpSpPr/>
        <p:nvPr/>
      </p:nvGrpSpPr>
      <p:grpSpPr>
        <a:xfrm>
          <a:off x="0" y="0"/>
          <a:ext cx="0" cy="0"/>
          <a:chOff x="0" y="0"/>
          <a:chExt cx="0" cy="0"/>
        </a:xfrm>
      </p:grpSpPr>
      <p:sp>
        <p:nvSpPr>
          <p:cNvPr id="23" name="标题 3"/>
          <p:cNvSpPr txBox="1"/>
          <p:nvPr/>
        </p:nvSpPr>
        <p:spPr>
          <a:xfrm>
            <a:off x="814705" y="247015"/>
            <a:ext cx="7771765" cy="980440"/>
          </a:xfrm>
          <a:prstGeom prst="rect">
            <a:avLst/>
          </a:prstGeom>
        </p:spPr>
        <p:txBody>
          <a:bodyPr vert="horz" wrap="non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altLang="zh-CN" sz="2800" i="1" dirty="0">
                <a:solidFill>
                  <a:srgbClr val="445185"/>
                </a:solidFill>
                <a:latin typeface="黑体" panose="02010609060101010101" charset="-122"/>
                <a:ea typeface="黑体" panose="02010609060101010101" charset="-122"/>
              </a:rPr>
              <a:t>j</a:t>
            </a:r>
            <a:r>
              <a:rPr lang="zh-CN" altLang="en-US" sz="2800" i="1" dirty="0">
                <a:solidFill>
                  <a:srgbClr val="445185"/>
                </a:solidFill>
                <a:latin typeface="黑体" panose="02010609060101010101" charset="-122"/>
                <a:ea typeface="黑体" panose="02010609060101010101" charset="-122"/>
              </a:rPr>
              <a:t>ailhouse虚拟化技术</a:t>
            </a:r>
            <a:endParaRPr lang="zh-CN" altLang="en-US" sz="2800" i="1" dirty="0">
              <a:solidFill>
                <a:srgbClr val="445185"/>
              </a:solidFill>
              <a:latin typeface="黑体" panose="02010609060101010101" charset="-122"/>
              <a:ea typeface="黑体" panose="02010609060101010101" charset="-122"/>
            </a:endParaRPr>
          </a:p>
        </p:txBody>
      </p:sp>
      <p:grpSp>
        <p:nvGrpSpPr>
          <p:cNvPr id="5" name="组合 4"/>
          <p:cNvGrpSpPr/>
          <p:nvPr/>
        </p:nvGrpSpPr>
        <p:grpSpPr>
          <a:xfrm>
            <a:off x="1570990" y="1329055"/>
            <a:ext cx="9199245" cy="4757420"/>
            <a:chOff x="1661" y="1308"/>
            <a:chExt cx="15878" cy="9352"/>
          </a:xfrm>
        </p:grpSpPr>
        <p:sp>
          <p:nvSpPr>
            <p:cNvPr id="4" name="Text Box 1"/>
            <p:cNvSpPr txBox="1"/>
            <p:nvPr>
              <p:custDataLst>
                <p:tags r:id="rId1"/>
              </p:custDataLst>
            </p:nvPr>
          </p:nvSpPr>
          <p:spPr>
            <a:xfrm>
              <a:off x="1661" y="1308"/>
              <a:ext cx="15878" cy="2720"/>
            </a:xfrm>
            <a:prstGeom prst="rect">
              <a:avLst/>
            </a:prstGeom>
            <a:noFill/>
          </p:spPr>
          <p:txBody>
            <a:bodyPr wrap="square" rtlCol="0">
              <a:spAutoFit/>
            </a:bodyPr>
            <a:p>
              <a:pPr marL="285750" indent="-285750">
                <a:lnSpc>
                  <a:spcPct val="150000"/>
                </a:lnSpc>
                <a:buClr>
                  <a:srgbClr val="00615A"/>
                </a:buClr>
                <a:buFont typeface="Wingdings" panose="05000000000000000000" pitchFamily="2" charset="2"/>
                <a:buChar char="l"/>
              </a:pPr>
              <a:r>
                <a:rPr lang="en-US" sz="1400" dirty="0">
                  <a:latin typeface="+mn-ea"/>
                  <a:ea typeface="+mn-ea"/>
                </a:rPr>
                <a:t>Jailhouse</a:t>
              </a:r>
              <a:r>
                <a:rPr lang="zh-CN" altLang="en-US" sz="1400" dirty="0">
                  <a:latin typeface="+mn-ea"/>
                  <a:ea typeface="+mn-ea"/>
                </a:rPr>
                <a:t>简介：基于</a:t>
              </a:r>
              <a:r>
                <a:rPr lang="en-US" altLang="zh-CN" sz="1400" dirty="0">
                  <a:latin typeface="+mn-ea"/>
                  <a:ea typeface="+mn-ea"/>
                </a:rPr>
                <a:t>Linux</a:t>
              </a:r>
              <a:r>
                <a:rPr lang="zh-CN" altLang="en-US" sz="1400" dirty="0">
                  <a:latin typeface="+mn-ea"/>
                  <a:ea typeface="+mn-ea"/>
                </a:rPr>
                <a:t>的</a:t>
              </a:r>
              <a:r>
                <a:rPr lang="en-US" altLang="zh-CN" sz="1400" dirty="0">
                  <a:latin typeface="+mn-ea"/>
                  <a:ea typeface="+mn-ea"/>
                </a:rPr>
                <a:t>type2</a:t>
              </a:r>
              <a:r>
                <a:rPr lang="zh-CN" altLang="en-US" sz="1400" dirty="0">
                  <a:latin typeface="+mn-ea"/>
                  <a:ea typeface="+mn-ea"/>
                </a:rPr>
                <a:t>型半虚拟化技术，它可以将一个多核处理器分割成多个虚拟硬件环境，为每个硬件环境提供独立的硬件资源，如内存，</a:t>
              </a:r>
              <a:r>
                <a:rPr lang="en-US" altLang="zh-CN" sz="1400" dirty="0">
                  <a:latin typeface="+mn-ea"/>
                  <a:ea typeface="+mn-ea"/>
                </a:rPr>
                <a:t>IO</a:t>
              </a:r>
              <a:r>
                <a:rPr lang="zh-CN" altLang="en-US" sz="1400" dirty="0">
                  <a:latin typeface="+mn-ea"/>
                  <a:ea typeface="+mn-ea"/>
                </a:rPr>
                <a:t>设备和中断信号等。</a:t>
              </a:r>
              <a:endParaRPr lang="en-US" altLang="zh-CN" sz="1400" dirty="0">
                <a:latin typeface="+mn-ea"/>
                <a:ea typeface="+mn-ea"/>
              </a:endParaRPr>
            </a:p>
            <a:p>
              <a:pPr marL="285750" indent="-285750">
                <a:lnSpc>
                  <a:spcPct val="150000"/>
                </a:lnSpc>
                <a:buClr>
                  <a:srgbClr val="00615A"/>
                </a:buClr>
                <a:buFont typeface="Wingdings" panose="05000000000000000000" pitchFamily="2" charset="2"/>
                <a:buChar char="l"/>
              </a:pPr>
              <a:r>
                <a:rPr lang="en-US" altLang="zh-CN" sz="1400" dirty="0">
                  <a:latin typeface="+mn-ea"/>
                  <a:ea typeface="+mn-ea"/>
                </a:rPr>
                <a:t>Jailhouse</a:t>
              </a:r>
              <a:r>
                <a:rPr lang="zh-CN" altLang="en-US" sz="1400" dirty="0">
                  <a:latin typeface="+mn-ea"/>
                  <a:ea typeface="+mn-ea"/>
                </a:rPr>
                <a:t>设计目标：提供高效、可靠和安全的虚拟化环境，适用于高实时性和高安全性应用场景，如工业控制，汽车、航空航天等。</a:t>
              </a:r>
              <a:endParaRPr lang="zh-CN" altLang="en-US" sz="1400" dirty="0">
                <a:latin typeface="+mn-ea"/>
                <a:ea typeface="+mn-ea"/>
              </a:endParaRPr>
            </a:p>
          </p:txBody>
        </p:sp>
        <p:pic>
          <p:nvPicPr>
            <p:cNvPr id="6" name="图片 5" descr="jailhouse架构.drawio"/>
            <p:cNvPicPr>
              <a:picLocks noChangeAspect="1"/>
            </p:cNvPicPr>
            <p:nvPr>
              <p:custDataLst>
                <p:tags r:id="rId2"/>
              </p:custDataLst>
            </p:nvPr>
          </p:nvPicPr>
          <p:blipFill>
            <a:blip r:embed="rId3"/>
            <a:stretch>
              <a:fillRect/>
            </a:stretch>
          </p:blipFill>
          <p:spPr>
            <a:xfrm>
              <a:off x="4627" y="3981"/>
              <a:ext cx="9582" cy="6679"/>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FFD8B1"/>
            </a:gs>
          </a:gsLst>
          <a:lin ang="5400000" scaled="0"/>
        </a:gradFill>
        <a:effectLst/>
      </p:bgPr>
    </p:bg>
    <p:spTree>
      <p:nvGrpSpPr>
        <p:cNvPr id="1" name=""/>
        <p:cNvGrpSpPr/>
        <p:nvPr/>
      </p:nvGrpSpPr>
      <p:grpSpPr>
        <a:xfrm>
          <a:off x="0" y="0"/>
          <a:ext cx="0" cy="0"/>
          <a:chOff x="0" y="0"/>
          <a:chExt cx="0" cy="0"/>
        </a:xfrm>
      </p:grpSpPr>
      <p:sp>
        <p:nvSpPr>
          <p:cNvPr id="23" name="标题 3"/>
          <p:cNvSpPr txBox="1"/>
          <p:nvPr/>
        </p:nvSpPr>
        <p:spPr>
          <a:xfrm>
            <a:off x="814705" y="247015"/>
            <a:ext cx="7771765" cy="980440"/>
          </a:xfrm>
          <a:prstGeom prst="rect">
            <a:avLst/>
          </a:prstGeom>
        </p:spPr>
        <p:txBody>
          <a:bodyPr vert="horz" wrap="non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altLang="zh-CN" sz="2800" i="1" dirty="0">
                <a:solidFill>
                  <a:srgbClr val="445185"/>
                </a:solidFill>
                <a:latin typeface="黑体" panose="02010609060101010101" charset="-122"/>
                <a:ea typeface="黑体" panose="02010609060101010101" charset="-122"/>
              </a:rPr>
              <a:t>j</a:t>
            </a:r>
            <a:r>
              <a:rPr lang="zh-CN" altLang="en-US" sz="2800" i="1" dirty="0">
                <a:solidFill>
                  <a:srgbClr val="445185"/>
                </a:solidFill>
                <a:latin typeface="黑体" panose="02010609060101010101" charset="-122"/>
                <a:ea typeface="黑体" panose="02010609060101010101" charset="-122"/>
              </a:rPr>
              <a:t>ailhouse的特性</a:t>
            </a:r>
            <a:endParaRPr lang="zh-CN" altLang="en-US" sz="2800" i="1" dirty="0">
              <a:solidFill>
                <a:srgbClr val="445185"/>
              </a:solidFill>
              <a:latin typeface="黑体" panose="02010609060101010101" charset="-122"/>
              <a:ea typeface="黑体" panose="02010609060101010101" charset="-122"/>
            </a:endParaRPr>
          </a:p>
        </p:txBody>
      </p:sp>
      <p:pic>
        <p:nvPicPr>
          <p:cNvPr id="2" name="图片 1" descr="jailhouse特性.drawio"/>
          <p:cNvPicPr>
            <a:picLocks noChangeAspect="1"/>
          </p:cNvPicPr>
          <p:nvPr>
            <p:custDataLst>
              <p:tags r:id="rId1"/>
            </p:custDataLst>
          </p:nvPr>
        </p:nvPicPr>
        <p:blipFill>
          <a:blip r:embed="rId2"/>
          <a:stretch>
            <a:fillRect/>
          </a:stretch>
        </p:blipFill>
        <p:spPr>
          <a:xfrm>
            <a:off x="1089025" y="1438910"/>
            <a:ext cx="10354945" cy="43364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FFD8B1"/>
            </a:gs>
          </a:gsLst>
          <a:lin ang="5400000" scaled="0"/>
        </a:gradFill>
        <a:effectLst/>
      </p:bgPr>
    </p:bg>
    <p:spTree>
      <p:nvGrpSpPr>
        <p:cNvPr id="1" name=""/>
        <p:cNvGrpSpPr/>
        <p:nvPr/>
      </p:nvGrpSpPr>
      <p:grpSpPr>
        <a:xfrm>
          <a:off x="0" y="0"/>
          <a:ext cx="0" cy="0"/>
          <a:chOff x="0" y="0"/>
          <a:chExt cx="0" cy="0"/>
        </a:xfrm>
      </p:grpSpPr>
      <p:sp>
        <p:nvSpPr>
          <p:cNvPr id="23" name="标题 3"/>
          <p:cNvSpPr txBox="1"/>
          <p:nvPr/>
        </p:nvSpPr>
        <p:spPr>
          <a:xfrm>
            <a:off x="814705" y="247015"/>
            <a:ext cx="7771765" cy="980440"/>
          </a:xfrm>
          <a:prstGeom prst="rect">
            <a:avLst/>
          </a:prstGeom>
        </p:spPr>
        <p:txBody>
          <a:bodyPr vert="horz" wrap="non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zh-CN" altLang="en-US" sz="2800" i="1" dirty="0">
                <a:solidFill>
                  <a:srgbClr val="445185"/>
                </a:solidFill>
                <a:latin typeface="黑体" panose="02010609060101010101" charset="-122"/>
                <a:ea typeface="黑体" panose="02010609060101010101" charset="-122"/>
              </a:rPr>
              <a:t>Jailhouse的启动过程</a:t>
            </a:r>
            <a:endParaRPr lang="zh-CN" altLang="en-US" sz="2800" i="1" dirty="0">
              <a:solidFill>
                <a:srgbClr val="445185"/>
              </a:solidFill>
              <a:latin typeface="黑体" panose="02010609060101010101" charset="-122"/>
              <a:ea typeface="黑体" panose="02010609060101010101" charset="-122"/>
            </a:endParaRPr>
          </a:p>
        </p:txBody>
      </p:sp>
      <p:pic>
        <p:nvPicPr>
          <p:cNvPr id="6" name="图片 5" descr="jailhouse启动流程.drawio"/>
          <p:cNvPicPr>
            <a:picLocks noChangeAspect="1"/>
          </p:cNvPicPr>
          <p:nvPr>
            <p:custDataLst>
              <p:tags r:id="rId1"/>
            </p:custDataLst>
          </p:nvPr>
        </p:nvPicPr>
        <p:blipFill>
          <a:blip r:embed="rId2"/>
          <a:stretch>
            <a:fillRect/>
          </a:stretch>
        </p:blipFill>
        <p:spPr>
          <a:xfrm>
            <a:off x="3823335" y="1583690"/>
            <a:ext cx="7197725" cy="4034790"/>
          </a:xfrm>
          <a:prstGeom prst="rect">
            <a:avLst/>
          </a:prstGeom>
        </p:spPr>
      </p:pic>
      <p:sp>
        <p:nvSpPr>
          <p:cNvPr id="7" name="文本框 6"/>
          <p:cNvSpPr txBox="1"/>
          <p:nvPr>
            <p:custDataLst>
              <p:tags r:id="rId3"/>
            </p:custDataLst>
          </p:nvPr>
        </p:nvSpPr>
        <p:spPr>
          <a:xfrm>
            <a:off x="112395" y="1583690"/>
            <a:ext cx="3654425" cy="1198880"/>
          </a:xfrm>
          <a:prstGeom prst="rect">
            <a:avLst/>
          </a:prstGeom>
          <a:noFill/>
        </p:spPr>
        <p:txBody>
          <a:bodyPr wrap="square" rtlCol="0">
            <a:spAutoFit/>
          </a:bodyPr>
          <a:lstStyle/>
          <a:p>
            <a:pPr marL="285750" indent="-285750">
              <a:lnSpc>
                <a:spcPct val="150000"/>
              </a:lnSpc>
              <a:buClr>
                <a:srgbClr val="00615A"/>
              </a:buClr>
              <a:buFont typeface="Wingdings" panose="05000000000000000000" pitchFamily="2" charset="2"/>
              <a:buChar char="l"/>
            </a:pPr>
            <a:r>
              <a:rPr lang="en-US" altLang="zh-CN" sz="1600" dirty="0">
                <a:latin typeface="微软雅黑" panose="020B0503020204020204" charset="-122"/>
                <a:ea typeface="微软雅黑" panose="020B0503020204020204" charset="-122"/>
              </a:rPr>
              <a:t>Type2</a:t>
            </a:r>
            <a:r>
              <a:rPr lang="zh-CN" altLang="en-US" sz="1600" dirty="0">
                <a:latin typeface="微软雅黑" panose="020B0503020204020204" charset="-122"/>
                <a:ea typeface="微软雅黑" panose="020B0503020204020204" charset="-122"/>
              </a:rPr>
              <a:t>型虚拟化</a:t>
            </a:r>
            <a:endParaRPr lang="zh-CN" altLang="en-US" sz="1600" dirty="0">
              <a:latin typeface="微软雅黑" panose="020B0503020204020204" charset="-122"/>
              <a:ea typeface="微软雅黑" panose="020B0503020204020204" charset="-122"/>
            </a:endParaRPr>
          </a:p>
          <a:p>
            <a:pPr lvl="1">
              <a:lnSpc>
                <a:spcPct val="150000"/>
              </a:lnSpc>
            </a:pPr>
            <a:r>
              <a:rPr lang="zh-CN" altLang="en-US" sz="1600" dirty="0">
                <a:latin typeface="微软雅黑" panose="020B0503020204020204" charset="-122"/>
                <a:ea typeface="微软雅黑" panose="020B0503020204020204" charset="-122"/>
              </a:rPr>
              <a:t>首先启动</a:t>
            </a:r>
            <a:r>
              <a:rPr lang="en-US" altLang="zh-CN" sz="1600" dirty="0">
                <a:latin typeface="微软雅黑" panose="020B0503020204020204" charset="-122"/>
                <a:ea typeface="微软雅黑" panose="020B0503020204020204" charset="-122"/>
              </a:rPr>
              <a:t>Linux</a:t>
            </a:r>
            <a:r>
              <a:rPr lang="zh-CN" altLang="en-US" sz="1600" dirty="0">
                <a:latin typeface="微软雅黑" panose="020B0503020204020204" charset="-122"/>
                <a:ea typeface="微软雅黑" panose="020B0503020204020204" charset="-122"/>
              </a:rPr>
              <a:t>系统（</a:t>
            </a:r>
            <a:r>
              <a:rPr lang="en-US" altLang="zh-CN" sz="1600" dirty="0">
                <a:latin typeface="微软雅黑" panose="020B0503020204020204" charset="-122"/>
                <a:ea typeface="微软雅黑" panose="020B0503020204020204" charset="-122"/>
              </a:rPr>
              <a:t>Root Cell</a:t>
            </a:r>
            <a:r>
              <a:rPr lang="zh-CN" altLang="en-US" sz="1600" dirty="0">
                <a:latin typeface="微软雅黑" panose="020B0503020204020204" charset="-122"/>
                <a:ea typeface="微软雅黑" panose="020B0503020204020204" charset="-122"/>
              </a:rPr>
              <a:t>）</a:t>
            </a:r>
            <a:endParaRPr lang="zh-CN" altLang="en-US" sz="1600" dirty="0">
              <a:latin typeface="微软雅黑" panose="020B0503020204020204" charset="-122"/>
              <a:ea typeface="微软雅黑" panose="020B0503020204020204" charset="-122"/>
            </a:endParaRPr>
          </a:p>
          <a:p>
            <a:pPr lvl="1">
              <a:lnSpc>
                <a:spcPct val="150000"/>
              </a:lnSpc>
            </a:pPr>
            <a:r>
              <a:rPr lang="zh-CN" altLang="en-US" sz="1600" dirty="0">
                <a:latin typeface="微软雅黑" panose="020B0503020204020204" charset="-122"/>
                <a:ea typeface="微软雅黑" panose="020B0503020204020204" charset="-122"/>
              </a:rPr>
              <a:t>然后启动虚拟机（</a:t>
            </a:r>
            <a:r>
              <a:rPr lang="en-US" altLang="zh-CN" sz="1600" dirty="0">
                <a:latin typeface="微软雅黑" panose="020B0503020204020204" charset="-122"/>
                <a:ea typeface="微软雅黑" panose="020B0503020204020204" charset="-122"/>
              </a:rPr>
              <a:t>Guest Cell</a:t>
            </a:r>
            <a:r>
              <a:rPr lang="zh-CN" altLang="en-US" sz="1600" dirty="0">
                <a:latin typeface="微软雅黑" panose="020B0503020204020204" charset="-122"/>
                <a:ea typeface="微软雅黑" panose="020B0503020204020204" charset="-122"/>
              </a:rPr>
              <a:t>）</a:t>
            </a:r>
            <a:endParaRPr lang="zh-CN" altLang="en-US" sz="1600" dirty="0">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28100_3*l_h_i*1_1_2"/>
  <p:tag name="KSO_WM_TEMPLATE_CATEGORY" val="diagram"/>
  <p:tag name="KSO_WM_TEMPLATE_INDEX" val="20228100"/>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5"/>
  <p:tag name="KSO_WM_UNIT_ID" val="diagram20228100_3*l_h_i*1_1_5"/>
  <p:tag name="KSO_WM_TEMPLATE_CATEGORY" val="diagram"/>
  <p:tag name="KSO_WM_TEMPLATE_INDEX" val="20228100"/>
  <p:tag name="KSO_WM_UNIT_LAYERLEVEL" val="1_1_1"/>
  <p:tag name="KSO_WM_TAG_VERSION" val="1.0"/>
  <p:tag name="KSO_WM_BEAUTIFY_FLAG" val=""/>
</p:tagLst>
</file>

<file path=ppt/tags/tag163.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28100_3*l_h_a*1_1_1"/>
  <p:tag name="KSO_WM_TEMPLATE_CATEGORY" val="diagram"/>
  <p:tag name="KSO_WM_TEMPLATE_INDEX" val="20228100"/>
  <p:tag name="KSO_WM_UNIT_LAYERLEVEL" val="1_1_1"/>
  <p:tag name="KSO_WM_TAG_VERSION" val="1.0"/>
  <p:tag name="KSO_WM_BEAUTIFY_FLAG" val=""/>
  <p:tag name="KSO_WM_UNIT_TEXT_FILL_FORE_SCHEMECOLOR_INDEX" val="14"/>
  <p:tag name="KSO_WM_UNIT_TEXT_FILL_TYPE" val="1"/>
</p:tagLst>
</file>

<file path=ppt/tags/tag164.xml><?xml version="1.0" encoding="utf-8"?>
<p:tagLst xmlns:p="http://schemas.openxmlformats.org/presentationml/2006/main">
  <p:tag name="KSO_WM_UNIT_SUBTYPE" val="a"/>
  <p:tag name="KSO_WM_UNIT_PRESET_TEXT" val="单击此处输入你的正文，文字是您思想的提炼。"/>
  <p:tag name="KSO_WM_UNIT_NOCLEAR" val="0"/>
  <p:tag name="KSO_WM_UNIT_VALUE" val="26"/>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28100_3*l_h_f*1_1_1"/>
  <p:tag name="KSO_WM_TEMPLATE_CATEGORY" val="diagram"/>
  <p:tag name="KSO_WM_TEMPLATE_INDEX" val="20228100"/>
  <p:tag name="KSO_WM_UNIT_LAYERLEVEL" val="1_1_1"/>
  <p:tag name="KSO_WM_TAG_VERSION" val="1.0"/>
  <p:tag name="KSO_WM_BEAUTIFY_FLAG" val=""/>
  <p:tag name="KSO_WM_UNIT_TEXT_FILL_FORE_SCHEMECOLOR_INDEX" val="15"/>
  <p:tag name="KSO_WM_UNIT_TEXT_FILL_TYPE" val="1"/>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28100_3*l_h_i*1_2_1"/>
  <p:tag name="KSO_WM_TEMPLATE_CATEGORY" val="diagram"/>
  <p:tag name="KSO_WM_TEMPLATE_INDEX" val="20228100"/>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diagram20228100_3*l_h_i*1_2_4"/>
  <p:tag name="KSO_WM_TEMPLATE_CATEGORY" val="diagram"/>
  <p:tag name="KSO_WM_TEMPLATE_INDEX" val="20228100"/>
  <p:tag name="KSO_WM_UNIT_LAYERLEVEL" val="1_1_1"/>
  <p:tag name="KSO_WM_TAG_VERSION" val="1.0"/>
  <p:tag name="KSO_WM_BEAUTIFY_FLAG" val=""/>
</p:tagLst>
</file>

<file path=ppt/tags/tag167.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28100_3*l_h_a*1_2_1"/>
  <p:tag name="KSO_WM_TEMPLATE_CATEGORY" val="diagram"/>
  <p:tag name="KSO_WM_TEMPLATE_INDEX" val="20228100"/>
  <p:tag name="KSO_WM_UNIT_LAYERLEVEL" val="1_1_1"/>
  <p:tag name="KSO_WM_TAG_VERSION" val="1.0"/>
  <p:tag name="KSO_WM_BEAUTIFY_FLAG" val=""/>
  <p:tag name="KSO_WM_UNIT_TEXT_FILL_FORE_SCHEMECOLOR_INDEX" val="14"/>
  <p:tag name="KSO_WM_UNIT_TEXT_FILL_TYPE" val="1"/>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28100_3*l_h_i*1_3_1"/>
  <p:tag name="KSO_WM_TEMPLATE_CATEGORY" val="diagram"/>
  <p:tag name="KSO_WM_TEMPLATE_INDEX" val="20228100"/>
  <p:tag name="KSO_WM_UNIT_LAYERLEVEL" val="1_1_1"/>
  <p:tag name="KSO_WM_TAG_VERSION" val="1.0"/>
  <p:tag name="KSO_WM_BEAUTIFY_FLAG" val=""/>
  <p:tag name="KSO_WM_UNIT_FILL_FORE_SCHEMECOLOR_INDEX" val="7"/>
  <p:tag name="KSO_WM_UNIT_FILL_TYPE" val="1"/>
  <p:tag name="KSO_WM_UNIT_TEXT_FILL_FORE_SCHEMECOLOR_INDEX" val="2"/>
  <p:tag name="KSO_WM_UNIT_TEXT_FILL_TYPE" val="1"/>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228100_3*l_h_i*1_3_3"/>
  <p:tag name="KSO_WM_TEMPLATE_CATEGORY" val="diagram"/>
  <p:tag name="KSO_WM_TEMPLATE_INDEX" val="20228100"/>
  <p:tag name="KSO_WM_UNIT_LAYERLEVEL" val="1_1_1"/>
  <p:tag name="KSO_WM_TAG_VERSION" val="1.0"/>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28100_3*l_h_a*1_3_1"/>
  <p:tag name="KSO_WM_TEMPLATE_CATEGORY" val="diagram"/>
  <p:tag name="KSO_WM_TEMPLATE_INDEX" val="20228100"/>
  <p:tag name="KSO_WM_UNIT_LAYERLEVEL" val="1_1_1"/>
  <p:tag name="KSO_WM_TAG_VERSION" val="1.0"/>
  <p:tag name="KSO_WM_BEAUTIFY_FLAG" val=""/>
  <p:tag name="KSO_WM_UNIT_TEXT_FILL_FORE_SCHEMECOLOR_INDEX" val="14"/>
  <p:tag name="KSO_WM_UNIT_TEXT_FILL_TYPE" val="1"/>
</p:tagLst>
</file>

<file path=ppt/tags/tag171.xml><?xml version="1.0" encoding="utf-8"?>
<p:tagLst xmlns:p="http://schemas.openxmlformats.org/presentationml/2006/main">
  <p:tag name="KSO_WM_UNIT_SUBTYPE" val="a"/>
  <p:tag name="KSO_WM_UNIT_PRESET_TEXT" val="单击此处输入你的正文，文字是您思想的提炼。"/>
  <p:tag name="KSO_WM_UNIT_NOCLEAR" val="0"/>
  <p:tag name="KSO_WM_UNIT_VALUE" val="26"/>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28100_3*l_h_f*1_1_1"/>
  <p:tag name="KSO_WM_TEMPLATE_CATEGORY" val="diagram"/>
  <p:tag name="KSO_WM_TEMPLATE_INDEX" val="20228100"/>
  <p:tag name="KSO_WM_UNIT_LAYERLEVEL" val="1_1_1"/>
  <p:tag name="KSO_WM_TAG_VERSION" val="1.0"/>
  <p:tag name="KSO_WM_BEAUTIFY_FLAG" val=""/>
  <p:tag name="KSO_WM_UNIT_TEXT_FILL_FORE_SCHEMECOLOR_INDEX" val="15"/>
  <p:tag name="KSO_WM_UNIT_TEXT_FILL_TYPE" val="1"/>
</p:tagLst>
</file>

<file path=ppt/tags/tag172.xml><?xml version="1.0" encoding="utf-8"?>
<p:tagLst xmlns:p="http://schemas.openxmlformats.org/presentationml/2006/main">
  <p:tag name="KSO_WM_UNIT_SUBTYPE" val="a"/>
  <p:tag name="KSO_WM_UNIT_PRESET_TEXT" val="单击此处输入你的正文，文字是您思想的提炼。"/>
  <p:tag name="KSO_WM_UNIT_NOCLEAR" val="0"/>
  <p:tag name="KSO_WM_UNIT_VALUE" val="26"/>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28100_3*l_h_f*1_1_1"/>
  <p:tag name="KSO_WM_TEMPLATE_CATEGORY" val="diagram"/>
  <p:tag name="KSO_WM_TEMPLATE_INDEX" val="20228100"/>
  <p:tag name="KSO_WM_UNIT_LAYERLEVEL" val="1_1_1"/>
  <p:tag name="KSO_WM_TAG_VERSION" val="1.0"/>
  <p:tag name="KSO_WM_BEAUTIFY_FLAG" val=""/>
  <p:tag name="KSO_WM_UNIT_TEXT_FILL_FORE_SCHEMECOLOR_INDEX" val="15"/>
  <p:tag name="KSO_WM_UNIT_TEXT_FILL_TYPE" val="1"/>
</p:tagLst>
</file>

<file path=ppt/tags/tag173.xml><?xml version="1.0" encoding="utf-8"?>
<p:tagLst xmlns:p="http://schemas.openxmlformats.org/presentationml/2006/main">
  <p:tag name="KSO_WM_UNIT_PLACING_PICTURE_USER_VIEWPORT" val="{&quot;height&quot;:6030,&quot;width&quot;:14370}"/>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UNIT_PLACING_PICTURE_USER_VIEWPORT" val="{&quot;height&quot;:1879,&quot;width&quot;:1879}"/>
  <p:tag name="KSO_WM_BEAUTIFY_FLAG" val=""/>
</p:tagLst>
</file>

<file path=ppt/tags/tag235.xml><?xml version="1.0" encoding="utf-8"?>
<p:tagLst xmlns:p="http://schemas.openxmlformats.org/presentationml/2006/main">
  <p:tag name="KSO_WPP_MARK_KEY" val="37ef33ad-325e-480b-bfea-46684073dd51"/>
  <p:tag name="COMMONDATA" val="eyJoZGlkIjoiOGU3NzUzOGI1MzE5NDVhYzhlYTAxN2E5YWM2ZDEzN2UifQ=="/>
  <p:tag name="commondata" val="eyJoZGlkIjoiYzZkNzQ4ZWFiZmQ4NTRhOWRkZTk3YTMwMjlmMmZhYmUifQ=="/>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3615</Words>
  <Application>WPS 演示</Application>
  <PresentationFormat>宽屏</PresentationFormat>
  <Paragraphs>336</Paragraphs>
  <Slides>27</Slides>
  <Notes>0</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27</vt:i4>
      </vt:variant>
    </vt:vector>
  </HeadingPairs>
  <TitlesOfParts>
    <vt:vector size="43" baseType="lpstr">
      <vt:lpstr>Arial</vt:lpstr>
      <vt:lpstr>宋体</vt:lpstr>
      <vt:lpstr>Wingdings</vt:lpstr>
      <vt:lpstr>黑体</vt:lpstr>
      <vt:lpstr>阿里巴巴普惠体 R</vt:lpstr>
      <vt:lpstr>微软雅黑</vt:lpstr>
      <vt:lpstr>Arial Unicode MS</vt:lpstr>
      <vt:lpstr>等线</vt:lpstr>
      <vt:lpstr>思源黑体 CN Bold</vt:lpstr>
      <vt:lpstr>思源黑体 CN Regular</vt:lpstr>
      <vt:lpstr>Courier New</vt:lpstr>
      <vt:lpstr>仿宋</vt:lpstr>
      <vt:lpstr>Wingdings</vt:lpstr>
      <vt:lpstr>Times New Roman</vt:lpstr>
      <vt:lpstr>Calibri</vt:lpstr>
      <vt:lpstr>Office 主题​​</vt:lpstr>
      <vt:lpstr>openEuler&amp;JailHouse  工业级虚拟化方案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第七届中国开源年会 通用PPT模板</dc:title>
  <dc:creator>Teatee Grace</dc:creator>
  <cp:lastModifiedBy>王伟</cp:lastModifiedBy>
  <cp:revision>194</cp:revision>
  <dcterms:created xsi:type="dcterms:W3CDTF">2022-06-28T09:26:00Z</dcterms:created>
  <dcterms:modified xsi:type="dcterms:W3CDTF">2023-10-26T02:03:11Z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E804E1DDA4764C29A7E20E1DB0F952E3_13</vt:lpwstr>
  </property>
  <property fmtid="{D5CDD505-2E9C-101B-9397-08002B2CF9AE}" pid="3" name="KSOProductBuildVer">
    <vt:lpwstr>2052-12.1.0.15712</vt:lpwstr>
  </property>
</Properties>
</file>