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52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>
            <a:off x="2143094" y="888570"/>
            <a:ext cx="7905811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44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国际社区与开发者聚会怎么玩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0CAC31C-24DC-7CEE-0EEE-ABC94497C227}"/>
              </a:ext>
            </a:extLst>
          </p:cNvPr>
          <p:cNvSpPr/>
          <p:nvPr/>
        </p:nvSpPr>
        <p:spPr>
          <a:xfrm>
            <a:off x="3665949" y="2768520"/>
            <a:ext cx="1227406" cy="1227406"/>
          </a:xfrm>
          <a:prstGeom prst="ellipse">
            <a:avLst/>
          </a:prstGeom>
          <a:blipFill dpi="0" rotWithShape="1">
            <a:blip r:embed="rId3"/>
            <a:srcRect/>
            <a:stretch>
              <a:fillRect l="-32488" t="-24367" r="-29940" b="-3806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FCB6CD3-76EB-30ED-0F25-6869FDF6BE55}"/>
              </a:ext>
            </a:extLst>
          </p:cNvPr>
          <p:cNvSpPr txBox="1"/>
          <p:nvPr/>
        </p:nvSpPr>
        <p:spPr>
          <a:xfrm>
            <a:off x="3379405" y="412624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effectLst/>
              </a:rPr>
              <a:t>游崇佑 </a:t>
            </a:r>
            <a:r>
              <a:rPr lang="en-US" altLang="zh-CN" dirty="0">
                <a:effectLst/>
              </a:rPr>
              <a:t>MAC</a:t>
            </a:r>
            <a:endParaRPr lang="zh-CN" altLang="en-US" dirty="0">
              <a:effectLst/>
            </a:endParaRPr>
          </a:p>
          <a:p>
            <a:pPr algn="ctr"/>
            <a:r>
              <a:rPr lang="en" altLang="zh-CN" dirty="0">
                <a:effectLst/>
              </a:rPr>
              <a:t>COSCUP</a:t>
            </a:r>
          </a:p>
          <a:p>
            <a:pPr algn="ctr"/>
            <a:r>
              <a:rPr lang="zh-CN" altLang="en-US" dirty="0">
                <a:effectLst/>
              </a:rPr>
              <a:t>跨境议程负责人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E7609BB-8BF1-9189-8858-431F2F85B1D3}"/>
              </a:ext>
            </a:extLst>
          </p:cNvPr>
          <p:cNvSpPr/>
          <p:nvPr/>
        </p:nvSpPr>
        <p:spPr>
          <a:xfrm>
            <a:off x="8976960" y="2768520"/>
            <a:ext cx="1227406" cy="1227406"/>
          </a:xfrm>
          <a:prstGeom prst="ellipse">
            <a:avLst/>
          </a:prstGeom>
          <a:blipFill>
            <a:blip r:embed="rId4"/>
            <a:srcRect/>
            <a:stretch>
              <a:fillRect l="-41949" t="-71464" r="-22469" b="-7516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4610E1-E6E2-4F17-1AA0-C13FFD2E5166}"/>
              </a:ext>
            </a:extLst>
          </p:cNvPr>
          <p:cNvSpPr txBox="1"/>
          <p:nvPr/>
        </p:nvSpPr>
        <p:spPr>
          <a:xfrm>
            <a:off x="9036665" y="4124253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effectLst/>
              </a:rPr>
              <a:t>江波</a:t>
            </a:r>
            <a:endParaRPr lang="en-US" altLang="zh-CN" dirty="0">
              <a:effectLst/>
            </a:endParaRPr>
          </a:p>
          <a:p>
            <a:pPr algn="ctr"/>
            <a:r>
              <a:rPr lang="zh-CN" altLang="en-US" dirty="0">
                <a:effectLst/>
              </a:rPr>
              <a:t>开源社</a:t>
            </a:r>
            <a:endParaRPr lang="en-US" altLang="zh-CN" dirty="0">
              <a:effectLst/>
            </a:endParaRPr>
          </a:p>
          <a:p>
            <a:pPr algn="ctr"/>
            <a:r>
              <a:rPr lang="zh-CN" altLang="en-US" dirty="0">
                <a:effectLst/>
              </a:rPr>
              <a:t>副理事长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E938B4C-FA33-4D36-1927-96263EE8B956}"/>
              </a:ext>
            </a:extLst>
          </p:cNvPr>
          <p:cNvSpPr/>
          <p:nvPr/>
        </p:nvSpPr>
        <p:spPr>
          <a:xfrm>
            <a:off x="7298647" y="2768520"/>
            <a:ext cx="1227406" cy="1227406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37AA66-97E2-1088-EEF6-711A91486331}"/>
              </a:ext>
            </a:extLst>
          </p:cNvPr>
          <p:cNvSpPr txBox="1"/>
          <p:nvPr/>
        </p:nvSpPr>
        <p:spPr>
          <a:xfrm>
            <a:off x="7473768" y="414832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effectLst/>
              </a:rPr>
              <a:t>陈阳</a:t>
            </a:r>
            <a:endParaRPr lang="en-US" altLang="zh-CN" dirty="0">
              <a:effectLst/>
            </a:endParaRPr>
          </a:p>
          <a:p>
            <a:pPr algn="ctr"/>
            <a:r>
              <a:rPr lang="zh-CN" altLang="en-US" dirty="0">
                <a:effectLst/>
              </a:rPr>
              <a:t>开源社</a:t>
            </a:r>
            <a:endParaRPr lang="en-US" altLang="zh-CN" dirty="0">
              <a:effectLst/>
            </a:endParaRPr>
          </a:p>
          <a:p>
            <a:pPr algn="ctr"/>
            <a:r>
              <a:rPr lang="zh-CN" altLang="en-US" dirty="0">
                <a:effectLst/>
              </a:rPr>
              <a:t>理事长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1E1FE8F-D269-800B-170C-D474CFFB5D84}"/>
              </a:ext>
            </a:extLst>
          </p:cNvPr>
          <p:cNvSpPr/>
          <p:nvPr/>
        </p:nvSpPr>
        <p:spPr>
          <a:xfrm>
            <a:off x="5557859" y="2768520"/>
            <a:ext cx="1227406" cy="1227406"/>
          </a:xfrm>
          <a:prstGeom prst="ellipse">
            <a:avLst/>
          </a:prstGeom>
          <a:blipFill>
            <a:blip r:embed="rId6"/>
            <a:srcRect/>
            <a:stretch>
              <a:fillRect l="-29774" r="-29842" b="-5961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80F9BF9-E055-8D88-13FD-267EC37ED499}"/>
              </a:ext>
            </a:extLst>
          </p:cNvPr>
          <p:cNvSpPr txBox="1"/>
          <p:nvPr/>
        </p:nvSpPr>
        <p:spPr>
          <a:xfrm>
            <a:off x="5155899" y="4148326"/>
            <a:ext cx="2031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effectLst/>
              </a:rPr>
              <a:t>庄表伟</a:t>
            </a:r>
          </a:p>
          <a:p>
            <a:pPr algn="ctr"/>
            <a:r>
              <a:rPr lang="zh-CN" altLang="en-US" dirty="0">
                <a:effectLst/>
              </a:rPr>
              <a:t>开源社执行长</a:t>
            </a:r>
          </a:p>
          <a:p>
            <a:pPr algn="ctr"/>
            <a:r>
              <a:rPr lang="zh-CN" altLang="en-US" dirty="0">
                <a:effectLst/>
              </a:rPr>
              <a:t>天工开物副秘书长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234CA8B-62CF-4C78-A0B6-A9ED35D974D7}"/>
              </a:ext>
            </a:extLst>
          </p:cNvPr>
          <p:cNvSpPr/>
          <p:nvPr/>
        </p:nvSpPr>
        <p:spPr>
          <a:xfrm>
            <a:off x="1934410" y="2768520"/>
            <a:ext cx="1227406" cy="1227406"/>
          </a:xfrm>
          <a:prstGeom prst="ellipse">
            <a:avLst/>
          </a:prstGeom>
          <a:blipFill>
            <a:blip r:embed="rId7"/>
            <a:srcRect/>
            <a:stretch>
              <a:fillRect l="-54650" t="-24369" r="-39120" b="-16628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E82082-8A34-332C-1FA8-5F3C3578079B}"/>
              </a:ext>
            </a:extLst>
          </p:cNvPr>
          <p:cNvSpPr txBox="1"/>
          <p:nvPr/>
        </p:nvSpPr>
        <p:spPr>
          <a:xfrm>
            <a:off x="2109531" y="412624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effectLst/>
              </a:rPr>
              <a:t>辛庆</a:t>
            </a:r>
          </a:p>
          <a:p>
            <a:pPr algn="ctr"/>
            <a:r>
              <a:rPr lang="zh-CN" altLang="en-US" dirty="0">
                <a:effectLst/>
              </a:rPr>
              <a:t>开源社</a:t>
            </a:r>
            <a:endParaRPr lang="en-US" altLang="zh-CN" dirty="0">
              <a:effectLst/>
            </a:endParaRPr>
          </a:p>
          <a:p>
            <a:pPr algn="ctr"/>
            <a:r>
              <a:rPr lang="zh-CN" altLang="en-US" dirty="0">
                <a:effectLst/>
              </a:rPr>
              <a:t>理事</a:t>
            </a:r>
          </a:p>
        </p:txBody>
      </p:sp>
    </p:spTree>
    <p:extLst>
      <p:ext uri="{BB962C8B-B14F-4D97-AF65-F5344CB8AC3E}">
        <p14:creationId xmlns:p14="http://schemas.microsoft.com/office/powerpoint/2010/main" val="4517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41</Words>
  <Application>Microsoft Macintosh PowerPoint</Application>
  <PresentationFormat>宽屏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阿里巴巴普惠体 R</vt:lpstr>
      <vt:lpstr>等线</vt:lpstr>
      <vt:lpstr>黑体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晨洋 崔</cp:lastModifiedBy>
  <cp:revision>47</cp:revision>
  <dcterms:created xsi:type="dcterms:W3CDTF">2022-06-28T09:26:00Z</dcterms:created>
  <dcterms:modified xsi:type="dcterms:W3CDTF">2023-10-26T02:59:35Z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