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21"/>
      <p:bold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68" y="7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06aead7a6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506aead7a6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511f7a0c0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511f7a0c0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06aead7a6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506aead7a6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06aead7a6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06aead7a6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0bbec89d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0bbec89d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93092d4512e6adf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93092d4512e6adf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11f7a0c0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511f7a0c0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93282ef8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293282ef8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030cd39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5030cd39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93092d4512e6adf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93092d4512e6adf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06aead7a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506aead7a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537844b8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4537844b8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93282ef8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93282ef8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06aead7a6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06aead7a6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93282ef8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293282ef8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0815998c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50815998c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0cfbe54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0cfbe54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vedetails.com/vulnerabilities-by-types.php" TargetMode="External"/><Relationship Id="rId7" Type="http://schemas.openxmlformats.org/officeDocument/2006/relationships/hyperlink" Target="https://www.linuxfromscratch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uutils/coreutils" TargetMode="External"/><Relationship Id="rId5" Type="http://schemas.openxmlformats.org/officeDocument/2006/relationships/hyperlink" Target="https://github.com/open-rust-initiative/dagrs" TargetMode="External"/><Relationship Id="rId4" Type="http://schemas.openxmlformats.org/officeDocument/2006/relationships/hyperlink" Target="https://github.com/open-rust-initiative/rko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Linux Distribution from Scratch with Rust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Speaker: Jia Xiaoyu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Automake the build process using the rust language </a:t>
            </a: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727650" y="1853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dagrs:DAG execution engine is a high-performance multi-task execution engine.</a:t>
            </a: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75" y="2343150"/>
            <a:ext cx="3877675" cy="21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5300" y="2343150"/>
            <a:ext cx="4342450" cy="21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Automake the build process using the rust language </a:t>
            </a:r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727650" y="1853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nodes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/>
              <a:t>Build Package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/>
              <a:t>Configure System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/>
              <a:t>Switch between chroot and real root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DAG：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678400" y="1417925"/>
            <a:ext cx="7688700" cy="175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5" y="702918"/>
            <a:ext cx="9143998" cy="44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rkos brings us?</a:t>
            </a:r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729450" y="19282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System application with rust</a:t>
            </a: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729450" y="2463450"/>
            <a:ext cx="7688700" cy="29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600"/>
              <a:t>Uutils coreutils: a cross-platform reimplementation of the gnu coreutils in Rust</a:t>
            </a:r>
            <a:endParaRPr sz="1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600"/>
              <a:t>Ripgrep:ripgrep is faster than {grep, ag,glt,grep,ucg,pt,sift}</a:t>
            </a:r>
            <a:endParaRPr sz="1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600"/>
              <a:t>Sudo-rs: A safety oriented and memory safe implementation of sudo and su written in Rust</a:t>
            </a:r>
            <a:endParaRPr sz="1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600"/>
              <a:t>Ntpd-rs:ntpd is an NTP implememtation written in Rust,with a focus on security and stability.</a:t>
            </a:r>
            <a:endParaRPr sz="1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600"/>
              <a:t>Trust-DNS:A Rust based DNS client, server,and Resolver,built to be safe and secure from the ground up.</a:t>
            </a:r>
            <a:endParaRPr sz="1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600"/>
              <a:t>…….</a:t>
            </a:r>
            <a:endParaRPr sz="1600"/>
          </a:p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727650" y="1240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Rust kernel programing</a:t>
            </a:r>
            <a:endParaRPr/>
          </a:p>
        </p:txBody>
      </p:sp>
      <p:sp>
        <p:nvSpPr>
          <p:cNvPr id="181" name="Google Shape;181;p25"/>
          <p:cNvSpPr txBox="1"/>
          <p:nvPr/>
        </p:nvSpPr>
        <p:spPr>
          <a:xfrm>
            <a:off x="740769" y="1574475"/>
            <a:ext cx="7364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…….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Uutils/Coreutils</a:t>
            </a:r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29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74" y="2031876"/>
            <a:ext cx="3164226" cy="237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5542" y="1521275"/>
            <a:ext cx="3964658" cy="28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Rust kernel programing</a:t>
            </a:r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</a:t>
            </a:r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rkos-builder:Wait for the stable release of dagrs, and then refactor rkos-builder.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rkos: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/>
              <a:t>The focus will be on building a clean and reliable foundation environment.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/>
              <a:t>Support more applications developed by Rust.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CVE Deatils: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https://www.cvedetails.com/vulnerabilities-by-types.php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RKOS: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https://github.com/open-rust-initiative/rkos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dagrs: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https://github.com/open-rust-initiative/dagrs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uutils/coreutils: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https://github.com/uutils/coreutils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LFS: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https://www.linuxfromscratch.org/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choose rust？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765625" y="4322250"/>
            <a:ext cx="3723000" cy="5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11111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The number of vulnerabilities by type in the GNU since 1999 (data from: CVE Details)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65625" y="1318725"/>
            <a:ext cx="76887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want to use Rust to build most of the things in the Operating system？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25" y="2320713"/>
            <a:ext cx="3771900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4419600" y="2428850"/>
            <a:ext cx="4572000" cy="25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If you have a very large (millions of lines of code) codebase, written in a memory-unsafe programming language (such as C or C++), you can expect at least 65% of your security vulnerabilities to be caused by memory unsafety.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Security issues can happen not only in the kernel, but also in the whole system, which includes the kernel and the system software.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Using Rust and LFS build linux distro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727650" y="2320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600"/>
              <a:t>Linux 6.1: Officially Adds Support for Rust in the Kernel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400"/>
              <a:t>Kernel internals (kallsyms expansion for Rust symbols, %pA format)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400"/>
              <a:t>Kbuild infrastructure (Rust build rules and support scripts)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400"/>
              <a:t>Rust crates and bindings for initial minimum viable build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400"/>
              <a:t>Rust kernel documentation and samples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600"/>
              <a:t>Possible to create "hello world" module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Linux 6.1～Linux 6.4 : What ‘s new?</a:t>
            </a:r>
            <a:endParaRPr sz="1200">
              <a:solidFill>
                <a:srgbClr val="12121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7650" y="1301700"/>
            <a:ext cx="76887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rust-related things have happened in the kernel since the release of kernel 6.1?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build rust support Kernel?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27650" y="2092125"/>
            <a:ext cx="7688700" cy="24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293211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Char char="●"/>
            </a:pPr>
            <a:r>
              <a:rPr lang="en" sz="1500"/>
              <a:t>Require:</a:t>
            </a:r>
            <a:endParaRPr sz="1500"/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Char char="○"/>
            </a:pPr>
            <a:r>
              <a:rPr lang="en" sz="1500"/>
              <a:t>rustc,rust-src(cross-compile core and alloc),rust-bindgen</a:t>
            </a:r>
            <a:endParaRPr sz="1500"/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Char char="○"/>
            </a:pPr>
            <a:r>
              <a:rPr lang="en" sz="1500"/>
              <a:t>llvm(clang)</a:t>
            </a:r>
            <a:endParaRPr sz="1500"/>
          </a:p>
          <a:p>
            <a:pPr marL="1371600" lvl="2" indent="-29321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AutoNum type="romanLcPeriod"/>
            </a:pPr>
            <a:r>
              <a:rPr lang="en" sz="1500"/>
              <a:t>make LLVM=1 rustavailable</a:t>
            </a:r>
            <a:endParaRPr sz="1500"/>
          </a:p>
          <a:p>
            <a:pPr marL="1371600" lvl="2" indent="-29321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AutoNum type="romanLcPeriod"/>
            </a:pPr>
            <a:r>
              <a:rPr lang="en" sz="1500"/>
              <a:t>make CC=clang rustavailable</a:t>
            </a:r>
            <a:endParaRPr sz="1500"/>
          </a:p>
          <a:p>
            <a:pPr marL="457200" lvl="0" indent="-29321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Char char="●"/>
            </a:pPr>
            <a:r>
              <a:rPr lang="en" sz="1500"/>
              <a:t>Compile kernel</a:t>
            </a:r>
            <a:endParaRPr sz="1500"/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Char char="○"/>
            </a:pPr>
            <a:r>
              <a:rPr lang="en" sz="1500"/>
              <a:t>make LLVM=1(CC=clang) rustavailable</a:t>
            </a:r>
            <a:endParaRPr sz="1500"/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Char char="○"/>
            </a:pPr>
            <a:r>
              <a:rPr lang="en" sz="1500"/>
              <a:t>enbale Rust support in the General setup</a:t>
            </a:r>
            <a:endParaRPr sz="1500"/>
          </a:p>
          <a:p>
            <a:pPr marL="457200" lvl="0" indent="-29321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Char char="●"/>
            </a:pPr>
            <a:r>
              <a:rPr lang="en" sz="1500"/>
              <a:t>Other thing</a:t>
            </a:r>
            <a:endParaRPr sz="1500"/>
          </a:p>
          <a:p>
            <a:pPr marL="914400" lvl="1" indent="-29321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Char char="○"/>
            </a:pPr>
            <a:r>
              <a:rPr lang="en" sz="1500"/>
              <a:t>gccrs in development</a:t>
            </a:r>
            <a:endParaRPr sz="1500"/>
          </a:p>
          <a:p>
            <a:pPr marL="457200" lvl="0" indent="-29321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Char char="●"/>
            </a:pPr>
            <a:r>
              <a:rPr lang="en" sz="1500"/>
              <a:t>Happing Hacking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using LFS to build linux distributions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727650" y="2092125"/>
            <a:ext cx="7688700" cy="2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4322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Arial"/>
              <a:buChar char="●"/>
            </a:pPr>
            <a:r>
              <a:rPr lang="en" sz="1375"/>
              <a:t>What is LFS?</a:t>
            </a:r>
            <a:endParaRPr sz="1375"/>
          </a:p>
          <a:p>
            <a:pPr marL="914400" lvl="1" indent="-2943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Arial"/>
              <a:buChar char="○"/>
            </a:pPr>
            <a:r>
              <a:rPr lang="en" sz="1375"/>
              <a:t>Linux From Scratch(LFS) is a project that provides you with step-by-step instructions for building your own custom Linux system, entirely from source code.</a:t>
            </a:r>
            <a:endParaRPr sz="1375"/>
          </a:p>
          <a:p>
            <a:pPr marL="457200" lvl="0" indent="-2943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Arial"/>
              <a:buChar char="●"/>
            </a:pPr>
            <a:r>
              <a:rPr lang="en" sz="1375"/>
              <a:t>Benefits:</a:t>
            </a:r>
            <a:endParaRPr sz="1375"/>
          </a:p>
          <a:p>
            <a:pPr marL="914400" lvl="1" indent="-2943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Arial"/>
              <a:buChar char="○"/>
            </a:pPr>
            <a:r>
              <a:rPr lang="en" sz="1375"/>
              <a:t>highly customizable</a:t>
            </a:r>
            <a:endParaRPr sz="1375"/>
          </a:p>
          <a:p>
            <a:pPr marL="914400" lvl="1" indent="-2943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Arial"/>
              <a:buChar char="○"/>
            </a:pPr>
            <a:r>
              <a:rPr lang="en" sz="1375"/>
              <a:t>lightweight</a:t>
            </a:r>
            <a:endParaRPr sz="1375"/>
          </a:p>
          <a:p>
            <a:pPr marL="914400" lvl="1" indent="-2943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Arial"/>
              <a:buChar char="○"/>
            </a:pPr>
            <a:r>
              <a:rPr lang="en" sz="1375"/>
              <a:t>full control</a:t>
            </a:r>
            <a:endParaRPr sz="1375"/>
          </a:p>
          <a:p>
            <a:pPr marL="457200" lvl="0" indent="-2943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Arial"/>
              <a:buChar char="●"/>
            </a:pPr>
            <a:r>
              <a:rPr lang="en" sz="1375"/>
              <a:t>Steps:</a:t>
            </a:r>
            <a:endParaRPr sz="1375"/>
          </a:p>
          <a:p>
            <a:pPr marL="914400" lvl="1" indent="-2943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Arial"/>
              <a:buChar char="○"/>
            </a:pPr>
            <a:r>
              <a:rPr lang="en" sz="1375"/>
              <a:t>Prepareing for the Build</a:t>
            </a:r>
            <a:endParaRPr sz="1375"/>
          </a:p>
          <a:p>
            <a:pPr marL="914400" lvl="1" indent="-2943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Arial"/>
              <a:buChar char="○"/>
            </a:pPr>
            <a:r>
              <a:rPr lang="en" sz="1375"/>
              <a:t>Build Cross Toolchain and Temporary Tools</a:t>
            </a:r>
            <a:endParaRPr sz="1375"/>
          </a:p>
          <a:p>
            <a:pPr marL="914400" lvl="1" indent="-2943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Arial"/>
              <a:buChar char="○"/>
            </a:pPr>
            <a:r>
              <a:rPr lang="en" sz="1375"/>
              <a:t>Build Basic System Software(73)</a:t>
            </a:r>
            <a:endParaRPr sz="1375"/>
          </a:p>
          <a:p>
            <a:pPr marL="914400" lvl="1" indent="-2943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Arial"/>
              <a:buChar char="○"/>
            </a:pPr>
            <a:r>
              <a:rPr lang="en" sz="1375"/>
              <a:t>System Configuration</a:t>
            </a:r>
            <a:endParaRPr sz="1375"/>
          </a:p>
          <a:p>
            <a:pPr marL="914400" lvl="1" indent="-29432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"/>
              <a:buFont typeface="Arial"/>
              <a:buChar char="○"/>
            </a:pPr>
            <a:r>
              <a:rPr lang="en" sz="1375"/>
              <a:t>Make it bootable</a:t>
            </a:r>
            <a:endParaRPr sz="137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559900" y="3644350"/>
            <a:ext cx="1295400" cy="111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compile toolchains</a:t>
            </a:r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2665900" y="3644350"/>
            <a:ext cx="934200" cy="111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 tools</a:t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1916050" y="3843250"/>
            <a:ext cx="689100" cy="71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7666900" y="3644350"/>
            <a:ext cx="934200" cy="111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and boot</a:t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3705824" y="3843250"/>
            <a:ext cx="945600" cy="71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4757150" y="3644350"/>
            <a:ext cx="1635300" cy="111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Application</a:t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6490563" y="3843250"/>
            <a:ext cx="1073400" cy="71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5" name="Google Shape;135;p20"/>
          <p:cNvCxnSpPr/>
          <p:nvPr/>
        </p:nvCxnSpPr>
        <p:spPr>
          <a:xfrm flipH="1">
            <a:off x="4055975" y="1399050"/>
            <a:ext cx="6600" cy="220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20"/>
          <p:cNvSpPr/>
          <p:nvPr/>
        </p:nvSpPr>
        <p:spPr>
          <a:xfrm>
            <a:off x="4651425" y="2771150"/>
            <a:ext cx="4188000" cy="71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5893935" y="2928800"/>
            <a:ext cx="196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Customizable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1319650" y="2163925"/>
            <a:ext cx="188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Not Customizable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4513588" y="1399050"/>
            <a:ext cx="87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Rust Env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5670100" y="1399050"/>
            <a:ext cx="188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Kernel rust support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0"/>
          <p:cNvSpPr/>
          <p:nvPr/>
        </p:nvSpPr>
        <p:spPr>
          <a:xfrm rot="5400000">
            <a:off x="4515700" y="2138725"/>
            <a:ext cx="934200" cy="450600"/>
          </a:xfrm>
          <a:prstGeom prst="rightArrow">
            <a:avLst>
              <a:gd name="adj1" fmla="val 50000"/>
              <a:gd name="adj2" fmla="val 7318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/>
          <p:nvPr/>
        </p:nvSpPr>
        <p:spPr>
          <a:xfrm rot="5400000">
            <a:off x="5991550" y="2138725"/>
            <a:ext cx="934200" cy="450600"/>
          </a:xfrm>
          <a:prstGeom prst="rightArrow">
            <a:avLst>
              <a:gd name="adj1" fmla="val 50000"/>
              <a:gd name="adj2" fmla="val 7318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7366150" y="1399050"/>
            <a:ext cx="153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Rust Application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20"/>
          <p:cNvSpPr/>
          <p:nvPr/>
        </p:nvSpPr>
        <p:spPr>
          <a:xfrm rot="5400000">
            <a:off x="7467400" y="2160200"/>
            <a:ext cx="934200" cy="450600"/>
          </a:xfrm>
          <a:prstGeom prst="rightArrow">
            <a:avLst>
              <a:gd name="adj1" fmla="val 50000"/>
              <a:gd name="adj2" fmla="val 7318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/>
          <p:nvPr/>
        </p:nvSpPr>
        <p:spPr>
          <a:xfrm rot="5400000">
            <a:off x="1793550" y="1295100"/>
            <a:ext cx="602700" cy="30699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of using LFS to build linux distributions</a:t>
            </a:r>
            <a:endParaRPr sz="1200" b="0">
              <a:solidFill>
                <a:srgbClr val="11111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rgbClr val="11111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727650" y="2092125"/>
            <a:ext cx="7688700" cy="2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375"/>
              <a:t>It requires a lot of time and effort, as well as a certain level of technical skill and experience.</a:t>
            </a:r>
            <a:endParaRPr sz="137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75"/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375"/>
              <a:t>It requires regular manual maintenance of the system, to keep the software and the kernel up to date.</a:t>
            </a:r>
            <a:endParaRPr sz="137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75"/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375"/>
              <a:t>It requires solving compatibility or dependency issues that may arise during the compilation process.</a:t>
            </a:r>
            <a:endParaRPr sz="1375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全屏显示(16:9)</PresentationFormat>
  <Paragraphs>88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Raleway</vt:lpstr>
      <vt:lpstr>Arial</vt:lpstr>
      <vt:lpstr>Lato</vt:lpstr>
      <vt:lpstr>Microsoft Yahei</vt:lpstr>
      <vt:lpstr>Streamline</vt:lpstr>
      <vt:lpstr>Building Linux Distribution from Scratch with Rust</vt:lpstr>
      <vt:lpstr>Why we choose rust？</vt:lpstr>
      <vt:lpstr>Why do we want to use Rust to build most of the things in the Operating system？</vt:lpstr>
      <vt:lpstr>Using Rust and LFS build linux distro</vt:lpstr>
      <vt:lpstr>What rust-related things have happened in the kernel since the release of kernel 6.1?</vt:lpstr>
      <vt:lpstr>How to build rust support Kernel?</vt:lpstr>
      <vt:lpstr>Benefits of using LFS to build linux distributions</vt:lpstr>
      <vt:lpstr>PowerPoint 演示文稿</vt:lpstr>
      <vt:lpstr>Challenges of using LFS to build linux distributions </vt:lpstr>
      <vt:lpstr>Automake the build process using the rust language </vt:lpstr>
      <vt:lpstr>Automake the build process using the rust language </vt:lpstr>
      <vt:lpstr>What rkos brings us?</vt:lpstr>
      <vt:lpstr>More System application with rust</vt:lpstr>
      <vt:lpstr>Uutils/Coreutils</vt:lpstr>
      <vt:lpstr>Rust kernel programing</vt:lpstr>
      <vt:lpstr>Planning</vt:lpstr>
      <vt:lpstr>Appendix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Linux Distribution from Scratch with Rust</dc:title>
  <cp:lastModifiedBy>fcsjhk fcsjhk</cp:lastModifiedBy>
  <cp:revision>1</cp:revision>
  <dcterms:modified xsi:type="dcterms:W3CDTF">2023-09-15T12:30:51Z</dcterms:modified>
</cp:coreProperties>
</file>