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5" r:id="rId3"/>
    <p:sldMasterId id="2147483669" r:id="rId4"/>
  </p:sldMasterIdLst>
  <p:notesMasterIdLst>
    <p:notesMasterId r:id="rId21"/>
  </p:notesMasterIdLst>
  <p:sldIdLst>
    <p:sldId id="256" r:id="rId5"/>
    <p:sldId id="846" r:id="rId6"/>
    <p:sldId id="844" r:id="rId7"/>
    <p:sldId id="873" r:id="rId8"/>
    <p:sldId id="877" r:id="rId9"/>
    <p:sldId id="878" r:id="rId10"/>
    <p:sldId id="879" r:id="rId11"/>
    <p:sldId id="880" r:id="rId12"/>
    <p:sldId id="881" r:id="rId13"/>
    <p:sldId id="862" r:id="rId14"/>
    <p:sldId id="863" r:id="rId15"/>
    <p:sldId id="882" r:id="rId16"/>
    <p:sldId id="864" r:id="rId17"/>
    <p:sldId id="865" r:id="rId18"/>
    <p:sldId id="856" r:id="rId19"/>
    <p:sldId id="866"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E54"/>
    <a:srgbClr val="445185"/>
    <a:srgbClr val="A5D7F2"/>
    <a:srgbClr val="FFE5CB"/>
    <a:srgbClr val="6EAAC6"/>
    <a:srgbClr val="5AB0D8"/>
    <a:srgbClr val="36A9E3"/>
    <a:srgbClr val="B7DFF4"/>
    <a:srgbClr val="3B87B0"/>
    <a:srgbClr val="FFF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55627"/>
  </p:normalViewPr>
  <p:slideViewPr>
    <p:cSldViewPr snapToGrid="0">
      <p:cViewPr varScale="1">
        <p:scale>
          <a:sx n="56" d="100"/>
          <a:sy n="56" d="100"/>
        </p:scale>
        <p:origin x="27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t>2023/10/25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effectLst/>
            </a:endParaRPr>
          </a:p>
        </p:txBody>
      </p:sp>
      <p:sp>
        <p:nvSpPr>
          <p:cNvPr id="4" name="灯片编号占位符 3"/>
          <p:cNvSpPr>
            <a:spLocks noGrp="1"/>
          </p:cNvSpPr>
          <p:nvPr>
            <p:ph type="sldNum" sz="quarter" idx="5"/>
          </p:nvPr>
        </p:nvSpPr>
        <p:spPr/>
        <p:txBody>
          <a:bodyPr/>
          <a:lstStyle/>
          <a:p>
            <a:fld id="{FBAF1ADF-B09C-4EA2-B027-1DD176C9893A}" type="slidenum">
              <a:rPr lang="zh-CN" altLang="en-US" smtClean="0"/>
              <a:t>3</a:t>
            </a:fld>
            <a:endParaRPr lang="zh-CN" altLang="en-US"/>
          </a:p>
        </p:txBody>
      </p:sp>
    </p:spTree>
    <p:extLst>
      <p:ext uri="{BB962C8B-B14F-4D97-AF65-F5344CB8AC3E}">
        <p14:creationId xmlns:p14="http://schemas.microsoft.com/office/powerpoint/2010/main" val="298760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Font typeface="+mj-lt"/>
              <a:buAutoNum type="arabicPeriod"/>
            </a:pPr>
            <a:endParaRPr kumimoji="1"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4</a:t>
            </a:fld>
            <a:endParaRPr lang="zh-CN" altLang="en-US"/>
          </a:p>
        </p:txBody>
      </p:sp>
    </p:spTree>
    <p:extLst>
      <p:ext uri="{BB962C8B-B14F-4D97-AF65-F5344CB8AC3E}">
        <p14:creationId xmlns:p14="http://schemas.microsoft.com/office/powerpoint/2010/main" val="54370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Font typeface="+mj-lt"/>
              <a:buAutoNum type="arabicPeriod"/>
            </a:pPr>
            <a:endParaRPr kumimoji="1"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5</a:t>
            </a:fld>
            <a:endParaRPr lang="zh-CN" altLang="en-US"/>
          </a:p>
        </p:txBody>
      </p:sp>
    </p:spTree>
    <p:extLst>
      <p:ext uri="{BB962C8B-B14F-4D97-AF65-F5344CB8AC3E}">
        <p14:creationId xmlns:p14="http://schemas.microsoft.com/office/powerpoint/2010/main" val="194679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6</a:t>
            </a:fld>
            <a:endParaRPr lang="zh-CN" altLang="en-US"/>
          </a:p>
        </p:txBody>
      </p:sp>
    </p:spTree>
    <p:extLst>
      <p:ext uri="{BB962C8B-B14F-4D97-AF65-F5344CB8AC3E}">
        <p14:creationId xmlns:p14="http://schemas.microsoft.com/office/powerpoint/2010/main" val="379266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7</a:t>
            </a:fld>
            <a:endParaRPr lang="zh-CN" altLang="en-US"/>
          </a:p>
        </p:txBody>
      </p:sp>
    </p:spTree>
    <p:extLst>
      <p:ext uri="{BB962C8B-B14F-4D97-AF65-F5344CB8AC3E}">
        <p14:creationId xmlns:p14="http://schemas.microsoft.com/office/powerpoint/2010/main" val="11012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8</a:t>
            </a:fld>
            <a:endParaRPr lang="zh-CN" altLang="en-US"/>
          </a:p>
        </p:txBody>
      </p:sp>
    </p:spTree>
    <p:extLst>
      <p:ext uri="{BB962C8B-B14F-4D97-AF65-F5344CB8AC3E}">
        <p14:creationId xmlns:p14="http://schemas.microsoft.com/office/powerpoint/2010/main" val="303812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9</a:t>
            </a:fld>
            <a:endParaRPr lang="zh-CN" altLang="en-US"/>
          </a:p>
        </p:txBody>
      </p:sp>
    </p:spTree>
    <p:extLst>
      <p:ext uri="{BB962C8B-B14F-4D97-AF65-F5344CB8AC3E}">
        <p14:creationId xmlns:p14="http://schemas.microsoft.com/office/powerpoint/2010/main" val="357180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image" Target="../media/image6.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image" Target="../media/image2.png"/><Relationship Id="rId2" Type="http://schemas.openxmlformats.org/officeDocument/2006/relationships/tags" Target="../tags/tag21.xml"/><Relationship Id="rId16"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image" Target="../media/image10.png"/><Relationship Id="rId10" Type="http://schemas.openxmlformats.org/officeDocument/2006/relationships/tags" Target="../tags/tag29.xml"/><Relationship Id="rId19" Type="http://schemas.openxmlformats.org/officeDocument/2006/relationships/image" Target="../media/image7.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a:t>单击此处编辑</a:t>
            </a:r>
            <a:br>
              <a:rPr lang="zh-CN" altLang="en-US"/>
            </a:br>
            <a:r>
              <a:rPr lang="zh-CN" altLang="en-US"/>
              <a:t>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93BBB60-C008-B98E-7E25-41C57F08EFC9}"/>
              </a:ext>
            </a:extLst>
          </p:cNvPr>
          <p:cNvSpPr>
            <a:spLocks noGrp="1"/>
          </p:cNvSpPr>
          <p:nvPr>
            <p:ph type="dt" sz="half" idx="10"/>
          </p:nvPr>
        </p:nvSpPr>
        <p:spPr>
          <a:xfrm>
            <a:off x="838200" y="6356350"/>
            <a:ext cx="2743200" cy="365125"/>
          </a:xfrm>
          <a:prstGeom prst="rect">
            <a:avLst/>
          </a:prstGeom>
        </p:spPr>
        <p:txBody>
          <a:bodyPr/>
          <a:lstStyle>
            <a:lvl1pPr>
              <a:defRPr b="0" i="0">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5" name="页脚占位符 4">
            <a:extLst>
              <a:ext uri="{FF2B5EF4-FFF2-40B4-BE49-F238E27FC236}">
                <a16:creationId xmlns:a16="http://schemas.microsoft.com/office/drawing/2014/main" id="{E75A1447-42AD-A015-DB79-2C05B076DB72}"/>
              </a:ext>
            </a:extLst>
          </p:cNvPr>
          <p:cNvSpPr>
            <a:spLocks noGrp="1"/>
          </p:cNvSpPr>
          <p:nvPr>
            <p:ph type="ftr" sz="quarter" idx="11"/>
          </p:nvPr>
        </p:nvSpPr>
        <p:spPr>
          <a:xfrm>
            <a:off x="4038600" y="6356350"/>
            <a:ext cx="4114800" cy="365125"/>
          </a:xfrm>
          <a:prstGeom prst="rect">
            <a:avLst/>
          </a:prstGeom>
        </p:spPr>
        <p:txBody>
          <a:bodyPr/>
          <a:lstStyle>
            <a:lvl1pPr>
              <a:defRPr b="0" i="0">
                <a:latin typeface="OPPOSans L" pitchFamily="18" charset="-122"/>
                <a:ea typeface="OPPOSans L" pitchFamily="18" charset="-122"/>
              </a:defRPr>
            </a:lvl1pPr>
          </a:lstStyle>
          <a:p>
            <a:endParaRPr kumimoji="1" lang="zh-CN" altLang="en-US" dirty="0"/>
          </a:p>
        </p:txBody>
      </p:sp>
      <p:sp>
        <p:nvSpPr>
          <p:cNvPr id="6" name="灯片编号占位符 5">
            <a:extLst>
              <a:ext uri="{FF2B5EF4-FFF2-40B4-BE49-F238E27FC236}">
                <a16:creationId xmlns:a16="http://schemas.microsoft.com/office/drawing/2014/main" id="{9AE06CDD-4F2E-D6FB-3597-C78E2F7BE4F4}"/>
              </a:ext>
            </a:extLst>
          </p:cNvPr>
          <p:cNvSpPr>
            <a:spLocks noGrp="1"/>
          </p:cNvSpPr>
          <p:nvPr>
            <p:ph type="sldNum" sz="quarter" idx="12"/>
          </p:nvPr>
        </p:nvSpPr>
        <p:spPr>
          <a:xfrm>
            <a:off x="8610600" y="6356350"/>
            <a:ext cx="2743200" cy="365125"/>
          </a:xfrm>
          <a:prstGeom prst="rect">
            <a:avLst/>
          </a:prstGeom>
        </p:spPr>
        <p:txBody>
          <a:bodyPr/>
          <a:lstStyle>
            <a:lvl1pPr>
              <a:defRPr b="0" i="0">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pic>
        <p:nvPicPr>
          <p:cNvPr id="7" name="图像" descr="图像">
            <a:extLst>
              <a:ext uri="{FF2B5EF4-FFF2-40B4-BE49-F238E27FC236}">
                <a16:creationId xmlns:a16="http://schemas.microsoft.com/office/drawing/2014/main" id="{7341A4C8-C48C-A8CB-E9AA-6E3E52CE2EF3}"/>
              </a:ext>
            </a:extLst>
          </p:cNvPr>
          <p:cNvPicPr>
            <a:picLocks noChangeAspect="1"/>
          </p:cNvPicPr>
          <p:nvPr userDrawn="1"/>
        </p:nvPicPr>
        <p:blipFill>
          <a:blip r:embed="rId2"/>
          <a:srcRect t="22926" r="55328"/>
          <a:stretch>
            <a:fillRect/>
          </a:stretch>
        </p:blipFill>
        <p:spPr>
          <a:xfrm>
            <a:off x="8545498" y="-38189"/>
            <a:ext cx="3717266" cy="5645596"/>
          </a:xfrm>
          <a:prstGeom prst="rect">
            <a:avLst/>
          </a:prstGeom>
          <a:ln w="12700">
            <a:miter lim="400000"/>
          </a:ln>
        </p:spPr>
      </p:pic>
      <p:pic>
        <p:nvPicPr>
          <p:cNvPr id="8" name="图像" descr="图像">
            <a:extLst>
              <a:ext uri="{FF2B5EF4-FFF2-40B4-BE49-F238E27FC236}">
                <a16:creationId xmlns:a16="http://schemas.microsoft.com/office/drawing/2014/main" id="{CFDB1A98-C3DF-5BB1-DDFA-F875E8F77617}"/>
              </a:ext>
            </a:extLst>
          </p:cNvPr>
          <p:cNvPicPr>
            <a:picLocks noChangeAspect="1"/>
          </p:cNvPicPr>
          <p:nvPr userDrawn="1"/>
        </p:nvPicPr>
        <p:blipFill>
          <a:blip r:embed="rId3"/>
          <a:stretch>
            <a:fillRect/>
          </a:stretch>
        </p:blipFill>
        <p:spPr>
          <a:xfrm>
            <a:off x="9049879" y="5899078"/>
            <a:ext cx="2715597" cy="602708"/>
          </a:xfrm>
          <a:prstGeom prst="rect">
            <a:avLst/>
          </a:prstGeom>
          <a:ln w="12700">
            <a:miter lim="400000"/>
          </a:ln>
        </p:spPr>
      </p:pic>
      <p:pic>
        <p:nvPicPr>
          <p:cNvPr id="9" name="图像" descr="图像">
            <a:extLst>
              <a:ext uri="{FF2B5EF4-FFF2-40B4-BE49-F238E27FC236}">
                <a16:creationId xmlns:a16="http://schemas.microsoft.com/office/drawing/2014/main" id="{CCF25C24-30BF-87B1-AE91-C6CEB94959FA}"/>
              </a:ext>
            </a:extLst>
          </p:cNvPr>
          <p:cNvPicPr>
            <a:picLocks noChangeAspect="1"/>
          </p:cNvPicPr>
          <p:nvPr userDrawn="1"/>
        </p:nvPicPr>
        <p:blipFill>
          <a:blip r:embed="rId2"/>
          <a:srcRect t="7936"/>
          <a:stretch>
            <a:fillRect/>
          </a:stretch>
        </p:blipFill>
        <p:spPr>
          <a:xfrm>
            <a:off x="25889" y="-73261"/>
            <a:ext cx="6813424" cy="5521642"/>
          </a:xfrm>
          <a:prstGeom prst="rect">
            <a:avLst/>
          </a:prstGeom>
          <a:ln w="12700">
            <a:miter lim="400000"/>
          </a:ln>
        </p:spPr>
      </p:pic>
      <p:sp>
        <p:nvSpPr>
          <p:cNvPr id="10" name="Part 01">
            <a:extLst>
              <a:ext uri="{FF2B5EF4-FFF2-40B4-BE49-F238E27FC236}">
                <a16:creationId xmlns:a16="http://schemas.microsoft.com/office/drawing/2014/main" id="{E75BF482-1871-40ED-5133-4474F75B023B}"/>
              </a:ext>
            </a:extLst>
          </p:cNvPr>
          <p:cNvSpPr txBox="1">
            <a:spLocks noGrp="1"/>
          </p:cNvSpPr>
          <p:nvPr>
            <p:ph type="body" sz="quarter" idx="21" hasCustomPrompt="1"/>
          </p:nvPr>
        </p:nvSpPr>
        <p:spPr>
          <a:xfrm>
            <a:off x="1825415" y="1074264"/>
            <a:ext cx="3417571" cy="1460501"/>
          </a:xfrm>
          <a:prstGeom prst="rect">
            <a:avLst/>
          </a:prstGeom>
        </p:spPr>
        <p:txBody>
          <a:bodyPr wrap="none" numCol="1" spcCol="38100" anchor="b"/>
          <a:lstStyle>
            <a:lvl1pPr marL="0" indent="0" algn="ctr">
              <a:spcBef>
                <a:spcPts val="0"/>
              </a:spcBef>
              <a:buSzTx/>
              <a:buNone/>
              <a:defRPr sz="7000">
                <a:ln w="50800" cap="flat">
                  <a:solidFill>
                    <a:srgbClr val="FFFFFF"/>
                  </a:solidFill>
                  <a:prstDash val="solid"/>
                  <a:miter lim="400000"/>
                </a:ln>
                <a:latin typeface="OPPOSans H"/>
                <a:ea typeface="OPPOSans H"/>
                <a:cs typeface="OPPOSans H"/>
                <a:sym typeface="OPPOSans H"/>
              </a:defRPr>
            </a:lvl1pPr>
          </a:lstStyle>
          <a:p>
            <a:r>
              <a:t>Part 01</a:t>
            </a:r>
          </a:p>
        </p:txBody>
      </p:sp>
      <p:sp>
        <p:nvSpPr>
          <p:cNvPr id="11" name="Section…">
            <a:extLst>
              <a:ext uri="{FF2B5EF4-FFF2-40B4-BE49-F238E27FC236}">
                <a16:creationId xmlns:a16="http://schemas.microsoft.com/office/drawing/2014/main" id="{AB0DCD7E-8596-1342-12A6-F823D7901D1D}"/>
              </a:ext>
            </a:extLst>
          </p:cNvPr>
          <p:cNvSpPr txBox="1">
            <a:spLocks noGrp="1"/>
          </p:cNvSpPr>
          <p:nvPr>
            <p:ph type="body" sz="quarter" idx="22" hasCustomPrompt="1"/>
          </p:nvPr>
        </p:nvSpPr>
        <p:spPr>
          <a:xfrm>
            <a:off x="1879762" y="2741577"/>
            <a:ext cx="3598113" cy="1197611"/>
          </a:xfrm>
          <a:prstGeom prst="rect">
            <a:avLst/>
          </a:prstGeom>
        </p:spPr>
        <p:txBody>
          <a:bodyPr numCol="1" spcCol="38100" anchor="ctr"/>
          <a:lstStyle>
            <a:lvl1pPr marL="0" marR="0" indent="0" algn="l" defTabSz="1219169" rtl="0" eaLnBrk="1" fontAlgn="auto" latinLnBrk="0" hangingPunct="1">
              <a:lnSpc>
                <a:spcPct val="110000"/>
              </a:lnSpc>
              <a:spcBef>
                <a:spcPts val="0"/>
              </a:spcBef>
              <a:spcAft>
                <a:spcPts val="0"/>
              </a:spcAft>
              <a:buClrTx/>
              <a:buSzTx/>
              <a:buFontTx/>
              <a:buNone/>
              <a:tabLst/>
              <a:defRPr sz="3250">
                <a:ln w="12700" cap="flat">
                  <a:solidFill>
                    <a:srgbClr val="FFFFFF"/>
                  </a:solidFill>
                  <a:prstDash val="solid"/>
                  <a:miter lim="400000"/>
                </a:ln>
                <a:latin typeface="OPPOSans L"/>
                <a:ea typeface="OPPOSans L"/>
                <a:cs typeface="OPPOSans L"/>
                <a:sym typeface="OPPOSans L"/>
              </a:defRPr>
            </a:lvl1pPr>
          </a:lstStyle>
          <a:p>
            <a:r>
              <a:rPr lang="en" altLang="zh-CN" dirty="0">
                <a:solidFill>
                  <a:srgbClr val="FFFFFF"/>
                </a:solidFill>
                <a:effectLst/>
                <a:latin typeface="OPPOSans L" pitchFamily="18" charset="-122"/>
                <a:ea typeface="OPPOSans L" pitchFamily="18" charset="-122"/>
              </a:rPr>
              <a:t>Section</a:t>
            </a:r>
          </a:p>
          <a:p>
            <a:r>
              <a:rPr lang="en" altLang="zh-CN" dirty="0">
                <a:solidFill>
                  <a:srgbClr val="FFFFFF"/>
                </a:solidFill>
                <a:effectLst/>
                <a:latin typeface="OPPOSans L" pitchFamily="18" charset="-122"/>
                <a:ea typeface="OPPOSans L" pitchFamily="18" charset="-122"/>
              </a:rPr>
              <a:t>Header Here</a:t>
            </a:r>
          </a:p>
        </p:txBody>
      </p:sp>
      <p:pic>
        <p:nvPicPr>
          <p:cNvPr id="12" name="图像" descr="图像">
            <a:extLst>
              <a:ext uri="{FF2B5EF4-FFF2-40B4-BE49-F238E27FC236}">
                <a16:creationId xmlns:a16="http://schemas.microsoft.com/office/drawing/2014/main" id="{B83ED0B7-7BEB-E331-7801-850C738D923E}"/>
              </a:ext>
            </a:extLst>
          </p:cNvPr>
          <p:cNvPicPr>
            <a:picLocks noChangeAspect="1"/>
          </p:cNvPicPr>
          <p:nvPr userDrawn="1"/>
        </p:nvPicPr>
        <p:blipFill>
          <a:blip r:embed="rId2"/>
          <a:stretch>
            <a:fillRect/>
          </a:stretch>
        </p:blipFill>
        <p:spPr>
          <a:xfrm>
            <a:off x="872668" y="4135205"/>
            <a:ext cx="3947235" cy="3474644"/>
          </a:xfrm>
          <a:prstGeom prst="rect">
            <a:avLst/>
          </a:prstGeom>
          <a:ln w="12700">
            <a:miter lim="400000"/>
          </a:ln>
        </p:spPr>
      </p:pic>
      <p:pic>
        <p:nvPicPr>
          <p:cNvPr id="13" name="图像" descr="图像">
            <a:extLst>
              <a:ext uri="{FF2B5EF4-FFF2-40B4-BE49-F238E27FC236}">
                <a16:creationId xmlns:a16="http://schemas.microsoft.com/office/drawing/2014/main" id="{A8C09296-8D02-AD5B-33A2-EE3B5251D552}"/>
              </a:ext>
            </a:extLst>
          </p:cNvPr>
          <p:cNvPicPr>
            <a:picLocks noChangeAspect="1"/>
          </p:cNvPicPr>
          <p:nvPr userDrawn="1"/>
        </p:nvPicPr>
        <p:blipFill>
          <a:blip r:embed="rId4"/>
          <a:stretch>
            <a:fillRect/>
          </a:stretch>
        </p:blipFill>
        <p:spPr>
          <a:xfrm>
            <a:off x="6666539" y="4852707"/>
            <a:ext cx="2045006" cy="2039640"/>
          </a:xfrm>
          <a:prstGeom prst="rect">
            <a:avLst/>
          </a:prstGeom>
          <a:ln w="12700">
            <a:miter lim="400000"/>
          </a:ln>
        </p:spPr>
      </p:pic>
      <p:pic>
        <p:nvPicPr>
          <p:cNvPr id="14" name="图像" descr="图像">
            <a:extLst>
              <a:ext uri="{FF2B5EF4-FFF2-40B4-BE49-F238E27FC236}">
                <a16:creationId xmlns:a16="http://schemas.microsoft.com/office/drawing/2014/main" id="{1EE53E77-7C91-1E45-0BF5-0851F0450AE8}"/>
              </a:ext>
            </a:extLst>
          </p:cNvPr>
          <p:cNvPicPr>
            <a:picLocks noChangeAspect="1"/>
          </p:cNvPicPr>
          <p:nvPr userDrawn="1"/>
        </p:nvPicPr>
        <p:blipFill>
          <a:blip r:embed="rId5"/>
          <a:srcRect t="20023"/>
          <a:stretch>
            <a:fillRect/>
          </a:stretch>
        </p:blipFill>
        <p:spPr>
          <a:xfrm>
            <a:off x="5282045" y="-13683"/>
            <a:ext cx="2982477" cy="2931663"/>
          </a:xfrm>
          <a:prstGeom prst="rect">
            <a:avLst/>
          </a:prstGeom>
          <a:ln w="12700">
            <a:miter lim="400000"/>
          </a:ln>
        </p:spPr>
      </p:pic>
      <p:sp>
        <p:nvSpPr>
          <p:cNvPr id="15" name="幻灯片编号">
            <a:extLst>
              <a:ext uri="{FF2B5EF4-FFF2-40B4-BE49-F238E27FC236}">
                <a16:creationId xmlns:a16="http://schemas.microsoft.com/office/drawing/2014/main" id="{D95F9E3C-1148-1D97-3C07-EEDCB420648E}"/>
              </a:ext>
            </a:extLst>
          </p:cNvPr>
          <p:cNvSpPr txBox="1">
            <a:spLocks/>
          </p:cNvSpPr>
          <p:nvPr userDrawn="1"/>
        </p:nvSpPr>
        <p:spPr>
          <a:xfrm>
            <a:off x="6000750" y="6542617"/>
            <a:ext cx="184253" cy="1873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a:lstStyle>
          <a:p>
            <a:fld id="{86CB4B4D-7CA3-9044-876B-883B54F8677D}" type="slidenum">
              <a:rPr lang="en-US" altLang="zh-CN" sz="1200" b="0" i="0" smtClean="0">
                <a:latin typeface="OPPOSans L" pitchFamily="18" charset="-122"/>
                <a:ea typeface="OPPOSans L" pitchFamily="18" charset="-122"/>
              </a:rPr>
              <a:pPr/>
              <a:t>‹#›</a:t>
            </a:fld>
            <a:endParaRPr lang="en-US" altLang="zh-CN" sz="1200" b="0" i="0" dirty="0">
              <a:latin typeface="OPPOSans L" pitchFamily="18" charset="-122"/>
              <a:ea typeface="OPPOSans L" pitchFamily="18" charset="-122"/>
            </a:endParaRPr>
          </a:p>
        </p:txBody>
      </p:sp>
    </p:spTree>
    <p:extLst>
      <p:ext uri="{BB962C8B-B14F-4D97-AF65-F5344CB8AC3E}">
        <p14:creationId xmlns:p14="http://schemas.microsoft.com/office/powerpoint/2010/main" val="404558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8" name="图像" descr="图像">
            <a:extLst>
              <a:ext uri="{FF2B5EF4-FFF2-40B4-BE49-F238E27FC236}">
                <a16:creationId xmlns:a16="http://schemas.microsoft.com/office/drawing/2014/main" id="{EA89E21F-9116-A0C6-A6A0-F7C9F470DBC5}"/>
              </a:ext>
            </a:extLst>
          </p:cNvPr>
          <p:cNvPicPr>
            <a:picLocks noChangeAspect="1"/>
          </p:cNvPicPr>
          <p:nvPr userDrawn="1"/>
        </p:nvPicPr>
        <p:blipFill>
          <a:blip r:embed="rId2"/>
          <a:stretch>
            <a:fillRect/>
          </a:stretch>
        </p:blipFill>
        <p:spPr>
          <a:xfrm>
            <a:off x="9374129" y="320555"/>
            <a:ext cx="2345593" cy="520588"/>
          </a:xfrm>
          <a:prstGeom prst="rect">
            <a:avLst/>
          </a:prstGeom>
          <a:ln w="12700">
            <a:miter lim="400000"/>
          </a:ln>
        </p:spPr>
      </p:pic>
      <p:pic>
        <p:nvPicPr>
          <p:cNvPr id="2" name="图片 1" descr="图像">
            <a:extLst>
              <a:ext uri="{FF2B5EF4-FFF2-40B4-BE49-F238E27FC236}">
                <a16:creationId xmlns:a16="http://schemas.microsoft.com/office/drawing/2014/main" id="{F711A25D-D79F-5223-3DAF-B54ECA7F4DA9}"/>
              </a:ext>
            </a:extLst>
          </p:cNvPr>
          <p:cNvPicPr>
            <a:picLocks noChangeAspect="1"/>
          </p:cNvPicPr>
          <p:nvPr userDrawn="1"/>
        </p:nvPicPr>
        <p:blipFill>
          <a:blip r:embed="rId3"/>
          <a:srcRect r="39713"/>
          <a:stretch>
            <a:fillRect/>
          </a:stretch>
        </p:blipFill>
        <p:spPr>
          <a:xfrm rot="3486890">
            <a:off x="1684893" y="3699332"/>
            <a:ext cx="4107541" cy="5997671"/>
          </a:xfrm>
          <a:custGeom>
            <a:avLst/>
            <a:gdLst>
              <a:gd name="connsiteX0" fmla="*/ 0 w 8215081"/>
              <a:gd name="connsiteY0" fmla="*/ 0 h 11995342"/>
              <a:gd name="connsiteX1" fmla="*/ 8215081 w 8215081"/>
              <a:gd name="connsiteY1" fmla="*/ 0 h 11995342"/>
              <a:gd name="connsiteX2" fmla="*/ 752946 w 8215081"/>
              <a:gd name="connsiteY2" fmla="*/ 11995342 h 11995342"/>
              <a:gd name="connsiteX3" fmla="*/ 0 w 8215081"/>
              <a:gd name="connsiteY3" fmla="*/ 11995342 h 11995342"/>
              <a:gd name="connsiteX4" fmla="*/ 0 w 8215081"/>
              <a:gd name="connsiteY4" fmla="*/ 0 h 1199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081" h="11995342">
                <a:moveTo>
                  <a:pt x="0" y="0"/>
                </a:moveTo>
                <a:lnTo>
                  <a:pt x="8215081" y="0"/>
                </a:lnTo>
                <a:lnTo>
                  <a:pt x="752946" y="11995342"/>
                </a:lnTo>
                <a:lnTo>
                  <a:pt x="0" y="11995342"/>
                </a:lnTo>
                <a:lnTo>
                  <a:pt x="0" y="0"/>
                </a:lnTo>
                <a:close/>
              </a:path>
            </a:pathLst>
          </a:custGeom>
          <a:ln w="12700">
            <a:miter lim="400000"/>
          </a:ln>
        </p:spPr>
      </p:pic>
      <p:pic>
        <p:nvPicPr>
          <p:cNvPr id="3" name="图片 2">
            <a:extLst>
              <a:ext uri="{FF2B5EF4-FFF2-40B4-BE49-F238E27FC236}">
                <a16:creationId xmlns:a16="http://schemas.microsoft.com/office/drawing/2014/main" id="{C18BFB49-0B43-B6DB-914D-9A1096FE9A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 t="49224" r="7425" b="46865"/>
          <a:stretch/>
        </p:blipFill>
        <p:spPr>
          <a:xfrm>
            <a:off x="3861268" y="6539192"/>
            <a:ext cx="8330732" cy="318809"/>
          </a:xfrm>
          <a:prstGeom prst="rect">
            <a:avLst/>
          </a:prstGeom>
        </p:spPr>
      </p:pic>
      <p:sp>
        <p:nvSpPr>
          <p:cNvPr id="4" name="Section…">
            <a:extLst>
              <a:ext uri="{FF2B5EF4-FFF2-40B4-BE49-F238E27FC236}">
                <a16:creationId xmlns:a16="http://schemas.microsoft.com/office/drawing/2014/main" id="{504681F3-DFF0-C56C-46F7-FD5ED023F72D}"/>
              </a:ext>
            </a:extLst>
          </p:cNvPr>
          <p:cNvSpPr txBox="1">
            <a:spLocks noGrp="1"/>
          </p:cNvSpPr>
          <p:nvPr>
            <p:ph type="body" sz="quarter" idx="22" hasCustomPrompt="1"/>
          </p:nvPr>
        </p:nvSpPr>
        <p:spPr>
          <a:xfrm>
            <a:off x="391322" y="293018"/>
            <a:ext cx="8661238" cy="575663"/>
          </a:xfrm>
          <a:prstGeom prst="rect">
            <a:avLst/>
          </a:prstGeom>
        </p:spPr>
        <p:txBody>
          <a:bodyPr numCol="1" spcCol="38100" anchor="ctr"/>
          <a:lstStyle>
            <a:lvl1pPr marL="0" marR="0" indent="0" algn="l" defTabSz="1219169" rtl="0" eaLnBrk="1" fontAlgn="auto" latinLnBrk="0" hangingPunct="1">
              <a:lnSpc>
                <a:spcPct val="110000"/>
              </a:lnSpc>
              <a:spcBef>
                <a:spcPts val="0"/>
              </a:spcBef>
              <a:spcAft>
                <a:spcPts val="0"/>
              </a:spcAft>
              <a:buClrTx/>
              <a:buSzTx/>
              <a:buFontTx/>
              <a:buNone/>
              <a:tabLst/>
              <a:defRPr sz="3250" b="1">
                <a:ln w="12700" cap="flat">
                  <a:solidFill>
                    <a:srgbClr val="FFFFFF"/>
                  </a:solidFill>
                  <a:prstDash val="solid"/>
                  <a:miter lim="400000"/>
                </a:ln>
                <a:latin typeface="OPPOSans B" panose="02010600030101010101" charset="-122"/>
                <a:ea typeface="OPPOSans B" panose="02010600030101010101" charset="-122"/>
                <a:cs typeface="OPPOSans B" panose="02010600030101010101" charset="-122"/>
                <a:sym typeface="OPPOSans L"/>
              </a:defRPr>
            </a:lvl1pPr>
          </a:lstStyle>
          <a:p>
            <a:r>
              <a:rPr lang="en" altLang="zh-CN" dirty="0">
                <a:solidFill>
                  <a:srgbClr val="FFFFFF"/>
                </a:solidFill>
                <a:effectLst/>
                <a:latin typeface="OPPOSans L" pitchFamily="18" charset="-122"/>
                <a:ea typeface="OPPOSans L" pitchFamily="18" charset="-122"/>
              </a:rPr>
              <a:t>Section Header Here</a:t>
            </a:r>
          </a:p>
        </p:txBody>
      </p:sp>
      <p:sp>
        <p:nvSpPr>
          <p:cNvPr id="10" name="文本占位符 9">
            <a:extLst>
              <a:ext uri="{FF2B5EF4-FFF2-40B4-BE49-F238E27FC236}">
                <a16:creationId xmlns:a16="http://schemas.microsoft.com/office/drawing/2014/main" id="{1AF175D8-D8C5-290B-384E-D59DE4141F9E}"/>
              </a:ext>
            </a:extLst>
          </p:cNvPr>
          <p:cNvSpPr>
            <a:spLocks noGrp="1"/>
          </p:cNvSpPr>
          <p:nvPr>
            <p:ph type="body" sz="quarter" idx="24"/>
          </p:nvPr>
        </p:nvSpPr>
        <p:spPr>
          <a:xfrm>
            <a:off x="391322" y="1250376"/>
            <a:ext cx="11328400" cy="5089464"/>
          </a:xfrm>
          <a:prstGeom prst="rect">
            <a:avLst/>
          </a:prstGeom>
        </p:spPr>
        <p:txBody>
          <a:bodyPr/>
          <a:lstStyle>
            <a:lvl1pPr>
              <a:defRPr b="0">
                <a:latin typeface="OPPOSans L" panose="02010600030101010101" charset="-122"/>
                <a:ea typeface="OPPOSans L" panose="02010600030101010101" charset="-122"/>
                <a:cs typeface="OPPOSans L" panose="02010600030101010101" charset="-122"/>
              </a:defRPr>
            </a:lvl1pPr>
            <a:lvl2pPr>
              <a:defRPr b="0">
                <a:latin typeface="OPPOSans L" panose="02010600030101010101" charset="-122"/>
                <a:ea typeface="OPPOSans L" panose="02010600030101010101" charset="-122"/>
                <a:cs typeface="OPPOSans L" panose="02010600030101010101" charset="-122"/>
              </a:defRPr>
            </a:lvl2pPr>
            <a:lvl3pPr>
              <a:defRPr b="0">
                <a:latin typeface="OPPOSans L" panose="02010600030101010101" charset="-122"/>
                <a:ea typeface="OPPOSans L" panose="02010600030101010101" charset="-122"/>
                <a:cs typeface="OPPOSans L" panose="02010600030101010101" charset="-122"/>
              </a:defRPr>
            </a:lvl3pPr>
            <a:lvl4pPr>
              <a:defRPr b="0">
                <a:latin typeface="OPPOSans L" panose="02010600030101010101" charset="-122"/>
                <a:ea typeface="OPPOSans L" panose="02010600030101010101" charset="-122"/>
                <a:cs typeface="OPPOSans L" panose="02010600030101010101" charset="-122"/>
              </a:defRPr>
            </a:lvl4pPr>
            <a:lvl5pPr>
              <a:defRPr b="0">
                <a:latin typeface="OPPOSans L" panose="02010600030101010101" charset="-122"/>
                <a:ea typeface="OPPOSans L" panose="02010600030101010101" charset="-122"/>
                <a:cs typeface="OPPOSans L" panose="02010600030101010101"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3230764232"/>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致谢页">
    <p:spTree>
      <p:nvGrpSpPr>
        <p:cNvPr id="1" name=""/>
        <p:cNvGrpSpPr/>
        <p:nvPr/>
      </p:nvGrpSpPr>
      <p:grpSpPr>
        <a:xfrm>
          <a:off x="0" y="0"/>
          <a:ext cx="0" cy="0"/>
          <a:chOff x="0" y="0"/>
          <a:chExt cx="0" cy="0"/>
        </a:xfrm>
      </p:grpSpPr>
      <p:pic>
        <p:nvPicPr>
          <p:cNvPr id="10" name="图像" descr="图像">
            <a:extLst>
              <a:ext uri="{FF2B5EF4-FFF2-40B4-BE49-F238E27FC236}">
                <a16:creationId xmlns:a16="http://schemas.microsoft.com/office/drawing/2014/main" id="{4B458EBB-B815-DAB3-6FC6-750BE04608B3}"/>
              </a:ext>
            </a:extLst>
          </p:cNvPr>
          <p:cNvPicPr>
            <a:picLocks noChangeAspect="1"/>
          </p:cNvPicPr>
          <p:nvPr userDrawn="1"/>
        </p:nvPicPr>
        <p:blipFill>
          <a:blip r:embed="rId2"/>
          <a:stretch>
            <a:fillRect/>
          </a:stretch>
        </p:blipFill>
        <p:spPr>
          <a:xfrm>
            <a:off x="10473199" y="5506494"/>
            <a:ext cx="1217537" cy="1336777"/>
          </a:xfrm>
          <a:prstGeom prst="rect">
            <a:avLst/>
          </a:prstGeom>
          <a:ln w="12700">
            <a:miter lim="400000"/>
          </a:ln>
        </p:spPr>
      </p:pic>
      <p:pic>
        <p:nvPicPr>
          <p:cNvPr id="11" name="图像" descr="图像">
            <a:extLst>
              <a:ext uri="{FF2B5EF4-FFF2-40B4-BE49-F238E27FC236}">
                <a16:creationId xmlns:a16="http://schemas.microsoft.com/office/drawing/2014/main" id="{57821207-8B56-EBB9-17E4-2D100B980980}"/>
              </a:ext>
            </a:extLst>
          </p:cNvPr>
          <p:cNvPicPr>
            <a:picLocks noChangeAspect="1"/>
          </p:cNvPicPr>
          <p:nvPr userDrawn="1"/>
        </p:nvPicPr>
        <p:blipFill>
          <a:blip r:embed="rId3"/>
          <a:stretch>
            <a:fillRect/>
          </a:stretch>
        </p:blipFill>
        <p:spPr>
          <a:xfrm rot="420000">
            <a:off x="8473401" y="4260093"/>
            <a:ext cx="755040" cy="928615"/>
          </a:xfrm>
          <a:prstGeom prst="rect">
            <a:avLst/>
          </a:prstGeom>
          <a:ln w="12700">
            <a:miter lim="400000"/>
          </a:ln>
        </p:spPr>
      </p:pic>
      <p:pic>
        <p:nvPicPr>
          <p:cNvPr id="12" name="图像" descr="图像">
            <a:extLst>
              <a:ext uri="{FF2B5EF4-FFF2-40B4-BE49-F238E27FC236}">
                <a16:creationId xmlns:a16="http://schemas.microsoft.com/office/drawing/2014/main" id="{58ED6CE6-381D-60D7-3411-CE3B8016B0FE}"/>
              </a:ext>
            </a:extLst>
          </p:cNvPr>
          <p:cNvPicPr>
            <a:picLocks noChangeAspect="1"/>
          </p:cNvPicPr>
          <p:nvPr userDrawn="1"/>
        </p:nvPicPr>
        <p:blipFill>
          <a:blip r:embed="rId4"/>
          <a:stretch>
            <a:fillRect/>
          </a:stretch>
        </p:blipFill>
        <p:spPr>
          <a:xfrm>
            <a:off x="6158539" y="5058949"/>
            <a:ext cx="2045006" cy="2039640"/>
          </a:xfrm>
          <a:prstGeom prst="rect">
            <a:avLst/>
          </a:prstGeom>
          <a:ln w="12700">
            <a:miter lim="400000"/>
          </a:ln>
        </p:spPr>
      </p:pic>
      <p:pic>
        <p:nvPicPr>
          <p:cNvPr id="13" name="图像" descr="图像">
            <a:extLst>
              <a:ext uri="{FF2B5EF4-FFF2-40B4-BE49-F238E27FC236}">
                <a16:creationId xmlns:a16="http://schemas.microsoft.com/office/drawing/2014/main" id="{051D0F07-C174-D0BF-28C7-0C0E6612BEE5}"/>
              </a:ext>
            </a:extLst>
          </p:cNvPr>
          <p:cNvPicPr>
            <a:picLocks noChangeAspect="1"/>
          </p:cNvPicPr>
          <p:nvPr userDrawn="1"/>
        </p:nvPicPr>
        <p:blipFill>
          <a:blip r:embed="rId5"/>
          <a:srcRect r="10941"/>
          <a:stretch>
            <a:fillRect/>
          </a:stretch>
        </p:blipFill>
        <p:spPr>
          <a:xfrm>
            <a:off x="8735368" y="3153931"/>
            <a:ext cx="3515336" cy="3474643"/>
          </a:xfrm>
          <a:prstGeom prst="rect">
            <a:avLst/>
          </a:prstGeom>
          <a:ln w="12700">
            <a:miter lim="400000"/>
          </a:ln>
        </p:spPr>
      </p:pic>
      <p:pic>
        <p:nvPicPr>
          <p:cNvPr id="14" name="图像" descr="图像">
            <a:extLst>
              <a:ext uri="{FF2B5EF4-FFF2-40B4-BE49-F238E27FC236}">
                <a16:creationId xmlns:a16="http://schemas.microsoft.com/office/drawing/2014/main" id="{DDB062B1-BC44-CFFE-4F79-0799CCD08A58}"/>
              </a:ext>
            </a:extLst>
          </p:cNvPr>
          <p:cNvPicPr>
            <a:picLocks noChangeAspect="1"/>
          </p:cNvPicPr>
          <p:nvPr userDrawn="1"/>
        </p:nvPicPr>
        <p:blipFill>
          <a:blip r:embed="rId6"/>
          <a:stretch>
            <a:fillRect/>
          </a:stretch>
        </p:blipFill>
        <p:spPr>
          <a:xfrm>
            <a:off x="8205939" y="373419"/>
            <a:ext cx="2982477" cy="3665641"/>
          </a:xfrm>
          <a:prstGeom prst="rect">
            <a:avLst/>
          </a:prstGeom>
          <a:ln w="12700">
            <a:miter lim="400000"/>
          </a:ln>
        </p:spPr>
      </p:pic>
      <p:pic>
        <p:nvPicPr>
          <p:cNvPr id="15" name="图像" descr="图像">
            <a:extLst>
              <a:ext uri="{FF2B5EF4-FFF2-40B4-BE49-F238E27FC236}">
                <a16:creationId xmlns:a16="http://schemas.microsoft.com/office/drawing/2014/main" id="{57F2846B-BCF2-2762-BB6D-D6978418A9CE}"/>
              </a:ext>
            </a:extLst>
          </p:cNvPr>
          <p:cNvPicPr>
            <a:picLocks noChangeAspect="1"/>
          </p:cNvPicPr>
          <p:nvPr userDrawn="1"/>
        </p:nvPicPr>
        <p:blipFill>
          <a:blip r:embed="rId7"/>
          <a:stretch>
            <a:fillRect/>
          </a:stretch>
        </p:blipFill>
        <p:spPr>
          <a:xfrm>
            <a:off x="7965266" y="4147329"/>
            <a:ext cx="2129104" cy="2734793"/>
          </a:xfrm>
          <a:prstGeom prst="rect">
            <a:avLst/>
          </a:prstGeom>
          <a:ln w="12700">
            <a:miter lim="400000"/>
          </a:ln>
        </p:spPr>
      </p:pic>
      <p:pic>
        <p:nvPicPr>
          <p:cNvPr id="16" name="图像" descr="图像">
            <a:extLst>
              <a:ext uri="{FF2B5EF4-FFF2-40B4-BE49-F238E27FC236}">
                <a16:creationId xmlns:a16="http://schemas.microsoft.com/office/drawing/2014/main" id="{65F88AAA-5D81-790B-2C2B-FDA68795AA20}"/>
              </a:ext>
            </a:extLst>
          </p:cNvPr>
          <p:cNvPicPr>
            <a:picLocks noChangeAspect="1"/>
          </p:cNvPicPr>
          <p:nvPr userDrawn="1"/>
        </p:nvPicPr>
        <p:blipFill>
          <a:blip r:embed="rId8"/>
          <a:stretch>
            <a:fillRect/>
          </a:stretch>
        </p:blipFill>
        <p:spPr>
          <a:xfrm>
            <a:off x="682279" y="837902"/>
            <a:ext cx="2715597" cy="602708"/>
          </a:xfrm>
          <a:prstGeom prst="rect">
            <a:avLst/>
          </a:prstGeom>
          <a:ln w="12700">
            <a:miter lim="400000"/>
          </a:ln>
        </p:spPr>
      </p:pic>
      <p:pic>
        <p:nvPicPr>
          <p:cNvPr id="17" name="图像" descr="图像">
            <a:extLst>
              <a:ext uri="{FF2B5EF4-FFF2-40B4-BE49-F238E27FC236}">
                <a16:creationId xmlns:a16="http://schemas.microsoft.com/office/drawing/2014/main" id="{1B2935C1-0ED8-A16F-BD90-033841CCFE93}"/>
              </a:ext>
            </a:extLst>
          </p:cNvPr>
          <p:cNvPicPr>
            <a:picLocks noChangeAspect="1"/>
          </p:cNvPicPr>
          <p:nvPr userDrawn="1"/>
        </p:nvPicPr>
        <p:blipFill>
          <a:blip r:embed="rId9"/>
          <a:stretch>
            <a:fillRect/>
          </a:stretch>
        </p:blipFill>
        <p:spPr>
          <a:xfrm>
            <a:off x="7670240" y="3579580"/>
            <a:ext cx="2545163" cy="284426"/>
          </a:xfrm>
          <a:prstGeom prst="rect">
            <a:avLst/>
          </a:prstGeom>
          <a:ln w="12700">
            <a:miter lim="400000"/>
          </a:ln>
        </p:spPr>
      </p:pic>
      <p:pic>
        <p:nvPicPr>
          <p:cNvPr id="18" name="图像" descr="图像">
            <a:extLst>
              <a:ext uri="{FF2B5EF4-FFF2-40B4-BE49-F238E27FC236}">
                <a16:creationId xmlns:a16="http://schemas.microsoft.com/office/drawing/2014/main" id="{D4FB1F91-24B5-5E8F-E920-7CA34D897FBC}"/>
              </a:ext>
            </a:extLst>
          </p:cNvPr>
          <p:cNvPicPr>
            <a:picLocks noChangeAspect="1"/>
          </p:cNvPicPr>
          <p:nvPr userDrawn="1"/>
        </p:nvPicPr>
        <p:blipFill>
          <a:blip r:embed="rId10"/>
          <a:srcRect r="73204" b="17850"/>
          <a:stretch>
            <a:fillRect/>
          </a:stretch>
        </p:blipFill>
        <p:spPr>
          <a:xfrm>
            <a:off x="10417949" y="1295400"/>
            <a:ext cx="1825403" cy="5633827"/>
          </a:xfrm>
          <a:prstGeom prst="rect">
            <a:avLst/>
          </a:prstGeom>
          <a:ln w="12700">
            <a:miter lim="400000"/>
          </a:ln>
        </p:spPr>
      </p:pic>
      <p:pic>
        <p:nvPicPr>
          <p:cNvPr id="19" name="图像" descr="图像">
            <a:extLst>
              <a:ext uri="{FF2B5EF4-FFF2-40B4-BE49-F238E27FC236}">
                <a16:creationId xmlns:a16="http://schemas.microsoft.com/office/drawing/2014/main" id="{089CE2CD-CDC6-5469-B1A4-2258BBB35AEB}"/>
              </a:ext>
            </a:extLst>
          </p:cNvPr>
          <p:cNvPicPr>
            <a:picLocks noChangeAspect="1"/>
          </p:cNvPicPr>
          <p:nvPr userDrawn="1"/>
        </p:nvPicPr>
        <p:blipFill>
          <a:blip r:embed="rId11"/>
          <a:stretch>
            <a:fillRect/>
          </a:stretch>
        </p:blipFill>
        <p:spPr>
          <a:xfrm rot="120000">
            <a:off x="9515527" y="1851046"/>
            <a:ext cx="1934653" cy="2817021"/>
          </a:xfrm>
          <a:prstGeom prst="rect">
            <a:avLst/>
          </a:prstGeom>
          <a:ln w="12700">
            <a:miter lim="400000"/>
          </a:ln>
        </p:spPr>
      </p:pic>
      <p:sp>
        <p:nvSpPr>
          <p:cNvPr id="20" name="Thanks">
            <a:extLst>
              <a:ext uri="{FF2B5EF4-FFF2-40B4-BE49-F238E27FC236}">
                <a16:creationId xmlns:a16="http://schemas.microsoft.com/office/drawing/2014/main" id="{9AD39615-8337-2728-6290-8619C6ACECEE}"/>
              </a:ext>
            </a:extLst>
          </p:cNvPr>
          <p:cNvSpPr txBox="1">
            <a:spLocks noGrp="1"/>
          </p:cNvSpPr>
          <p:nvPr>
            <p:ph type="body" sz="quarter" idx="21" hasCustomPrompt="1"/>
          </p:nvPr>
        </p:nvSpPr>
        <p:spPr>
          <a:xfrm>
            <a:off x="597876" y="2054504"/>
            <a:ext cx="6686017" cy="2498914"/>
          </a:xfrm>
          <a:prstGeom prst="rect">
            <a:avLst/>
          </a:prstGeom>
        </p:spPr>
        <p:txBody>
          <a:bodyPr numCol="1" spcCol="38100" anchor="b"/>
          <a:lstStyle>
            <a:lvl1pPr marL="0" indent="0" defTabSz="487668">
              <a:lnSpc>
                <a:spcPct val="80000"/>
              </a:lnSpc>
              <a:spcBef>
                <a:spcPts val="0"/>
              </a:spcBef>
              <a:buSzTx/>
              <a:buNone/>
              <a:defRPr sz="12000">
                <a:ln w="12700" cap="flat">
                  <a:solidFill>
                    <a:srgbClr val="FFFFFF"/>
                  </a:solidFill>
                  <a:prstDash val="solid"/>
                  <a:miter lim="400000"/>
                </a:ln>
                <a:latin typeface="OPPOSans H"/>
                <a:ea typeface="OPPOSans H"/>
                <a:cs typeface="OPPOSans H"/>
                <a:sym typeface="OPPOSans H"/>
              </a:defRPr>
            </a:lvl1pPr>
          </a:lstStyle>
          <a:p>
            <a:r>
              <a:rPr dirty="0"/>
              <a:t>Thanks</a:t>
            </a:r>
          </a:p>
        </p:txBody>
      </p:sp>
      <p:sp>
        <p:nvSpPr>
          <p:cNvPr id="21" name="@ Contact info">
            <a:extLst>
              <a:ext uri="{FF2B5EF4-FFF2-40B4-BE49-F238E27FC236}">
                <a16:creationId xmlns:a16="http://schemas.microsoft.com/office/drawing/2014/main" id="{269A6C97-4204-2CF8-BFA1-17507DF78B65}"/>
              </a:ext>
            </a:extLst>
          </p:cNvPr>
          <p:cNvSpPr txBox="1">
            <a:spLocks noGrp="1"/>
          </p:cNvSpPr>
          <p:nvPr>
            <p:ph type="body" sz="quarter" idx="22" hasCustomPrompt="1"/>
          </p:nvPr>
        </p:nvSpPr>
        <p:spPr>
          <a:xfrm>
            <a:off x="616743" y="5327400"/>
            <a:ext cx="1907033" cy="387351"/>
          </a:xfrm>
          <a:prstGeom prst="rect">
            <a:avLst/>
          </a:prstGeom>
        </p:spPr>
        <p:txBody>
          <a:bodyPr wrap="none" numCol="1" spcCol="38100" anchor="b"/>
          <a:lstStyle>
            <a:lvl1pPr marL="0" indent="0">
              <a:spcBef>
                <a:spcPts val="0"/>
              </a:spcBef>
              <a:buSzTx/>
              <a:buNone/>
              <a:defRPr sz="2000" spc="60">
                <a:ln w="12700" cap="flat">
                  <a:solidFill>
                    <a:srgbClr val="FFFFFF"/>
                  </a:solidFill>
                  <a:prstDash val="solid"/>
                  <a:miter lim="400000"/>
                </a:ln>
                <a:latin typeface="OPPOSans L"/>
                <a:ea typeface="OPPOSans L"/>
                <a:cs typeface="OPPOSans L"/>
                <a:sym typeface="OPPOSans L"/>
              </a:defRPr>
            </a:lvl1pPr>
          </a:lstStyle>
          <a:p>
            <a:r>
              <a:rPr lang="en-US" dirty="0"/>
              <a:t>@ </a:t>
            </a:r>
            <a:r>
              <a:rPr dirty="0"/>
              <a:t>Contact info</a:t>
            </a:r>
          </a:p>
        </p:txBody>
      </p:sp>
      <p:sp>
        <p:nvSpPr>
          <p:cNvPr id="22" name="嘉宾姓名">
            <a:extLst>
              <a:ext uri="{FF2B5EF4-FFF2-40B4-BE49-F238E27FC236}">
                <a16:creationId xmlns:a16="http://schemas.microsoft.com/office/drawing/2014/main" id="{0FDB4E9E-C461-77CA-F66B-B9166B3C6B64}"/>
              </a:ext>
            </a:extLst>
          </p:cNvPr>
          <p:cNvSpPr txBox="1">
            <a:spLocks noGrp="1"/>
          </p:cNvSpPr>
          <p:nvPr>
            <p:ph type="body" sz="quarter" idx="23" hasCustomPrompt="1"/>
          </p:nvPr>
        </p:nvSpPr>
        <p:spPr>
          <a:xfrm>
            <a:off x="635793" y="4865191"/>
            <a:ext cx="1103631" cy="387351"/>
          </a:xfrm>
          <a:prstGeom prst="rect">
            <a:avLst/>
          </a:prstGeom>
        </p:spPr>
        <p:txBody>
          <a:bodyPr wrap="none" numCol="1" spcCol="38100" anchor="b"/>
          <a:lstStyle>
            <a:lvl1pPr marL="0" indent="0">
              <a:spcBef>
                <a:spcPts val="0"/>
              </a:spcBef>
              <a:buSzTx/>
              <a:buNone/>
              <a:defRPr sz="2000" spc="60">
                <a:ln w="12700" cap="flat">
                  <a:solidFill>
                    <a:srgbClr val="FFFFFF"/>
                  </a:solidFill>
                  <a:prstDash val="solid"/>
                  <a:miter lim="400000"/>
                </a:ln>
                <a:latin typeface="OPPOSans L"/>
                <a:ea typeface="OPPOSans L"/>
                <a:cs typeface="OPPOSans L"/>
                <a:sym typeface="OPPOSans L"/>
              </a:defRPr>
            </a:lvl1pPr>
          </a:lstStyle>
          <a:p>
            <a:r>
              <a:t>嘉宾姓名</a:t>
            </a:r>
          </a:p>
        </p:txBody>
      </p:sp>
    </p:spTree>
    <p:extLst>
      <p:ext uri="{BB962C8B-B14F-4D97-AF65-F5344CB8AC3E}">
        <p14:creationId xmlns:p14="http://schemas.microsoft.com/office/powerpoint/2010/main" val="247738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CDAC7-8DDE-6F01-CAF9-87834618A4A9}"/>
              </a:ext>
            </a:extLst>
          </p:cNvPr>
          <p:cNvSpPr>
            <a:spLocks noGrp="1"/>
          </p:cNvSpPr>
          <p:nvPr>
            <p:ph type="title"/>
          </p:nvPr>
        </p:nvSpPr>
        <p:spPr>
          <a:xfrm>
            <a:off x="1170902" y="2163741"/>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3C19BCE-8773-F70A-59A8-3427416B429E}"/>
              </a:ext>
            </a:extLst>
          </p:cNvPr>
          <p:cNvSpPr>
            <a:spLocks noGrp="1"/>
          </p:cNvSpPr>
          <p:nvPr>
            <p:ph type="dt" sz="half" idx="10"/>
          </p:nvPr>
        </p:nvSpPr>
        <p:spPr>
          <a:xfrm>
            <a:off x="838200" y="6356350"/>
            <a:ext cx="2743200" cy="365125"/>
          </a:xfrm>
          <a:prstGeom prst="rect">
            <a:avLst/>
          </a:prstGeom>
        </p:spPr>
        <p:txBody>
          <a:bodyPr/>
          <a:lstStyle>
            <a:lvl1pPr>
              <a:defRPr b="0" i="0">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4" name="页脚占位符 3">
            <a:extLst>
              <a:ext uri="{FF2B5EF4-FFF2-40B4-BE49-F238E27FC236}">
                <a16:creationId xmlns:a16="http://schemas.microsoft.com/office/drawing/2014/main" id="{8D1BAD5D-B683-E5C1-390E-00AAC97D2CDF}"/>
              </a:ext>
            </a:extLst>
          </p:cNvPr>
          <p:cNvSpPr>
            <a:spLocks noGrp="1"/>
          </p:cNvSpPr>
          <p:nvPr>
            <p:ph type="ftr" sz="quarter" idx="11"/>
          </p:nvPr>
        </p:nvSpPr>
        <p:spPr>
          <a:xfrm>
            <a:off x="4038600" y="6356350"/>
            <a:ext cx="4114800" cy="365125"/>
          </a:xfrm>
          <a:prstGeom prst="rect">
            <a:avLst/>
          </a:prstGeom>
        </p:spPr>
        <p:txBody>
          <a:bodyPr/>
          <a:lstStyle>
            <a:lvl1pPr>
              <a:defRPr b="0" i="0">
                <a:latin typeface="OPPOSans L" pitchFamily="18" charset="-122"/>
                <a:ea typeface="OPPOSans L" pitchFamily="18" charset="-122"/>
              </a:defRPr>
            </a:lvl1pPr>
          </a:lstStyle>
          <a:p>
            <a:endParaRPr kumimoji="1" lang="zh-CN" altLang="en-US" dirty="0"/>
          </a:p>
        </p:txBody>
      </p:sp>
      <p:sp>
        <p:nvSpPr>
          <p:cNvPr id="5" name="灯片编号占位符 4">
            <a:extLst>
              <a:ext uri="{FF2B5EF4-FFF2-40B4-BE49-F238E27FC236}">
                <a16:creationId xmlns:a16="http://schemas.microsoft.com/office/drawing/2014/main" id="{A6F07EAD-596B-ED9E-32F5-DA1D76E9987F}"/>
              </a:ext>
            </a:extLst>
          </p:cNvPr>
          <p:cNvSpPr>
            <a:spLocks noGrp="1"/>
          </p:cNvSpPr>
          <p:nvPr>
            <p:ph type="sldNum" sz="quarter" idx="12"/>
          </p:nvPr>
        </p:nvSpPr>
        <p:spPr>
          <a:xfrm>
            <a:off x="8610600" y="6356350"/>
            <a:ext cx="2743200" cy="365125"/>
          </a:xfrm>
          <a:prstGeom prst="rect">
            <a:avLst/>
          </a:prstGeom>
        </p:spPr>
        <p:txBody>
          <a:bodyPr/>
          <a:lstStyle>
            <a:lvl1pPr>
              <a:defRPr b="0" i="0">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spTree>
    <p:extLst>
      <p:ext uri="{BB962C8B-B14F-4D97-AF65-F5344CB8AC3E}">
        <p14:creationId xmlns:p14="http://schemas.microsoft.com/office/powerpoint/2010/main" val="1946576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48A9604-EB5A-A570-1949-1605C938E883}"/>
              </a:ext>
            </a:extLst>
          </p:cNvPr>
          <p:cNvSpPr>
            <a:spLocks noGrp="1"/>
          </p:cNvSpPr>
          <p:nvPr>
            <p:ph type="dt" sz="half" idx="10"/>
          </p:nvPr>
        </p:nvSpPr>
        <p:spPr>
          <a:xfrm>
            <a:off x="838200" y="6356350"/>
            <a:ext cx="2743200" cy="365125"/>
          </a:xfrm>
          <a:prstGeom prst="rect">
            <a:avLst/>
          </a:prstGeom>
        </p:spPr>
        <p:txBody>
          <a:bodyPr/>
          <a:lstStyle>
            <a:lvl1pPr>
              <a:defRPr b="0" i="0">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3" name="页脚占位符 2">
            <a:extLst>
              <a:ext uri="{FF2B5EF4-FFF2-40B4-BE49-F238E27FC236}">
                <a16:creationId xmlns:a16="http://schemas.microsoft.com/office/drawing/2014/main" id="{5BA3667D-D0E6-D1B6-5E73-75A7DB480BB1}"/>
              </a:ext>
            </a:extLst>
          </p:cNvPr>
          <p:cNvSpPr>
            <a:spLocks noGrp="1"/>
          </p:cNvSpPr>
          <p:nvPr>
            <p:ph type="ftr" sz="quarter" idx="11"/>
          </p:nvPr>
        </p:nvSpPr>
        <p:spPr>
          <a:xfrm>
            <a:off x="4038600" y="6356350"/>
            <a:ext cx="4114800" cy="365125"/>
          </a:xfrm>
          <a:prstGeom prst="rect">
            <a:avLst/>
          </a:prstGeom>
        </p:spPr>
        <p:txBody>
          <a:bodyPr/>
          <a:lstStyle>
            <a:lvl1pPr>
              <a:defRPr b="0" i="0">
                <a:latin typeface="OPPOSans L" pitchFamily="18" charset="-122"/>
                <a:ea typeface="OPPOSans L" pitchFamily="18" charset="-122"/>
              </a:defRPr>
            </a:lvl1pPr>
          </a:lstStyle>
          <a:p>
            <a:endParaRPr kumimoji="1" lang="zh-CN" altLang="en-US" dirty="0"/>
          </a:p>
        </p:txBody>
      </p:sp>
      <p:sp>
        <p:nvSpPr>
          <p:cNvPr id="4" name="灯片编号占位符 3">
            <a:extLst>
              <a:ext uri="{FF2B5EF4-FFF2-40B4-BE49-F238E27FC236}">
                <a16:creationId xmlns:a16="http://schemas.microsoft.com/office/drawing/2014/main" id="{2CFA1C35-B583-3620-A81F-360862694FB1}"/>
              </a:ext>
            </a:extLst>
          </p:cNvPr>
          <p:cNvSpPr>
            <a:spLocks noGrp="1"/>
          </p:cNvSpPr>
          <p:nvPr>
            <p:ph type="sldNum" sz="quarter" idx="12"/>
          </p:nvPr>
        </p:nvSpPr>
        <p:spPr>
          <a:xfrm>
            <a:off x="8610600" y="6356350"/>
            <a:ext cx="2743200" cy="365125"/>
          </a:xfrm>
          <a:prstGeom prst="rect">
            <a:avLst/>
          </a:prstGeom>
        </p:spPr>
        <p:txBody>
          <a:bodyPr/>
          <a:lstStyle>
            <a:lvl1pPr>
              <a:defRPr b="0" i="0">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spTree>
    <p:extLst>
      <p:ext uri="{BB962C8B-B14F-4D97-AF65-F5344CB8AC3E}">
        <p14:creationId xmlns:p14="http://schemas.microsoft.com/office/powerpoint/2010/main" val="2681515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日期占位符 3">
            <a:extLst>
              <a:ext uri="{FF2B5EF4-FFF2-40B4-BE49-F238E27FC236}">
                <a16:creationId xmlns:a16="http://schemas.microsoft.com/office/drawing/2014/main" id="{BCFA83AC-C728-B295-472B-DE4870431867}"/>
              </a:ext>
            </a:extLst>
          </p:cNvPr>
          <p:cNvSpPr>
            <a:spLocks noGrp="1"/>
          </p:cNvSpPr>
          <p:nvPr>
            <p:ph type="dt" sz="half" idx="2"/>
          </p:nvPr>
        </p:nvSpPr>
        <p:spPr>
          <a:xfrm>
            <a:off x="838200" y="6356351"/>
            <a:ext cx="2743201" cy="365125"/>
          </a:xfrm>
          <a:prstGeom prst="rect">
            <a:avLst/>
          </a:prstGeom>
        </p:spPr>
        <p:txBody>
          <a:bodyPr vert="horz" lIns="91440" tIns="45720" rIns="91440" bIns="45720" rtlCol="0" anchor="ctr"/>
          <a:lstStyle>
            <a:lvl1pPr algn="l">
              <a:defRPr sz="600" b="0" i="0">
                <a:solidFill>
                  <a:schemeClr val="tx1">
                    <a:tint val="75000"/>
                  </a:schemeClr>
                </a:solidFill>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8" name="页脚占位符 4">
            <a:extLst>
              <a:ext uri="{FF2B5EF4-FFF2-40B4-BE49-F238E27FC236}">
                <a16:creationId xmlns:a16="http://schemas.microsoft.com/office/drawing/2014/main" id="{993AB38D-0FDE-A756-B017-949413AD352D}"/>
              </a:ext>
            </a:extLst>
          </p:cNvPr>
          <p:cNvSpPr>
            <a:spLocks noGrp="1"/>
          </p:cNvSpPr>
          <p:nvPr>
            <p:ph type="ftr" sz="quarter" idx="3"/>
          </p:nvPr>
        </p:nvSpPr>
        <p:spPr>
          <a:xfrm>
            <a:off x="4038600" y="6356351"/>
            <a:ext cx="4114801" cy="365125"/>
          </a:xfrm>
          <a:prstGeom prst="rect">
            <a:avLst/>
          </a:prstGeom>
        </p:spPr>
        <p:txBody>
          <a:bodyPr vert="horz" lIns="91440" tIns="45720" rIns="91440" bIns="45720" rtlCol="0" anchor="ctr"/>
          <a:lstStyle>
            <a:lvl1pPr algn="ctr">
              <a:defRPr sz="600" b="0" i="0">
                <a:solidFill>
                  <a:schemeClr val="tx1">
                    <a:tint val="75000"/>
                  </a:schemeClr>
                </a:solidFill>
                <a:latin typeface="OPPOSans L" pitchFamily="18" charset="-122"/>
                <a:ea typeface="OPPOSans L" pitchFamily="18" charset="-122"/>
              </a:defRPr>
            </a:lvl1pPr>
          </a:lstStyle>
          <a:p>
            <a:endParaRPr kumimoji="1" lang="zh-CN" altLang="en-US" dirty="0"/>
          </a:p>
        </p:txBody>
      </p:sp>
      <p:sp>
        <p:nvSpPr>
          <p:cNvPr id="9" name="灯片编号占位符 5">
            <a:extLst>
              <a:ext uri="{FF2B5EF4-FFF2-40B4-BE49-F238E27FC236}">
                <a16:creationId xmlns:a16="http://schemas.microsoft.com/office/drawing/2014/main" id="{238A162A-8476-0FE6-CCAB-0B1C60969BA3}"/>
              </a:ext>
            </a:extLst>
          </p:cNvPr>
          <p:cNvSpPr>
            <a:spLocks noGrp="1"/>
          </p:cNvSpPr>
          <p:nvPr>
            <p:ph type="sldNum" sz="quarter" idx="4"/>
          </p:nvPr>
        </p:nvSpPr>
        <p:spPr>
          <a:xfrm>
            <a:off x="8610600" y="6356351"/>
            <a:ext cx="2743201" cy="365125"/>
          </a:xfrm>
          <a:prstGeom prst="rect">
            <a:avLst/>
          </a:prstGeom>
        </p:spPr>
        <p:txBody>
          <a:bodyPr vert="horz" lIns="91440" tIns="45720" rIns="91440" bIns="45720" rtlCol="0" anchor="ctr"/>
          <a:lstStyle>
            <a:lvl1pPr algn="r">
              <a:defRPr sz="600" b="0" i="0">
                <a:solidFill>
                  <a:schemeClr val="tx1">
                    <a:tint val="75000"/>
                  </a:schemeClr>
                </a:solidFill>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pic>
        <p:nvPicPr>
          <p:cNvPr id="10" name="图像" descr="图像">
            <a:extLst>
              <a:ext uri="{FF2B5EF4-FFF2-40B4-BE49-F238E27FC236}">
                <a16:creationId xmlns:a16="http://schemas.microsoft.com/office/drawing/2014/main" id="{DC87C441-397B-1F26-89B8-A4D28F0D4B1D}"/>
              </a:ext>
            </a:extLst>
          </p:cNvPr>
          <p:cNvPicPr>
            <a:picLocks noChangeAspect="1"/>
          </p:cNvPicPr>
          <p:nvPr userDrawn="1"/>
        </p:nvPicPr>
        <p:blipFill>
          <a:blip r:embed="rId2"/>
          <a:stretch>
            <a:fillRect/>
          </a:stretch>
        </p:blipFill>
        <p:spPr>
          <a:xfrm>
            <a:off x="10473199" y="5506495"/>
            <a:ext cx="1217538" cy="1336777"/>
          </a:xfrm>
          <a:prstGeom prst="rect">
            <a:avLst/>
          </a:prstGeom>
          <a:ln w="12700">
            <a:miter lim="400000"/>
          </a:ln>
        </p:spPr>
      </p:pic>
      <p:pic>
        <p:nvPicPr>
          <p:cNvPr id="11" name="图像" descr="图像">
            <a:extLst>
              <a:ext uri="{FF2B5EF4-FFF2-40B4-BE49-F238E27FC236}">
                <a16:creationId xmlns:a16="http://schemas.microsoft.com/office/drawing/2014/main" id="{81096291-CAA0-3788-4F5A-1955D3141DFA}"/>
              </a:ext>
            </a:extLst>
          </p:cNvPr>
          <p:cNvPicPr>
            <a:picLocks noChangeAspect="1"/>
          </p:cNvPicPr>
          <p:nvPr userDrawn="1"/>
        </p:nvPicPr>
        <p:blipFill>
          <a:blip r:embed="rId3"/>
          <a:stretch>
            <a:fillRect/>
          </a:stretch>
        </p:blipFill>
        <p:spPr>
          <a:xfrm rot="420000">
            <a:off x="683034" y="645152"/>
            <a:ext cx="677026" cy="832666"/>
          </a:xfrm>
          <a:prstGeom prst="rect">
            <a:avLst/>
          </a:prstGeom>
          <a:ln w="12700">
            <a:miter lim="400000"/>
          </a:ln>
        </p:spPr>
      </p:pic>
      <p:pic>
        <p:nvPicPr>
          <p:cNvPr id="12" name="图像" descr="图像">
            <a:extLst>
              <a:ext uri="{FF2B5EF4-FFF2-40B4-BE49-F238E27FC236}">
                <a16:creationId xmlns:a16="http://schemas.microsoft.com/office/drawing/2014/main" id="{82BAA6F3-2087-5C97-D2DF-2D748F613AAC}"/>
              </a:ext>
            </a:extLst>
          </p:cNvPr>
          <p:cNvPicPr>
            <a:picLocks noChangeAspect="1"/>
          </p:cNvPicPr>
          <p:nvPr userDrawn="1"/>
        </p:nvPicPr>
        <p:blipFill>
          <a:blip r:embed="rId4"/>
          <a:stretch>
            <a:fillRect/>
          </a:stretch>
        </p:blipFill>
        <p:spPr>
          <a:xfrm>
            <a:off x="6158539" y="5058949"/>
            <a:ext cx="2045005" cy="2039640"/>
          </a:xfrm>
          <a:prstGeom prst="rect">
            <a:avLst/>
          </a:prstGeom>
          <a:ln w="12700">
            <a:miter lim="400000"/>
          </a:ln>
        </p:spPr>
      </p:pic>
      <p:pic>
        <p:nvPicPr>
          <p:cNvPr id="13" name="图像" descr="图像">
            <a:extLst>
              <a:ext uri="{FF2B5EF4-FFF2-40B4-BE49-F238E27FC236}">
                <a16:creationId xmlns:a16="http://schemas.microsoft.com/office/drawing/2014/main" id="{5D108177-A12D-CAD0-60EE-56E742D4AC85}"/>
              </a:ext>
            </a:extLst>
          </p:cNvPr>
          <p:cNvPicPr>
            <a:picLocks noChangeAspect="1"/>
          </p:cNvPicPr>
          <p:nvPr userDrawn="1"/>
        </p:nvPicPr>
        <p:blipFill>
          <a:blip r:embed="rId5"/>
          <a:srcRect r="11366"/>
          <a:stretch>
            <a:fillRect/>
          </a:stretch>
        </p:blipFill>
        <p:spPr>
          <a:xfrm>
            <a:off x="8735368" y="3153932"/>
            <a:ext cx="3498572" cy="3474643"/>
          </a:xfrm>
          <a:prstGeom prst="rect">
            <a:avLst/>
          </a:prstGeom>
          <a:ln w="12700">
            <a:miter lim="400000"/>
          </a:ln>
        </p:spPr>
      </p:pic>
      <p:pic>
        <p:nvPicPr>
          <p:cNvPr id="14" name="图像" descr="图像">
            <a:extLst>
              <a:ext uri="{FF2B5EF4-FFF2-40B4-BE49-F238E27FC236}">
                <a16:creationId xmlns:a16="http://schemas.microsoft.com/office/drawing/2014/main" id="{1DB86D58-82C4-D858-723B-52CCC41DC6A7}"/>
              </a:ext>
            </a:extLst>
          </p:cNvPr>
          <p:cNvPicPr>
            <a:picLocks noChangeAspect="1"/>
          </p:cNvPicPr>
          <p:nvPr userDrawn="1"/>
        </p:nvPicPr>
        <p:blipFill>
          <a:blip r:embed="rId6"/>
          <a:stretch>
            <a:fillRect/>
          </a:stretch>
        </p:blipFill>
        <p:spPr>
          <a:xfrm>
            <a:off x="8205939" y="373420"/>
            <a:ext cx="2982477" cy="3665641"/>
          </a:xfrm>
          <a:prstGeom prst="rect">
            <a:avLst/>
          </a:prstGeom>
          <a:ln w="12700">
            <a:miter lim="400000"/>
          </a:ln>
        </p:spPr>
      </p:pic>
      <p:pic>
        <p:nvPicPr>
          <p:cNvPr id="15" name="图像" descr="图像">
            <a:extLst>
              <a:ext uri="{FF2B5EF4-FFF2-40B4-BE49-F238E27FC236}">
                <a16:creationId xmlns:a16="http://schemas.microsoft.com/office/drawing/2014/main" id="{E6164788-1A1B-9D5A-BA3A-EA496DCFA1DF}"/>
              </a:ext>
            </a:extLst>
          </p:cNvPr>
          <p:cNvPicPr>
            <a:picLocks noChangeAspect="1"/>
          </p:cNvPicPr>
          <p:nvPr userDrawn="1"/>
        </p:nvPicPr>
        <p:blipFill>
          <a:blip r:embed="rId7"/>
          <a:stretch>
            <a:fillRect/>
          </a:stretch>
        </p:blipFill>
        <p:spPr>
          <a:xfrm>
            <a:off x="7965266" y="4147330"/>
            <a:ext cx="2129104" cy="2734793"/>
          </a:xfrm>
          <a:prstGeom prst="rect">
            <a:avLst/>
          </a:prstGeom>
          <a:ln w="12700">
            <a:miter lim="400000"/>
          </a:ln>
        </p:spPr>
      </p:pic>
      <p:pic>
        <p:nvPicPr>
          <p:cNvPr id="16" name="图像" descr="图像">
            <a:extLst>
              <a:ext uri="{FF2B5EF4-FFF2-40B4-BE49-F238E27FC236}">
                <a16:creationId xmlns:a16="http://schemas.microsoft.com/office/drawing/2014/main" id="{A6F18AC5-8C95-B541-DC1A-F5FDA55A99FD}"/>
              </a:ext>
            </a:extLst>
          </p:cNvPr>
          <p:cNvPicPr>
            <a:picLocks noChangeAspect="1"/>
          </p:cNvPicPr>
          <p:nvPr userDrawn="1"/>
        </p:nvPicPr>
        <p:blipFill>
          <a:blip r:embed="rId8"/>
          <a:stretch>
            <a:fillRect/>
          </a:stretch>
        </p:blipFill>
        <p:spPr>
          <a:xfrm>
            <a:off x="1596680" y="825202"/>
            <a:ext cx="2715597" cy="602708"/>
          </a:xfrm>
          <a:prstGeom prst="rect">
            <a:avLst/>
          </a:prstGeom>
          <a:ln w="12700">
            <a:miter lim="400000"/>
          </a:ln>
        </p:spPr>
      </p:pic>
      <p:pic>
        <p:nvPicPr>
          <p:cNvPr id="17" name="图像" descr="图像">
            <a:extLst>
              <a:ext uri="{FF2B5EF4-FFF2-40B4-BE49-F238E27FC236}">
                <a16:creationId xmlns:a16="http://schemas.microsoft.com/office/drawing/2014/main" id="{8CD69CE2-DC12-1ACC-9632-742834187E24}"/>
              </a:ext>
            </a:extLst>
          </p:cNvPr>
          <p:cNvPicPr>
            <a:picLocks noChangeAspect="1"/>
          </p:cNvPicPr>
          <p:nvPr userDrawn="1"/>
        </p:nvPicPr>
        <p:blipFill>
          <a:blip r:embed="rId9"/>
          <a:stretch>
            <a:fillRect/>
          </a:stretch>
        </p:blipFill>
        <p:spPr>
          <a:xfrm>
            <a:off x="668432" y="5929080"/>
            <a:ext cx="2545163" cy="284426"/>
          </a:xfrm>
          <a:prstGeom prst="rect">
            <a:avLst/>
          </a:prstGeom>
          <a:ln w="12700">
            <a:miter lim="400000"/>
          </a:ln>
        </p:spPr>
      </p:pic>
      <p:pic>
        <p:nvPicPr>
          <p:cNvPr id="18" name="图像" descr="图像">
            <a:extLst>
              <a:ext uri="{FF2B5EF4-FFF2-40B4-BE49-F238E27FC236}">
                <a16:creationId xmlns:a16="http://schemas.microsoft.com/office/drawing/2014/main" id="{04710AB0-AF2C-5B88-3201-8AB1D0D7CA59}"/>
              </a:ext>
            </a:extLst>
          </p:cNvPr>
          <p:cNvPicPr>
            <a:picLocks noChangeAspect="1"/>
          </p:cNvPicPr>
          <p:nvPr userDrawn="1"/>
        </p:nvPicPr>
        <p:blipFill>
          <a:blip r:embed="rId10"/>
          <a:srcRect r="73780" b="18338"/>
          <a:stretch>
            <a:fillRect/>
          </a:stretch>
        </p:blipFill>
        <p:spPr>
          <a:xfrm>
            <a:off x="10417949" y="1295401"/>
            <a:ext cx="1786210" cy="5600359"/>
          </a:xfrm>
          <a:prstGeom prst="rect">
            <a:avLst/>
          </a:prstGeom>
          <a:ln w="12700">
            <a:miter lim="400000"/>
          </a:ln>
        </p:spPr>
      </p:pic>
      <p:pic>
        <p:nvPicPr>
          <p:cNvPr id="19" name="图像" descr="图像">
            <a:extLst>
              <a:ext uri="{FF2B5EF4-FFF2-40B4-BE49-F238E27FC236}">
                <a16:creationId xmlns:a16="http://schemas.microsoft.com/office/drawing/2014/main" id="{035752BE-537A-8D42-2F02-6233C21C0633}"/>
              </a:ext>
            </a:extLst>
          </p:cNvPr>
          <p:cNvPicPr>
            <a:picLocks noChangeAspect="1"/>
          </p:cNvPicPr>
          <p:nvPr userDrawn="1"/>
        </p:nvPicPr>
        <p:blipFill>
          <a:blip r:embed="rId11"/>
          <a:stretch>
            <a:fillRect/>
          </a:stretch>
        </p:blipFill>
        <p:spPr>
          <a:xfrm rot="120000">
            <a:off x="9515527" y="1851047"/>
            <a:ext cx="1934652" cy="2817021"/>
          </a:xfrm>
          <a:prstGeom prst="rect">
            <a:avLst/>
          </a:prstGeom>
          <a:ln w="12700">
            <a:miter lim="400000"/>
          </a:ln>
        </p:spPr>
      </p:pic>
      <p:pic>
        <p:nvPicPr>
          <p:cNvPr id="20" name="图像" descr="图像">
            <a:extLst>
              <a:ext uri="{FF2B5EF4-FFF2-40B4-BE49-F238E27FC236}">
                <a16:creationId xmlns:a16="http://schemas.microsoft.com/office/drawing/2014/main" id="{1EECB532-D9DC-5E91-37DF-8740A4D47929}"/>
              </a:ext>
            </a:extLst>
          </p:cNvPr>
          <p:cNvPicPr>
            <a:picLocks noChangeAspect="1"/>
          </p:cNvPicPr>
          <p:nvPr userDrawn="1"/>
        </p:nvPicPr>
        <p:blipFill>
          <a:blip r:embed="rId12"/>
          <a:stretch>
            <a:fillRect/>
          </a:stretch>
        </p:blipFill>
        <p:spPr>
          <a:xfrm>
            <a:off x="8803216" y="4206057"/>
            <a:ext cx="681571" cy="706489"/>
          </a:xfrm>
          <a:prstGeom prst="rect">
            <a:avLst/>
          </a:prstGeom>
          <a:ln w="12700">
            <a:miter lim="400000"/>
          </a:ln>
        </p:spPr>
      </p:pic>
      <p:sp>
        <p:nvSpPr>
          <p:cNvPr id="21" name="幻灯片编号">
            <a:extLst>
              <a:ext uri="{FF2B5EF4-FFF2-40B4-BE49-F238E27FC236}">
                <a16:creationId xmlns:a16="http://schemas.microsoft.com/office/drawing/2014/main" id="{75B7C1D4-2132-3764-60C7-0FCADC3568B3}"/>
              </a:ext>
            </a:extLst>
          </p:cNvPr>
          <p:cNvSpPr txBox="1">
            <a:spLocks/>
          </p:cNvSpPr>
          <p:nvPr userDrawn="1"/>
        </p:nvSpPr>
        <p:spPr>
          <a:xfrm>
            <a:off x="6003875" y="6540500"/>
            <a:ext cx="184252" cy="1873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a:lstStyle>
          <a:p>
            <a:fld id="{86CB4B4D-7CA3-9044-876B-883B54F8677D}" type="slidenum">
              <a:rPr lang="en-US" altLang="zh-CN" sz="1200" b="0" i="0" smtClean="0">
                <a:latin typeface="OPPOSans L" pitchFamily="18" charset="-122"/>
                <a:ea typeface="OPPOSans L" pitchFamily="18" charset="-122"/>
              </a:rPr>
              <a:pPr/>
              <a:t>‹#›</a:t>
            </a:fld>
            <a:endParaRPr lang="en-US" altLang="zh-CN" sz="1200" b="0" i="0" dirty="0">
              <a:latin typeface="OPPOSans L" pitchFamily="18" charset="-122"/>
              <a:ea typeface="OPPOSans L" pitchFamily="18" charset="-122"/>
            </a:endParaRPr>
          </a:p>
        </p:txBody>
      </p:sp>
      <p:pic>
        <p:nvPicPr>
          <p:cNvPr id="22" name="图像" descr="图像">
            <a:extLst>
              <a:ext uri="{FF2B5EF4-FFF2-40B4-BE49-F238E27FC236}">
                <a16:creationId xmlns:a16="http://schemas.microsoft.com/office/drawing/2014/main" id="{AE99FB00-8AD0-63FA-F613-94951E1B209D}"/>
              </a:ext>
            </a:extLst>
          </p:cNvPr>
          <p:cNvPicPr>
            <a:picLocks noChangeAspect="1"/>
          </p:cNvPicPr>
          <p:nvPr userDrawn="1"/>
        </p:nvPicPr>
        <p:blipFill>
          <a:blip r:embed="rId13"/>
          <a:srcRect l="47970" t="62861"/>
          <a:stretch>
            <a:fillRect/>
          </a:stretch>
        </p:blipFill>
        <p:spPr>
          <a:xfrm rot="420000">
            <a:off x="-221845" y="-5773"/>
            <a:ext cx="3544984" cy="2227473"/>
          </a:xfrm>
          <a:prstGeom prst="rect">
            <a:avLst/>
          </a:prstGeom>
          <a:ln w="12700">
            <a:miter lim="400000"/>
          </a:ln>
        </p:spPr>
      </p:pic>
      <p:sp>
        <p:nvSpPr>
          <p:cNvPr id="23" name="标题占位符 21">
            <a:extLst>
              <a:ext uri="{FF2B5EF4-FFF2-40B4-BE49-F238E27FC236}">
                <a16:creationId xmlns:a16="http://schemas.microsoft.com/office/drawing/2014/main" id="{E23B3B1C-A67A-B551-459A-1A9B33149686}"/>
              </a:ext>
            </a:extLst>
          </p:cNvPr>
          <p:cNvSpPr>
            <a:spLocks noGrp="1"/>
          </p:cNvSpPr>
          <p:nvPr>
            <p:ph type="title" hasCustomPrompt="1"/>
          </p:nvPr>
        </p:nvSpPr>
        <p:spPr>
          <a:xfrm>
            <a:off x="668432" y="2139298"/>
            <a:ext cx="11279738" cy="1325563"/>
          </a:xfrm>
          <a:prstGeom prst="rect">
            <a:avLst/>
          </a:prstGeom>
        </p:spPr>
        <p:txBody>
          <a:bodyPr vert="horz" lIns="91440" tIns="45720" rIns="91440" bIns="45720" rtlCol="0" anchor="ctr">
            <a:normAutofit/>
          </a:bodyPr>
          <a:lstStyle>
            <a:lvl1pPr marL="0" marR="0" indent="0" algn="l" defTabSz="1218682" rtl="0" eaLnBrk="1" fontAlgn="auto" latinLnBrk="0" hangingPunct="1">
              <a:lnSpc>
                <a:spcPct val="150000"/>
              </a:lnSpc>
              <a:spcBef>
                <a:spcPts val="0"/>
              </a:spcBef>
              <a:spcAft>
                <a:spcPts val="0"/>
              </a:spcAft>
              <a:buClrTx/>
              <a:buSzTx/>
              <a:buFontTx/>
              <a:buNone/>
              <a:tabLst/>
              <a:defRPr sz="4998">
                <a:ln w="12700" cap="flat">
                  <a:solidFill>
                    <a:srgbClr val="FFFFFF"/>
                  </a:solidFill>
                  <a:prstDash val="solid"/>
                  <a:miter lim="400000"/>
                </a:ln>
                <a:latin typeface="OPPOSans H"/>
                <a:ea typeface="OPPOSans H"/>
                <a:cs typeface="OPPOSans H"/>
                <a:sym typeface="OPPOSans H"/>
              </a:defRPr>
            </a:lvl1pPr>
          </a:lstStyle>
          <a:p>
            <a:pPr marL="0" marR="0" lvl="0" indent="0" algn="l" defTabSz="1218682" rtl="0" eaLnBrk="1" fontAlgn="auto" latinLnBrk="0" hangingPunct="1">
              <a:lnSpc>
                <a:spcPct val="150000"/>
              </a:lnSpc>
              <a:spcBef>
                <a:spcPts val="0"/>
              </a:spcBef>
              <a:spcAft>
                <a:spcPts val="0"/>
              </a:spcAft>
              <a:buClrTx/>
              <a:buSzTx/>
              <a:buFontTx/>
              <a:buNone/>
              <a:tabLst/>
              <a:defRPr sz="10000">
                <a:ln w="12700" cap="flat">
                  <a:solidFill>
                    <a:srgbClr val="FFFFFF"/>
                  </a:solidFill>
                  <a:prstDash val="solid"/>
                  <a:miter lim="400000"/>
                </a:ln>
                <a:latin typeface="OPPOSans H"/>
                <a:ea typeface="OPPOSans H"/>
                <a:cs typeface="OPPOSans H"/>
                <a:sym typeface="OPPOSans H"/>
              </a:defRPr>
            </a:pPr>
            <a:r>
              <a:rPr kumimoji="0" lang="en" altLang="zh-CN" sz="4648" b="0" i="0" u="none" strike="noStrike" kern="0" cap="none" spc="0" normalizeH="0" baseline="0" noProof="0" dirty="0">
                <a:ln w="12700" cap="flat">
                  <a:solidFill>
                    <a:srgbClr val="FFFFFF"/>
                  </a:solidFill>
                  <a:prstDash val="solid"/>
                  <a:miter lim="400000"/>
                </a:ln>
                <a:solidFill>
                  <a:srgbClr val="FFFFFF"/>
                </a:solidFill>
                <a:effectLst/>
                <a:uLnTx/>
                <a:uFillTx/>
                <a:latin typeface="OPPOSans H"/>
                <a:ea typeface="OPPOSans H"/>
                <a:cs typeface="OPPOSans H"/>
                <a:sym typeface="OPPOSans H"/>
              </a:rPr>
              <a:t>SLIDE POWERPOINT STANDARD</a:t>
            </a:r>
            <a:br>
              <a:rPr kumimoji="0" lang="en" altLang="zh-CN" sz="4648" b="0" i="0" u="none" strike="noStrike" kern="0" cap="none" spc="0" normalizeH="0" baseline="0" noProof="0" dirty="0">
                <a:ln w="12700" cap="flat">
                  <a:solidFill>
                    <a:srgbClr val="FFFFFF"/>
                  </a:solidFill>
                  <a:prstDash val="solid"/>
                  <a:miter lim="400000"/>
                </a:ln>
                <a:solidFill>
                  <a:srgbClr val="FFFFFF"/>
                </a:solidFill>
                <a:effectLst/>
                <a:uLnTx/>
                <a:uFillTx/>
                <a:latin typeface="OPPOSans H"/>
                <a:ea typeface="OPPOSans H"/>
                <a:cs typeface="OPPOSans H"/>
                <a:sym typeface="OPPOSans H"/>
              </a:rPr>
            </a:br>
            <a:r>
              <a:rPr kumimoji="0" lang="en" altLang="zh-CN" sz="4648" b="0" i="0" u="none" strike="noStrike" kern="0" cap="none" spc="0" normalizeH="0" baseline="0" noProof="0" dirty="0">
                <a:ln w="12700" cap="flat">
                  <a:solidFill>
                    <a:srgbClr val="FFFFFF"/>
                  </a:solidFill>
                  <a:prstDash val="solid"/>
                  <a:miter lim="400000"/>
                </a:ln>
                <a:solidFill>
                  <a:srgbClr val="FFFFFF"/>
                </a:solidFill>
                <a:effectLst/>
                <a:uLnTx/>
                <a:uFillTx/>
                <a:latin typeface="OPPOSans H"/>
                <a:ea typeface="OPPOSans H"/>
                <a:cs typeface="OPPOSans H"/>
                <a:sym typeface="OPPOSans H"/>
              </a:rPr>
              <a:t>TEMPLATE</a:t>
            </a:r>
          </a:p>
        </p:txBody>
      </p:sp>
      <p:sp>
        <p:nvSpPr>
          <p:cNvPr id="24" name="文本占位符 22">
            <a:extLst>
              <a:ext uri="{FF2B5EF4-FFF2-40B4-BE49-F238E27FC236}">
                <a16:creationId xmlns:a16="http://schemas.microsoft.com/office/drawing/2014/main" id="{C30755DA-E391-2C77-1098-07F73F9BBAC4}"/>
              </a:ext>
            </a:extLst>
          </p:cNvPr>
          <p:cNvSpPr>
            <a:spLocks noGrp="1"/>
          </p:cNvSpPr>
          <p:nvPr>
            <p:ph idx="1" hasCustomPrompt="1"/>
          </p:nvPr>
        </p:nvSpPr>
        <p:spPr>
          <a:xfrm>
            <a:off x="668432" y="4477628"/>
            <a:ext cx="2858399" cy="281342"/>
          </a:xfrm>
          <a:prstGeom prst="rect">
            <a:avLst/>
          </a:prstGeom>
        </p:spPr>
        <p:txBody>
          <a:bodyPr vert="horz" lIns="91440" tIns="45720" rIns="91440" bIns="45720" rtlCol="0">
            <a:noAutofit/>
          </a:bodyPr>
          <a:lstStyle>
            <a:lvl1pPr>
              <a:defRPr sz="1999" b="0" i="0">
                <a:solidFill>
                  <a:schemeClr val="bg1"/>
                </a:solidFill>
                <a:latin typeface="OPPOSans B" pitchFamily="18" charset="-122"/>
                <a:ea typeface="OPPOSans B" pitchFamily="18" charset="-122"/>
                <a:cs typeface="OPPOSans B" pitchFamily="18" charset="-122"/>
              </a:defRPr>
            </a:lvl1pPr>
          </a:lstStyle>
          <a:p>
            <a:pPr lvl="0"/>
            <a:r>
              <a:rPr kumimoji="1" lang="zh-CN" altLang="en-US" dirty="0"/>
              <a:t>嘉宾姓名</a:t>
            </a:r>
            <a:r>
              <a:rPr kumimoji="1" lang="en-US" altLang="zh-CN" dirty="0"/>
              <a:t> / Title</a:t>
            </a:r>
            <a:endParaRPr kumimoji="1" lang="zh-CN" altLang="en-US" dirty="0"/>
          </a:p>
        </p:txBody>
      </p:sp>
    </p:spTree>
    <p:extLst>
      <p:ext uri="{BB962C8B-B14F-4D97-AF65-F5344CB8AC3E}">
        <p14:creationId xmlns:p14="http://schemas.microsoft.com/office/powerpoint/2010/main" val="276761164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6A0C22D-AD44-6ACC-9BF6-01F66B3100B5}"/>
              </a:ext>
            </a:extLst>
          </p:cNvPr>
          <p:cNvSpPr>
            <a:spLocks noGrp="1"/>
          </p:cNvSpPr>
          <p:nvPr>
            <p:ph idx="1" hasCustomPrompt="1"/>
          </p:nvPr>
        </p:nvSpPr>
        <p:spPr>
          <a:xfrm>
            <a:off x="5368977" y="2053125"/>
            <a:ext cx="4378083" cy="365125"/>
          </a:xfrm>
          <a:prstGeom prst="rect">
            <a:avLst/>
          </a:prstGeom>
        </p:spPr>
        <p:txBody>
          <a:bodyPr/>
          <a:lstStyle>
            <a:lvl1pPr>
              <a:defRPr sz="2939" b="0" i="0">
                <a:latin typeface="OPPOSans L" pitchFamily="18" charset="-122"/>
                <a:ea typeface="OPPOSans L" pitchFamily="18" charset="-122"/>
                <a:cs typeface="OPPOSans L" pitchFamily="18" charset="-122"/>
              </a:defRPr>
            </a:lvl1pPr>
          </a:lstStyle>
          <a:p>
            <a:r>
              <a:rPr lang="en" altLang="zh-CN" dirty="0">
                <a:latin typeface="OPPOSans L" pitchFamily="18" charset="-122"/>
                <a:ea typeface="OPPOSans L" pitchFamily="18" charset="-122"/>
              </a:rPr>
              <a:t>1.  Subtitle Here</a:t>
            </a:r>
          </a:p>
        </p:txBody>
      </p:sp>
      <p:sp>
        <p:nvSpPr>
          <p:cNvPr id="4" name="日期占位符 3">
            <a:extLst>
              <a:ext uri="{FF2B5EF4-FFF2-40B4-BE49-F238E27FC236}">
                <a16:creationId xmlns:a16="http://schemas.microsoft.com/office/drawing/2014/main" id="{D652965D-050A-5C91-83C9-21B0FC8204D9}"/>
              </a:ext>
            </a:extLst>
          </p:cNvPr>
          <p:cNvSpPr>
            <a:spLocks noGrp="1"/>
          </p:cNvSpPr>
          <p:nvPr>
            <p:ph type="dt" sz="half" idx="10"/>
          </p:nvPr>
        </p:nvSpPr>
        <p:spPr>
          <a:xfrm>
            <a:off x="838200" y="6356351"/>
            <a:ext cx="2743201" cy="365125"/>
          </a:xfrm>
          <a:prstGeom prst="rect">
            <a:avLst/>
          </a:prstGeom>
        </p:spPr>
        <p:txBody>
          <a:bodyPr/>
          <a:lstStyle>
            <a:lvl1pPr>
              <a:defRPr b="0" i="0">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5" name="页脚占位符 4">
            <a:extLst>
              <a:ext uri="{FF2B5EF4-FFF2-40B4-BE49-F238E27FC236}">
                <a16:creationId xmlns:a16="http://schemas.microsoft.com/office/drawing/2014/main" id="{1EEB749F-3252-328C-E5FA-1F120494E516}"/>
              </a:ext>
            </a:extLst>
          </p:cNvPr>
          <p:cNvSpPr>
            <a:spLocks noGrp="1"/>
          </p:cNvSpPr>
          <p:nvPr>
            <p:ph type="ftr" sz="quarter" idx="11"/>
          </p:nvPr>
        </p:nvSpPr>
        <p:spPr>
          <a:xfrm>
            <a:off x="4038600" y="6356351"/>
            <a:ext cx="4114801" cy="365125"/>
          </a:xfrm>
          <a:prstGeom prst="rect">
            <a:avLst/>
          </a:prstGeom>
        </p:spPr>
        <p:txBody>
          <a:bodyPr/>
          <a:lstStyle>
            <a:lvl1pPr>
              <a:defRPr b="0" i="0">
                <a:latin typeface="OPPOSans L" pitchFamily="18" charset="-122"/>
                <a:ea typeface="OPPOSans L" pitchFamily="18" charset="-122"/>
              </a:defRPr>
            </a:lvl1pPr>
          </a:lstStyle>
          <a:p>
            <a:endParaRPr kumimoji="1" lang="zh-CN" altLang="en-US" dirty="0"/>
          </a:p>
        </p:txBody>
      </p:sp>
      <p:sp>
        <p:nvSpPr>
          <p:cNvPr id="6" name="灯片编号占位符 5">
            <a:extLst>
              <a:ext uri="{FF2B5EF4-FFF2-40B4-BE49-F238E27FC236}">
                <a16:creationId xmlns:a16="http://schemas.microsoft.com/office/drawing/2014/main" id="{C6380984-E75C-866C-6539-1B27F8B951EE}"/>
              </a:ext>
            </a:extLst>
          </p:cNvPr>
          <p:cNvSpPr>
            <a:spLocks noGrp="1"/>
          </p:cNvSpPr>
          <p:nvPr>
            <p:ph type="sldNum" sz="quarter" idx="12"/>
          </p:nvPr>
        </p:nvSpPr>
        <p:spPr>
          <a:xfrm>
            <a:off x="8610600" y="6356351"/>
            <a:ext cx="2743201" cy="365125"/>
          </a:xfrm>
          <a:prstGeom prst="rect">
            <a:avLst/>
          </a:prstGeom>
        </p:spPr>
        <p:txBody>
          <a:bodyPr/>
          <a:lstStyle>
            <a:lvl1pPr>
              <a:defRPr b="0" i="0">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sp>
        <p:nvSpPr>
          <p:cNvPr id="16" name="幻灯片编号">
            <a:extLst>
              <a:ext uri="{FF2B5EF4-FFF2-40B4-BE49-F238E27FC236}">
                <a16:creationId xmlns:a16="http://schemas.microsoft.com/office/drawing/2014/main" id="{73879BFA-6F10-AC5F-CC82-9D1594A0EC36}"/>
              </a:ext>
            </a:extLst>
          </p:cNvPr>
          <p:cNvSpPr txBox="1">
            <a:spLocks/>
          </p:cNvSpPr>
          <p:nvPr userDrawn="1"/>
        </p:nvSpPr>
        <p:spPr>
          <a:xfrm>
            <a:off x="5990295" y="6538154"/>
            <a:ext cx="205164" cy="189647"/>
          </a:xfrm>
          <a:prstGeom prst="rect">
            <a:avLst/>
          </a:prstGeom>
          <a:ln w="12700">
            <a:miter lim="400000"/>
          </a:ln>
        </p:spPr>
        <p:txBody>
          <a:bodyPr wrap="none" lIns="25390" tIns="25390" rIns="25390" bIns="2539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a:lstStyle>
          <a:p>
            <a:fld id="{86CB4B4D-7CA3-9044-876B-883B54F8677D}" type="slidenum">
              <a:rPr lang="en-US" altLang="zh-CN" sz="899" b="0" i="0" smtClean="0">
                <a:latin typeface="OPPOSans L" pitchFamily="18" charset="-122"/>
                <a:ea typeface="OPPOSans L" pitchFamily="18" charset="-122"/>
                <a:cs typeface="OPPOSans L" pitchFamily="18" charset="-122"/>
              </a:rPr>
              <a:pPr/>
              <a:t>‹#›</a:t>
            </a:fld>
            <a:endParaRPr lang="en-US" altLang="zh-CN" sz="899" b="0" i="0" dirty="0">
              <a:latin typeface="OPPOSans L" pitchFamily="18" charset="-122"/>
              <a:ea typeface="OPPOSans L" pitchFamily="18" charset="-122"/>
              <a:cs typeface="OPPOSans L" pitchFamily="18" charset="-122"/>
            </a:endParaRPr>
          </a:p>
        </p:txBody>
      </p:sp>
      <p:pic>
        <p:nvPicPr>
          <p:cNvPr id="17" name="图像" descr="图像">
            <a:extLst>
              <a:ext uri="{FF2B5EF4-FFF2-40B4-BE49-F238E27FC236}">
                <a16:creationId xmlns:a16="http://schemas.microsoft.com/office/drawing/2014/main" id="{2FAE9242-42CC-FA42-FAF9-C0E33D8EC9E9}"/>
              </a:ext>
            </a:extLst>
          </p:cNvPr>
          <p:cNvPicPr>
            <a:picLocks noChangeAspect="1"/>
          </p:cNvPicPr>
          <p:nvPr userDrawn="1"/>
        </p:nvPicPr>
        <p:blipFill>
          <a:blip r:embed="rId2"/>
          <a:srcRect t="19059"/>
          <a:stretch>
            <a:fillRect/>
          </a:stretch>
        </p:blipFill>
        <p:spPr>
          <a:xfrm>
            <a:off x="-1501658" y="54001"/>
            <a:ext cx="8321261" cy="5928896"/>
          </a:xfrm>
          <a:prstGeom prst="rect">
            <a:avLst/>
          </a:prstGeom>
          <a:ln w="12700">
            <a:miter lim="400000"/>
          </a:ln>
        </p:spPr>
      </p:pic>
      <p:pic>
        <p:nvPicPr>
          <p:cNvPr id="19" name="图像" descr="图像">
            <a:extLst>
              <a:ext uri="{FF2B5EF4-FFF2-40B4-BE49-F238E27FC236}">
                <a16:creationId xmlns:a16="http://schemas.microsoft.com/office/drawing/2014/main" id="{1B22E821-4C07-9444-E352-00B638DC7079}"/>
              </a:ext>
            </a:extLst>
          </p:cNvPr>
          <p:cNvPicPr>
            <a:picLocks noChangeAspect="1"/>
          </p:cNvPicPr>
          <p:nvPr userDrawn="1"/>
        </p:nvPicPr>
        <p:blipFill>
          <a:blip r:embed="rId2"/>
          <a:stretch>
            <a:fillRect/>
          </a:stretch>
        </p:blipFill>
        <p:spPr>
          <a:xfrm>
            <a:off x="-961770" y="1163772"/>
            <a:ext cx="6813423" cy="5997671"/>
          </a:xfrm>
          <a:prstGeom prst="rect">
            <a:avLst/>
          </a:prstGeom>
          <a:ln w="12700">
            <a:miter lim="400000"/>
          </a:ln>
        </p:spPr>
      </p:pic>
      <p:sp>
        <p:nvSpPr>
          <p:cNvPr id="20" name="CONTENTS">
            <a:extLst>
              <a:ext uri="{FF2B5EF4-FFF2-40B4-BE49-F238E27FC236}">
                <a16:creationId xmlns:a16="http://schemas.microsoft.com/office/drawing/2014/main" id="{71472E19-5396-69DD-FAF9-F1725E992287}"/>
              </a:ext>
            </a:extLst>
          </p:cNvPr>
          <p:cNvSpPr txBox="1"/>
          <p:nvPr userDrawn="1"/>
        </p:nvSpPr>
        <p:spPr>
          <a:xfrm>
            <a:off x="1377419" y="1866483"/>
            <a:ext cx="3084831"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0" tIns="25390" rIns="25390" bIns="25390" anchor="b">
            <a:normAutofit/>
          </a:bodyPr>
          <a:lstStyle>
            <a:lvl1pPr>
              <a:lnSpc>
                <a:spcPct val="90000"/>
              </a:lnSpc>
              <a:defRPr sz="8000">
                <a:ln w="12700" cap="flat">
                  <a:solidFill>
                    <a:srgbClr val="FFFFFF"/>
                  </a:solidFill>
                  <a:prstDash val="solid"/>
                  <a:miter lim="400000"/>
                </a:ln>
                <a:latin typeface="OPPOSans H"/>
                <a:ea typeface="OPPOSans H"/>
                <a:cs typeface="OPPOSans H"/>
                <a:sym typeface="OPPOSans H"/>
              </a:defRPr>
            </a:lvl1pPr>
          </a:lstStyle>
          <a:p>
            <a:r>
              <a:rPr sz="3999" dirty="0"/>
              <a:t>CONTENTS</a:t>
            </a:r>
          </a:p>
        </p:txBody>
      </p:sp>
      <p:sp>
        <p:nvSpPr>
          <p:cNvPr id="23" name="幻灯片编号">
            <a:extLst>
              <a:ext uri="{FF2B5EF4-FFF2-40B4-BE49-F238E27FC236}">
                <a16:creationId xmlns:a16="http://schemas.microsoft.com/office/drawing/2014/main" id="{6EF4E8B4-EFB9-A91C-BDAF-62F46CEE35D0}"/>
              </a:ext>
            </a:extLst>
          </p:cNvPr>
          <p:cNvSpPr txBox="1">
            <a:spLocks/>
          </p:cNvSpPr>
          <p:nvPr userDrawn="1"/>
        </p:nvSpPr>
        <p:spPr>
          <a:xfrm>
            <a:off x="6543586" y="6513537"/>
            <a:ext cx="205164" cy="189647"/>
          </a:xfrm>
          <a:prstGeom prst="rect">
            <a:avLst/>
          </a:prstGeom>
          <a:ln w="12700">
            <a:miter lim="400000"/>
          </a:ln>
        </p:spPr>
        <p:txBody>
          <a:bodyPr wrap="none" lIns="25390" tIns="25390" rIns="25390" bIns="2539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a:lstStyle>
          <a:p>
            <a:fld id="{86CB4B4D-7CA3-9044-876B-883B54F8677D}" type="slidenum">
              <a:rPr lang="en-US" altLang="zh-CN" sz="899" b="0" i="0" smtClean="0">
                <a:latin typeface="OPPOSans L" pitchFamily="18" charset="-122"/>
                <a:ea typeface="OPPOSans L" pitchFamily="18" charset="-122"/>
              </a:rPr>
              <a:pPr/>
              <a:t>‹#›</a:t>
            </a:fld>
            <a:endParaRPr lang="en-US" altLang="zh-CN" sz="899" b="0" i="0" dirty="0">
              <a:latin typeface="OPPOSans L" pitchFamily="18" charset="-122"/>
              <a:ea typeface="OPPOSans L" pitchFamily="18" charset="-122"/>
            </a:endParaRPr>
          </a:p>
        </p:txBody>
      </p:sp>
      <p:pic>
        <p:nvPicPr>
          <p:cNvPr id="24" name="图像" descr="图像">
            <a:extLst>
              <a:ext uri="{FF2B5EF4-FFF2-40B4-BE49-F238E27FC236}">
                <a16:creationId xmlns:a16="http://schemas.microsoft.com/office/drawing/2014/main" id="{962E4FB8-6AF1-79CD-D989-68AB054A2C7F}"/>
              </a:ext>
            </a:extLst>
          </p:cNvPr>
          <p:cNvPicPr>
            <a:picLocks noChangeAspect="1"/>
          </p:cNvPicPr>
          <p:nvPr userDrawn="1"/>
        </p:nvPicPr>
        <p:blipFill>
          <a:blip r:embed="rId3"/>
          <a:stretch>
            <a:fillRect/>
          </a:stretch>
        </p:blipFill>
        <p:spPr>
          <a:xfrm>
            <a:off x="8929133" y="6005578"/>
            <a:ext cx="2715597" cy="602708"/>
          </a:xfrm>
          <a:prstGeom prst="rect">
            <a:avLst/>
          </a:prstGeom>
          <a:ln w="12700">
            <a:miter lim="400000"/>
          </a:ln>
        </p:spPr>
      </p:pic>
      <p:sp>
        <p:nvSpPr>
          <p:cNvPr id="25" name="内容占位符 2">
            <a:extLst>
              <a:ext uri="{FF2B5EF4-FFF2-40B4-BE49-F238E27FC236}">
                <a16:creationId xmlns:a16="http://schemas.microsoft.com/office/drawing/2014/main" id="{21F52251-85E7-C1C0-DA54-647F7D5C362C}"/>
              </a:ext>
            </a:extLst>
          </p:cNvPr>
          <p:cNvSpPr>
            <a:spLocks noGrp="1"/>
          </p:cNvSpPr>
          <p:nvPr>
            <p:ph idx="13" hasCustomPrompt="1"/>
          </p:nvPr>
        </p:nvSpPr>
        <p:spPr>
          <a:xfrm>
            <a:off x="5345531" y="2646760"/>
            <a:ext cx="4378083" cy="365125"/>
          </a:xfrm>
          <a:prstGeom prst="rect">
            <a:avLst/>
          </a:prstGeom>
        </p:spPr>
        <p:txBody>
          <a:bodyPr/>
          <a:lstStyle>
            <a:lvl1pPr>
              <a:defRPr sz="2939" b="0" i="0">
                <a:latin typeface="OPPOSans L" pitchFamily="18" charset="-122"/>
                <a:ea typeface="OPPOSans L" pitchFamily="18" charset="-122"/>
                <a:cs typeface="OPPOSans L" pitchFamily="18" charset="-122"/>
              </a:defRPr>
            </a:lvl1pPr>
          </a:lstStyle>
          <a:p>
            <a:r>
              <a:rPr lang="en" altLang="zh-CN" dirty="0">
                <a:latin typeface="OPPOSans L" pitchFamily="18" charset="-122"/>
                <a:ea typeface="OPPOSans L" pitchFamily="18" charset="-122"/>
              </a:rPr>
              <a:t>2.  …</a:t>
            </a:r>
          </a:p>
        </p:txBody>
      </p:sp>
      <p:sp>
        <p:nvSpPr>
          <p:cNvPr id="26" name="内容占位符 2">
            <a:extLst>
              <a:ext uri="{FF2B5EF4-FFF2-40B4-BE49-F238E27FC236}">
                <a16:creationId xmlns:a16="http://schemas.microsoft.com/office/drawing/2014/main" id="{76DEB356-A687-BDD4-A93D-6B1F9CD54156}"/>
              </a:ext>
            </a:extLst>
          </p:cNvPr>
          <p:cNvSpPr>
            <a:spLocks noGrp="1"/>
          </p:cNvSpPr>
          <p:nvPr>
            <p:ph idx="14" hasCustomPrompt="1"/>
          </p:nvPr>
        </p:nvSpPr>
        <p:spPr>
          <a:xfrm>
            <a:off x="5345530" y="3240394"/>
            <a:ext cx="4378083" cy="365125"/>
          </a:xfrm>
          <a:prstGeom prst="rect">
            <a:avLst/>
          </a:prstGeom>
        </p:spPr>
        <p:txBody>
          <a:bodyPr/>
          <a:lstStyle>
            <a:lvl1pPr>
              <a:defRPr sz="2939" b="0" i="0">
                <a:latin typeface="OPPOSans L" pitchFamily="18" charset="-122"/>
                <a:ea typeface="OPPOSans L" pitchFamily="18" charset="-122"/>
                <a:cs typeface="OPPOSans L" pitchFamily="18" charset="-122"/>
              </a:defRPr>
            </a:lvl1pPr>
          </a:lstStyle>
          <a:p>
            <a:r>
              <a:rPr lang="en" altLang="zh-CN" dirty="0">
                <a:latin typeface="OPPOSans L" pitchFamily="18" charset="-122"/>
                <a:ea typeface="OPPOSans L" pitchFamily="18" charset="-122"/>
              </a:rPr>
              <a:t>3.  …</a:t>
            </a:r>
          </a:p>
        </p:txBody>
      </p:sp>
      <p:sp>
        <p:nvSpPr>
          <p:cNvPr id="27" name="内容占位符 2">
            <a:extLst>
              <a:ext uri="{FF2B5EF4-FFF2-40B4-BE49-F238E27FC236}">
                <a16:creationId xmlns:a16="http://schemas.microsoft.com/office/drawing/2014/main" id="{F15F37A7-6438-F045-34FD-5BC10D4C3174}"/>
              </a:ext>
            </a:extLst>
          </p:cNvPr>
          <p:cNvSpPr>
            <a:spLocks noGrp="1"/>
          </p:cNvSpPr>
          <p:nvPr>
            <p:ph idx="15" hasCustomPrompt="1"/>
          </p:nvPr>
        </p:nvSpPr>
        <p:spPr>
          <a:xfrm>
            <a:off x="5345530" y="3834029"/>
            <a:ext cx="4378083" cy="365125"/>
          </a:xfrm>
          <a:prstGeom prst="rect">
            <a:avLst/>
          </a:prstGeom>
        </p:spPr>
        <p:txBody>
          <a:bodyPr/>
          <a:lstStyle>
            <a:lvl1pPr>
              <a:defRPr sz="2939" b="0" i="0">
                <a:latin typeface="OPPOSans L" pitchFamily="18" charset="-122"/>
                <a:ea typeface="OPPOSans L" pitchFamily="18" charset="-122"/>
                <a:cs typeface="OPPOSans L" pitchFamily="18" charset="-122"/>
              </a:defRPr>
            </a:lvl1pPr>
          </a:lstStyle>
          <a:p>
            <a:r>
              <a:rPr lang="en" altLang="zh-CN" dirty="0">
                <a:latin typeface="OPPOSans L" pitchFamily="18" charset="-122"/>
                <a:ea typeface="OPPOSans L" pitchFamily="18" charset="-122"/>
              </a:rPr>
              <a:t>4.  …</a:t>
            </a:r>
          </a:p>
        </p:txBody>
      </p:sp>
    </p:spTree>
    <p:extLst>
      <p:ext uri="{BB962C8B-B14F-4D97-AF65-F5344CB8AC3E}">
        <p14:creationId xmlns:p14="http://schemas.microsoft.com/office/powerpoint/2010/main" val="3285369419"/>
      </p:ext>
    </p:extLst>
  </p:cSld>
  <p:clrMapOvr>
    <a:masterClrMapping/>
  </p:clrMapOvr>
  <p:extLst>
    <p:ext uri="{DCECCB84-F9BA-43D5-87BE-67443E8EF086}">
      <p15:sldGuideLst xmlns:p15="http://schemas.microsoft.com/office/powerpoint/2012/main">
        <p15:guide id="1" pos="7045">
          <p15:clr>
            <a:srgbClr val="FBAE40"/>
          </p15:clr>
        </p15:guide>
        <p15:guide id="2" orient="horz" pos="307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93BBB60-C008-B98E-7E25-41C57F08EFC9}"/>
              </a:ext>
            </a:extLst>
          </p:cNvPr>
          <p:cNvSpPr>
            <a:spLocks noGrp="1"/>
          </p:cNvSpPr>
          <p:nvPr>
            <p:ph type="dt" sz="half" idx="10"/>
          </p:nvPr>
        </p:nvSpPr>
        <p:spPr>
          <a:xfrm>
            <a:off x="838200" y="6356351"/>
            <a:ext cx="2743201" cy="365125"/>
          </a:xfrm>
          <a:prstGeom prst="rect">
            <a:avLst/>
          </a:prstGeom>
        </p:spPr>
        <p:txBody>
          <a:bodyPr/>
          <a:lstStyle>
            <a:lvl1pPr>
              <a:defRPr b="0" i="0">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5" name="页脚占位符 4">
            <a:extLst>
              <a:ext uri="{FF2B5EF4-FFF2-40B4-BE49-F238E27FC236}">
                <a16:creationId xmlns:a16="http://schemas.microsoft.com/office/drawing/2014/main" id="{E75A1447-42AD-A015-DB79-2C05B076DB72}"/>
              </a:ext>
            </a:extLst>
          </p:cNvPr>
          <p:cNvSpPr>
            <a:spLocks noGrp="1"/>
          </p:cNvSpPr>
          <p:nvPr>
            <p:ph type="ftr" sz="quarter" idx="11"/>
          </p:nvPr>
        </p:nvSpPr>
        <p:spPr>
          <a:xfrm>
            <a:off x="4038600" y="6356351"/>
            <a:ext cx="4114801" cy="365125"/>
          </a:xfrm>
          <a:prstGeom prst="rect">
            <a:avLst/>
          </a:prstGeom>
        </p:spPr>
        <p:txBody>
          <a:bodyPr/>
          <a:lstStyle>
            <a:lvl1pPr>
              <a:defRPr b="0" i="0">
                <a:latin typeface="OPPOSans L" pitchFamily="18" charset="-122"/>
                <a:ea typeface="OPPOSans L" pitchFamily="18" charset="-122"/>
              </a:defRPr>
            </a:lvl1pPr>
          </a:lstStyle>
          <a:p>
            <a:endParaRPr kumimoji="1" lang="zh-CN" altLang="en-US" dirty="0"/>
          </a:p>
        </p:txBody>
      </p:sp>
      <p:sp>
        <p:nvSpPr>
          <p:cNvPr id="6" name="灯片编号占位符 5">
            <a:extLst>
              <a:ext uri="{FF2B5EF4-FFF2-40B4-BE49-F238E27FC236}">
                <a16:creationId xmlns:a16="http://schemas.microsoft.com/office/drawing/2014/main" id="{9AE06CDD-4F2E-D6FB-3597-C78E2F7BE4F4}"/>
              </a:ext>
            </a:extLst>
          </p:cNvPr>
          <p:cNvSpPr>
            <a:spLocks noGrp="1"/>
          </p:cNvSpPr>
          <p:nvPr>
            <p:ph type="sldNum" sz="quarter" idx="12"/>
          </p:nvPr>
        </p:nvSpPr>
        <p:spPr>
          <a:xfrm>
            <a:off x="8610600" y="6356351"/>
            <a:ext cx="2743201" cy="365125"/>
          </a:xfrm>
          <a:prstGeom prst="rect">
            <a:avLst/>
          </a:prstGeom>
        </p:spPr>
        <p:txBody>
          <a:bodyPr/>
          <a:lstStyle>
            <a:lvl1pPr>
              <a:defRPr b="0" i="0">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pic>
        <p:nvPicPr>
          <p:cNvPr id="7" name="图像" descr="图像">
            <a:extLst>
              <a:ext uri="{FF2B5EF4-FFF2-40B4-BE49-F238E27FC236}">
                <a16:creationId xmlns:a16="http://schemas.microsoft.com/office/drawing/2014/main" id="{7341A4C8-C48C-A8CB-E9AA-6E3E52CE2EF3}"/>
              </a:ext>
            </a:extLst>
          </p:cNvPr>
          <p:cNvPicPr>
            <a:picLocks noChangeAspect="1"/>
          </p:cNvPicPr>
          <p:nvPr userDrawn="1"/>
        </p:nvPicPr>
        <p:blipFill>
          <a:blip r:embed="rId2"/>
          <a:srcRect t="22926" r="55328"/>
          <a:stretch>
            <a:fillRect/>
          </a:stretch>
        </p:blipFill>
        <p:spPr>
          <a:xfrm>
            <a:off x="8545498" y="-38189"/>
            <a:ext cx="3717266" cy="5645596"/>
          </a:xfrm>
          <a:prstGeom prst="rect">
            <a:avLst/>
          </a:prstGeom>
          <a:ln w="12700">
            <a:miter lim="400000"/>
          </a:ln>
        </p:spPr>
      </p:pic>
      <p:pic>
        <p:nvPicPr>
          <p:cNvPr id="8" name="图像" descr="图像">
            <a:extLst>
              <a:ext uri="{FF2B5EF4-FFF2-40B4-BE49-F238E27FC236}">
                <a16:creationId xmlns:a16="http://schemas.microsoft.com/office/drawing/2014/main" id="{CFDB1A98-C3DF-5BB1-DDFA-F875E8F77617}"/>
              </a:ext>
            </a:extLst>
          </p:cNvPr>
          <p:cNvPicPr>
            <a:picLocks noChangeAspect="1"/>
          </p:cNvPicPr>
          <p:nvPr userDrawn="1"/>
        </p:nvPicPr>
        <p:blipFill>
          <a:blip r:embed="rId3"/>
          <a:stretch>
            <a:fillRect/>
          </a:stretch>
        </p:blipFill>
        <p:spPr>
          <a:xfrm>
            <a:off x="9049879" y="5899078"/>
            <a:ext cx="2715597" cy="602708"/>
          </a:xfrm>
          <a:prstGeom prst="rect">
            <a:avLst/>
          </a:prstGeom>
          <a:ln w="12700">
            <a:miter lim="400000"/>
          </a:ln>
        </p:spPr>
      </p:pic>
      <p:pic>
        <p:nvPicPr>
          <p:cNvPr id="9" name="图像" descr="图像">
            <a:extLst>
              <a:ext uri="{FF2B5EF4-FFF2-40B4-BE49-F238E27FC236}">
                <a16:creationId xmlns:a16="http://schemas.microsoft.com/office/drawing/2014/main" id="{CCF25C24-30BF-87B1-AE91-C6CEB94959FA}"/>
              </a:ext>
            </a:extLst>
          </p:cNvPr>
          <p:cNvPicPr>
            <a:picLocks noChangeAspect="1"/>
          </p:cNvPicPr>
          <p:nvPr userDrawn="1"/>
        </p:nvPicPr>
        <p:blipFill>
          <a:blip r:embed="rId2"/>
          <a:srcRect t="7936"/>
          <a:stretch>
            <a:fillRect/>
          </a:stretch>
        </p:blipFill>
        <p:spPr>
          <a:xfrm>
            <a:off x="25889" y="-73261"/>
            <a:ext cx="6813423" cy="5521642"/>
          </a:xfrm>
          <a:prstGeom prst="rect">
            <a:avLst/>
          </a:prstGeom>
          <a:ln w="12700">
            <a:miter lim="400000"/>
          </a:ln>
        </p:spPr>
      </p:pic>
      <p:sp>
        <p:nvSpPr>
          <p:cNvPr id="10" name="Part 01">
            <a:extLst>
              <a:ext uri="{FF2B5EF4-FFF2-40B4-BE49-F238E27FC236}">
                <a16:creationId xmlns:a16="http://schemas.microsoft.com/office/drawing/2014/main" id="{E75BF482-1871-40ED-5133-4474F75B023B}"/>
              </a:ext>
            </a:extLst>
          </p:cNvPr>
          <p:cNvSpPr txBox="1">
            <a:spLocks noGrp="1"/>
          </p:cNvSpPr>
          <p:nvPr>
            <p:ph type="body" sz="quarter" idx="21" hasCustomPrompt="1"/>
          </p:nvPr>
        </p:nvSpPr>
        <p:spPr>
          <a:xfrm>
            <a:off x="1825415" y="1074265"/>
            <a:ext cx="3417571" cy="1460501"/>
          </a:xfrm>
          <a:prstGeom prst="rect">
            <a:avLst/>
          </a:prstGeom>
        </p:spPr>
        <p:txBody>
          <a:bodyPr wrap="none" numCol="1" spcCol="38100" anchor="b"/>
          <a:lstStyle>
            <a:lvl1pPr marL="0" indent="0" algn="ctr">
              <a:spcBef>
                <a:spcPts val="0"/>
              </a:spcBef>
              <a:buSzTx/>
              <a:buNone/>
              <a:defRPr sz="6997">
                <a:ln w="50800" cap="flat">
                  <a:solidFill>
                    <a:srgbClr val="FFFFFF"/>
                  </a:solidFill>
                  <a:prstDash val="solid"/>
                  <a:miter lim="400000"/>
                </a:ln>
                <a:latin typeface="OPPOSans H"/>
                <a:ea typeface="OPPOSans H"/>
                <a:cs typeface="OPPOSans H"/>
                <a:sym typeface="OPPOSans H"/>
              </a:defRPr>
            </a:lvl1pPr>
          </a:lstStyle>
          <a:p>
            <a:r>
              <a:t>Part 01</a:t>
            </a:r>
          </a:p>
        </p:txBody>
      </p:sp>
      <p:sp>
        <p:nvSpPr>
          <p:cNvPr id="11" name="Section…">
            <a:extLst>
              <a:ext uri="{FF2B5EF4-FFF2-40B4-BE49-F238E27FC236}">
                <a16:creationId xmlns:a16="http://schemas.microsoft.com/office/drawing/2014/main" id="{AB0DCD7E-8596-1342-12A6-F823D7901D1D}"/>
              </a:ext>
            </a:extLst>
          </p:cNvPr>
          <p:cNvSpPr txBox="1">
            <a:spLocks noGrp="1"/>
          </p:cNvSpPr>
          <p:nvPr>
            <p:ph type="body" sz="quarter" idx="22" hasCustomPrompt="1"/>
          </p:nvPr>
        </p:nvSpPr>
        <p:spPr>
          <a:xfrm>
            <a:off x="1879762" y="2741578"/>
            <a:ext cx="3598114" cy="1197611"/>
          </a:xfrm>
          <a:prstGeom prst="rect">
            <a:avLst/>
          </a:prstGeom>
        </p:spPr>
        <p:txBody>
          <a:bodyPr numCol="1" spcCol="38100" anchor="ctr"/>
          <a:lstStyle>
            <a:lvl1pPr marL="0" marR="0" indent="0" algn="l" defTabSz="1218682" rtl="0" eaLnBrk="1" fontAlgn="auto" latinLnBrk="0" hangingPunct="1">
              <a:lnSpc>
                <a:spcPct val="110000"/>
              </a:lnSpc>
              <a:spcBef>
                <a:spcPts val="0"/>
              </a:spcBef>
              <a:spcAft>
                <a:spcPts val="0"/>
              </a:spcAft>
              <a:buClrTx/>
              <a:buSzTx/>
              <a:buFontTx/>
              <a:buNone/>
              <a:tabLst/>
              <a:defRPr sz="3249">
                <a:ln w="12700" cap="flat">
                  <a:solidFill>
                    <a:srgbClr val="FFFFFF"/>
                  </a:solidFill>
                  <a:prstDash val="solid"/>
                  <a:miter lim="400000"/>
                </a:ln>
                <a:latin typeface="OPPOSans L"/>
                <a:ea typeface="OPPOSans L"/>
                <a:cs typeface="OPPOSans L"/>
                <a:sym typeface="OPPOSans L"/>
              </a:defRPr>
            </a:lvl1pPr>
          </a:lstStyle>
          <a:p>
            <a:r>
              <a:rPr lang="en" altLang="zh-CN" dirty="0">
                <a:solidFill>
                  <a:srgbClr val="FFFFFF"/>
                </a:solidFill>
                <a:effectLst/>
                <a:latin typeface="OPPOSans L" pitchFamily="18" charset="-122"/>
                <a:ea typeface="OPPOSans L" pitchFamily="18" charset="-122"/>
              </a:rPr>
              <a:t>Section</a:t>
            </a:r>
          </a:p>
          <a:p>
            <a:r>
              <a:rPr lang="en" altLang="zh-CN" dirty="0">
                <a:solidFill>
                  <a:srgbClr val="FFFFFF"/>
                </a:solidFill>
                <a:effectLst/>
                <a:latin typeface="OPPOSans L" pitchFamily="18" charset="-122"/>
                <a:ea typeface="OPPOSans L" pitchFamily="18" charset="-122"/>
              </a:rPr>
              <a:t>Header Here</a:t>
            </a:r>
          </a:p>
        </p:txBody>
      </p:sp>
      <p:pic>
        <p:nvPicPr>
          <p:cNvPr id="12" name="图像" descr="图像">
            <a:extLst>
              <a:ext uri="{FF2B5EF4-FFF2-40B4-BE49-F238E27FC236}">
                <a16:creationId xmlns:a16="http://schemas.microsoft.com/office/drawing/2014/main" id="{B83ED0B7-7BEB-E331-7801-850C738D923E}"/>
              </a:ext>
            </a:extLst>
          </p:cNvPr>
          <p:cNvPicPr>
            <a:picLocks noChangeAspect="1"/>
          </p:cNvPicPr>
          <p:nvPr userDrawn="1"/>
        </p:nvPicPr>
        <p:blipFill>
          <a:blip r:embed="rId2"/>
          <a:stretch>
            <a:fillRect/>
          </a:stretch>
        </p:blipFill>
        <p:spPr>
          <a:xfrm>
            <a:off x="872668" y="4135205"/>
            <a:ext cx="3947235" cy="3474644"/>
          </a:xfrm>
          <a:prstGeom prst="rect">
            <a:avLst/>
          </a:prstGeom>
          <a:ln w="12700">
            <a:miter lim="400000"/>
          </a:ln>
        </p:spPr>
      </p:pic>
      <p:pic>
        <p:nvPicPr>
          <p:cNvPr id="13" name="图像" descr="图像">
            <a:extLst>
              <a:ext uri="{FF2B5EF4-FFF2-40B4-BE49-F238E27FC236}">
                <a16:creationId xmlns:a16="http://schemas.microsoft.com/office/drawing/2014/main" id="{A8C09296-8D02-AD5B-33A2-EE3B5251D552}"/>
              </a:ext>
            </a:extLst>
          </p:cNvPr>
          <p:cNvPicPr>
            <a:picLocks noChangeAspect="1"/>
          </p:cNvPicPr>
          <p:nvPr userDrawn="1"/>
        </p:nvPicPr>
        <p:blipFill>
          <a:blip r:embed="rId4"/>
          <a:stretch>
            <a:fillRect/>
          </a:stretch>
        </p:blipFill>
        <p:spPr>
          <a:xfrm>
            <a:off x="6666539" y="4852707"/>
            <a:ext cx="2045005" cy="2039640"/>
          </a:xfrm>
          <a:prstGeom prst="rect">
            <a:avLst/>
          </a:prstGeom>
          <a:ln w="12700">
            <a:miter lim="400000"/>
          </a:ln>
        </p:spPr>
      </p:pic>
      <p:pic>
        <p:nvPicPr>
          <p:cNvPr id="14" name="图像" descr="图像">
            <a:extLst>
              <a:ext uri="{FF2B5EF4-FFF2-40B4-BE49-F238E27FC236}">
                <a16:creationId xmlns:a16="http://schemas.microsoft.com/office/drawing/2014/main" id="{1EE53E77-7C91-1E45-0BF5-0851F0450AE8}"/>
              </a:ext>
            </a:extLst>
          </p:cNvPr>
          <p:cNvPicPr>
            <a:picLocks noChangeAspect="1"/>
          </p:cNvPicPr>
          <p:nvPr userDrawn="1"/>
        </p:nvPicPr>
        <p:blipFill>
          <a:blip r:embed="rId5"/>
          <a:srcRect t="20023"/>
          <a:stretch>
            <a:fillRect/>
          </a:stretch>
        </p:blipFill>
        <p:spPr>
          <a:xfrm>
            <a:off x="5282045" y="-13683"/>
            <a:ext cx="2982477" cy="2931663"/>
          </a:xfrm>
          <a:prstGeom prst="rect">
            <a:avLst/>
          </a:prstGeom>
          <a:ln w="12700">
            <a:miter lim="400000"/>
          </a:ln>
        </p:spPr>
      </p:pic>
      <p:sp>
        <p:nvSpPr>
          <p:cNvPr id="15" name="幻灯片编号">
            <a:extLst>
              <a:ext uri="{FF2B5EF4-FFF2-40B4-BE49-F238E27FC236}">
                <a16:creationId xmlns:a16="http://schemas.microsoft.com/office/drawing/2014/main" id="{D95F9E3C-1148-1D97-3C07-EEDCB420648E}"/>
              </a:ext>
            </a:extLst>
          </p:cNvPr>
          <p:cNvSpPr txBox="1">
            <a:spLocks/>
          </p:cNvSpPr>
          <p:nvPr userDrawn="1"/>
        </p:nvSpPr>
        <p:spPr>
          <a:xfrm>
            <a:off x="6000750" y="6542617"/>
            <a:ext cx="184252" cy="1873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a:lstStyle>
          <a:p>
            <a:fld id="{86CB4B4D-7CA3-9044-876B-883B54F8677D}" type="slidenum">
              <a:rPr lang="en-US" altLang="zh-CN" sz="1200" b="0" i="0" smtClean="0">
                <a:latin typeface="OPPOSans L" pitchFamily="18" charset="-122"/>
                <a:ea typeface="OPPOSans L" pitchFamily="18" charset="-122"/>
              </a:rPr>
              <a:pPr/>
              <a:t>‹#›</a:t>
            </a:fld>
            <a:endParaRPr lang="en-US" altLang="zh-CN" sz="1200" b="0" i="0" dirty="0">
              <a:latin typeface="OPPOSans L" pitchFamily="18" charset="-122"/>
              <a:ea typeface="OPPOSans L" pitchFamily="18" charset="-122"/>
            </a:endParaRPr>
          </a:p>
        </p:txBody>
      </p:sp>
    </p:spTree>
    <p:extLst>
      <p:ext uri="{BB962C8B-B14F-4D97-AF65-F5344CB8AC3E}">
        <p14:creationId xmlns:p14="http://schemas.microsoft.com/office/powerpoint/2010/main" val="2855539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8" name="图像" descr="图像">
            <a:extLst>
              <a:ext uri="{FF2B5EF4-FFF2-40B4-BE49-F238E27FC236}">
                <a16:creationId xmlns:a16="http://schemas.microsoft.com/office/drawing/2014/main" id="{EA89E21F-9116-A0C6-A6A0-F7C9F470DBC5}"/>
              </a:ext>
            </a:extLst>
          </p:cNvPr>
          <p:cNvPicPr>
            <a:picLocks noChangeAspect="1"/>
          </p:cNvPicPr>
          <p:nvPr userDrawn="1"/>
        </p:nvPicPr>
        <p:blipFill>
          <a:blip r:embed="rId2"/>
          <a:stretch>
            <a:fillRect/>
          </a:stretch>
        </p:blipFill>
        <p:spPr>
          <a:xfrm>
            <a:off x="9374130" y="320555"/>
            <a:ext cx="2345593" cy="520588"/>
          </a:xfrm>
          <a:prstGeom prst="rect">
            <a:avLst/>
          </a:prstGeom>
          <a:ln w="12700">
            <a:miter lim="400000"/>
          </a:ln>
        </p:spPr>
      </p:pic>
      <p:pic>
        <p:nvPicPr>
          <p:cNvPr id="2" name="图片 1" descr="图像">
            <a:extLst>
              <a:ext uri="{FF2B5EF4-FFF2-40B4-BE49-F238E27FC236}">
                <a16:creationId xmlns:a16="http://schemas.microsoft.com/office/drawing/2014/main" id="{F711A25D-D79F-5223-3DAF-B54ECA7F4DA9}"/>
              </a:ext>
            </a:extLst>
          </p:cNvPr>
          <p:cNvPicPr>
            <a:picLocks noChangeAspect="1"/>
          </p:cNvPicPr>
          <p:nvPr userDrawn="1"/>
        </p:nvPicPr>
        <p:blipFill>
          <a:blip r:embed="rId3"/>
          <a:srcRect r="39713"/>
          <a:stretch>
            <a:fillRect/>
          </a:stretch>
        </p:blipFill>
        <p:spPr>
          <a:xfrm rot="3486890">
            <a:off x="1684894" y="3699332"/>
            <a:ext cx="4107541" cy="5997671"/>
          </a:xfrm>
          <a:custGeom>
            <a:avLst/>
            <a:gdLst>
              <a:gd name="connsiteX0" fmla="*/ 0 w 8215081"/>
              <a:gd name="connsiteY0" fmla="*/ 0 h 11995342"/>
              <a:gd name="connsiteX1" fmla="*/ 8215081 w 8215081"/>
              <a:gd name="connsiteY1" fmla="*/ 0 h 11995342"/>
              <a:gd name="connsiteX2" fmla="*/ 752946 w 8215081"/>
              <a:gd name="connsiteY2" fmla="*/ 11995342 h 11995342"/>
              <a:gd name="connsiteX3" fmla="*/ 0 w 8215081"/>
              <a:gd name="connsiteY3" fmla="*/ 11995342 h 11995342"/>
              <a:gd name="connsiteX4" fmla="*/ 0 w 8215081"/>
              <a:gd name="connsiteY4" fmla="*/ 0 h 1199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081" h="11995342">
                <a:moveTo>
                  <a:pt x="0" y="0"/>
                </a:moveTo>
                <a:lnTo>
                  <a:pt x="8215081" y="0"/>
                </a:lnTo>
                <a:lnTo>
                  <a:pt x="752946" y="11995342"/>
                </a:lnTo>
                <a:lnTo>
                  <a:pt x="0" y="11995342"/>
                </a:lnTo>
                <a:lnTo>
                  <a:pt x="0" y="0"/>
                </a:lnTo>
                <a:close/>
              </a:path>
            </a:pathLst>
          </a:custGeom>
          <a:ln w="12700">
            <a:miter lim="400000"/>
          </a:ln>
        </p:spPr>
      </p:pic>
      <p:pic>
        <p:nvPicPr>
          <p:cNvPr id="3" name="图片 2">
            <a:extLst>
              <a:ext uri="{FF2B5EF4-FFF2-40B4-BE49-F238E27FC236}">
                <a16:creationId xmlns:a16="http://schemas.microsoft.com/office/drawing/2014/main" id="{C18BFB49-0B43-B6DB-914D-9A1096FE9A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 t="49224" r="7425" b="46865"/>
          <a:stretch/>
        </p:blipFill>
        <p:spPr>
          <a:xfrm>
            <a:off x="3861268" y="6539193"/>
            <a:ext cx="8330733" cy="318809"/>
          </a:xfrm>
          <a:prstGeom prst="rect">
            <a:avLst/>
          </a:prstGeom>
        </p:spPr>
      </p:pic>
      <p:sp>
        <p:nvSpPr>
          <p:cNvPr id="4" name="Section…">
            <a:extLst>
              <a:ext uri="{FF2B5EF4-FFF2-40B4-BE49-F238E27FC236}">
                <a16:creationId xmlns:a16="http://schemas.microsoft.com/office/drawing/2014/main" id="{504681F3-DFF0-C56C-46F7-FD5ED023F72D}"/>
              </a:ext>
            </a:extLst>
          </p:cNvPr>
          <p:cNvSpPr txBox="1">
            <a:spLocks noGrp="1"/>
          </p:cNvSpPr>
          <p:nvPr>
            <p:ph type="body" sz="quarter" idx="22" hasCustomPrompt="1"/>
          </p:nvPr>
        </p:nvSpPr>
        <p:spPr>
          <a:xfrm>
            <a:off x="391322" y="293019"/>
            <a:ext cx="8661239" cy="575663"/>
          </a:xfrm>
          <a:prstGeom prst="rect">
            <a:avLst/>
          </a:prstGeom>
        </p:spPr>
        <p:txBody>
          <a:bodyPr numCol="1" spcCol="38100" anchor="ctr"/>
          <a:lstStyle>
            <a:lvl1pPr marL="0" marR="0" indent="0" algn="l" defTabSz="1218682" rtl="0" eaLnBrk="1" fontAlgn="auto" latinLnBrk="0" hangingPunct="1">
              <a:lnSpc>
                <a:spcPct val="110000"/>
              </a:lnSpc>
              <a:spcBef>
                <a:spcPts val="0"/>
              </a:spcBef>
              <a:spcAft>
                <a:spcPts val="0"/>
              </a:spcAft>
              <a:buClrTx/>
              <a:buSzTx/>
              <a:buFontTx/>
              <a:buNone/>
              <a:tabLst/>
              <a:defRPr sz="3249" b="1">
                <a:ln w="12700" cap="flat">
                  <a:solidFill>
                    <a:srgbClr val="FFFFFF"/>
                  </a:solidFill>
                  <a:prstDash val="solid"/>
                  <a:miter lim="400000"/>
                </a:ln>
                <a:latin typeface="OPPOSans B" panose="02010600030101010101" charset="-122"/>
                <a:ea typeface="OPPOSans B" panose="02010600030101010101" charset="-122"/>
                <a:cs typeface="OPPOSans B" panose="02010600030101010101" charset="-122"/>
                <a:sym typeface="OPPOSans L"/>
              </a:defRPr>
            </a:lvl1pPr>
          </a:lstStyle>
          <a:p>
            <a:r>
              <a:rPr lang="en" altLang="zh-CN" dirty="0">
                <a:solidFill>
                  <a:srgbClr val="FFFFFF"/>
                </a:solidFill>
                <a:effectLst/>
                <a:latin typeface="OPPOSans L" pitchFamily="18" charset="-122"/>
                <a:ea typeface="OPPOSans L" pitchFamily="18" charset="-122"/>
              </a:rPr>
              <a:t>Section Header Here</a:t>
            </a:r>
          </a:p>
        </p:txBody>
      </p:sp>
      <p:sp>
        <p:nvSpPr>
          <p:cNvPr id="10" name="文本占位符 9">
            <a:extLst>
              <a:ext uri="{FF2B5EF4-FFF2-40B4-BE49-F238E27FC236}">
                <a16:creationId xmlns:a16="http://schemas.microsoft.com/office/drawing/2014/main" id="{1AF175D8-D8C5-290B-384E-D59DE4141F9E}"/>
              </a:ext>
            </a:extLst>
          </p:cNvPr>
          <p:cNvSpPr>
            <a:spLocks noGrp="1"/>
          </p:cNvSpPr>
          <p:nvPr>
            <p:ph type="body" sz="quarter" idx="24"/>
          </p:nvPr>
        </p:nvSpPr>
        <p:spPr>
          <a:xfrm>
            <a:off x="391322" y="1250376"/>
            <a:ext cx="11328401" cy="5089464"/>
          </a:xfrm>
          <a:prstGeom prst="rect">
            <a:avLst/>
          </a:prstGeom>
        </p:spPr>
        <p:txBody>
          <a:bodyPr/>
          <a:lstStyle>
            <a:lvl1pPr>
              <a:defRPr b="0">
                <a:latin typeface="OPPOSans L" panose="02010600030101010101" charset="-122"/>
                <a:ea typeface="OPPOSans L" panose="02010600030101010101" charset="-122"/>
                <a:cs typeface="OPPOSans L" panose="02010600030101010101" charset="-122"/>
              </a:defRPr>
            </a:lvl1pPr>
            <a:lvl2pPr>
              <a:defRPr b="0">
                <a:latin typeface="OPPOSans L" panose="02010600030101010101" charset="-122"/>
                <a:ea typeface="OPPOSans L" panose="02010600030101010101" charset="-122"/>
                <a:cs typeface="OPPOSans L" panose="02010600030101010101" charset="-122"/>
              </a:defRPr>
            </a:lvl2pPr>
            <a:lvl3pPr>
              <a:defRPr b="0">
                <a:latin typeface="OPPOSans L" panose="02010600030101010101" charset="-122"/>
                <a:ea typeface="OPPOSans L" panose="02010600030101010101" charset="-122"/>
                <a:cs typeface="OPPOSans L" panose="02010600030101010101" charset="-122"/>
              </a:defRPr>
            </a:lvl3pPr>
            <a:lvl4pPr>
              <a:defRPr b="0">
                <a:latin typeface="OPPOSans L" panose="02010600030101010101" charset="-122"/>
                <a:ea typeface="OPPOSans L" panose="02010600030101010101" charset="-122"/>
                <a:cs typeface="OPPOSans L" panose="02010600030101010101" charset="-122"/>
              </a:defRPr>
            </a:lvl4pPr>
            <a:lvl5pPr>
              <a:defRPr b="0">
                <a:latin typeface="OPPOSans L" panose="02010600030101010101" charset="-122"/>
                <a:ea typeface="OPPOSans L" panose="02010600030101010101" charset="-122"/>
                <a:cs typeface="OPPOSans L" panose="02010600030101010101"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69121144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致谢页">
    <p:spTree>
      <p:nvGrpSpPr>
        <p:cNvPr id="1" name=""/>
        <p:cNvGrpSpPr/>
        <p:nvPr/>
      </p:nvGrpSpPr>
      <p:grpSpPr>
        <a:xfrm>
          <a:off x="0" y="0"/>
          <a:ext cx="0" cy="0"/>
          <a:chOff x="0" y="0"/>
          <a:chExt cx="0" cy="0"/>
        </a:xfrm>
      </p:grpSpPr>
      <p:pic>
        <p:nvPicPr>
          <p:cNvPr id="10" name="图像" descr="图像">
            <a:extLst>
              <a:ext uri="{FF2B5EF4-FFF2-40B4-BE49-F238E27FC236}">
                <a16:creationId xmlns:a16="http://schemas.microsoft.com/office/drawing/2014/main" id="{4B458EBB-B815-DAB3-6FC6-750BE04608B3}"/>
              </a:ext>
            </a:extLst>
          </p:cNvPr>
          <p:cNvPicPr>
            <a:picLocks noChangeAspect="1"/>
          </p:cNvPicPr>
          <p:nvPr userDrawn="1"/>
        </p:nvPicPr>
        <p:blipFill>
          <a:blip r:embed="rId2"/>
          <a:stretch>
            <a:fillRect/>
          </a:stretch>
        </p:blipFill>
        <p:spPr>
          <a:xfrm>
            <a:off x="10473199" y="5506495"/>
            <a:ext cx="1217538" cy="1336777"/>
          </a:xfrm>
          <a:prstGeom prst="rect">
            <a:avLst/>
          </a:prstGeom>
          <a:ln w="12700">
            <a:miter lim="400000"/>
          </a:ln>
        </p:spPr>
      </p:pic>
      <p:pic>
        <p:nvPicPr>
          <p:cNvPr id="11" name="图像" descr="图像">
            <a:extLst>
              <a:ext uri="{FF2B5EF4-FFF2-40B4-BE49-F238E27FC236}">
                <a16:creationId xmlns:a16="http://schemas.microsoft.com/office/drawing/2014/main" id="{57821207-8B56-EBB9-17E4-2D100B980980}"/>
              </a:ext>
            </a:extLst>
          </p:cNvPr>
          <p:cNvPicPr>
            <a:picLocks noChangeAspect="1"/>
          </p:cNvPicPr>
          <p:nvPr userDrawn="1"/>
        </p:nvPicPr>
        <p:blipFill>
          <a:blip r:embed="rId3"/>
          <a:stretch>
            <a:fillRect/>
          </a:stretch>
        </p:blipFill>
        <p:spPr>
          <a:xfrm rot="420000">
            <a:off x="8473402" y="4260094"/>
            <a:ext cx="755039" cy="928615"/>
          </a:xfrm>
          <a:prstGeom prst="rect">
            <a:avLst/>
          </a:prstGeom>
          <a:ln w="12700">
            <a:miter lim="400000"/>
          </a:ln>
        </p:spPr>
      </p:pic>
      <p:pic>
        <p:nvPicPr>
          <p:cNvPr id="12" name="图像" descr="图像">
            <a:extLst>
              <a:ext uri="{FF2B5EF4-FFF2-40B4-BE49-F238E27FC236}">
                <a16:creationId xmlns:a16="http://schemas.microsoft.com/office/drawing/2014/main" id="{58ED6CE6-381D-60D7-3411-CE3B8016B0FE}"/>
              </a:ext>
            </a:extLst>
          </p:cNvPr>
          <p:cNvPicPr>
            <a:picLocks noChangeAspect="1"/>
          </p:cNvPicPr>
          <p:nvPr userDrawn="1"/>
        </p:nvPicPr>
        <p:blipFill>
          <a:blip r:embed="rId4"/>
          <a:stretch>
            <a:fillRect/>
          </a:stretch>
        </p:blipFill>
        <p:spPr>
          <a:xfrm>
            <a:off x="6158539" y="5058949"/>
            <a:ext cx="2045005" cy="2039640"/>
          </a:xfrm>
          <a:prstGeom prst="rect">
            <a:avLst/>
          </a:prstGeom>
          <a:ln w="12700">
            <a:miter lim="400000"/>
          </a:ln>
        </p:spPr>
      </p:pic>
      <p:pic>
        <p:nvPicPr>
          <p:cNvPr id="13" name="图像" descr="图像">
            <a:extLst>
              <a:ext uri="{FF2B5EF4-FFF2-40B4-BE49-F238E27FC236}">
                <a16:creationId xmlns:a16="http://schemas.microsoft.com/office/drawing/2014/main" id="{051D0F07-C174-D0BF-28C7-0C0E6612BEE5}"/>
              </a:ext>
            </a:extLst>
          </p:cNvPr>
          <p:cNvPicPr>
            <a:picLocks noChangeAspect="1"/>
          </p:cNvPicPr>
          <p:nvPr userDrawn="1"/>
        </p:nvPicPr>
        <p:blipFill>
          <a:blip r:embed="rId5"/>
          <a:srcRect r="10941"/>
          <a:stretch>
            <a:fillRect/>
          </a:stretch>
        </p:blipFill>
        <p:spPr>
          <a:xfrm>
            <a:off x="8735369" y="3153932"/>
            <a:ext cx="3515336" cy="3474643"/>
          </a:xfrm>
          <a:prstGeom prst="rect">
            <a:avLst/>
          </a:prstGeom>
          <a:ln w="12700">
            <a:miter lim="400000"/>
          </a:ln>
        </p:spPr>
      </p:pic>
      <p:pic>
        <p:nvPicPr>
          <p:cNvPr id="14" name="图像" descr="图像">
            <a:extLst>
              <a:ext uri="{FF2B5EF4-FFF2-40B4-BE49-F238E27FC236}">
                <a16:creationId xmlns:a16="http://schemas.microsoft.com/office/drawing/2014/main" id="{DDB062B1-BC44-CFFE-4F79-0799CCD08A58}"/>
              </a:ext>
            </a:extLst>
          </p:cNvPr>
          <p:cNvPicPr>
            <a:picLocks noChangeAspect="1"/>
          </p:cNvPicPr>
          <p:nvPr userDrawn="1"/>
        </p:nvPicPr>
        <p:blipFill>
          <a:blip r:embed="rId6"/>
          <a:stretch>
            <a:fillRect/>
          </a:stretch>
        </p:blipFill>
        <p:spPr>
          <a:xfrm>
            <a:off x="8205939" y="373420"/>
            <a:ext cx="2982477" cy="3665641"/>
          </a:xfrm>
          <a:prstGeom prst="rect">
            <a:avLst/>
          </a:prstGeom>
          <a:ln w="12700">
            <a:miter lim="400000"/>
          </a:ln>
        </p:spPr>
      </p:pic>
      <p:pic>
        <p:nvPicPr>
          <p:cNvPr id="15" name="图像" descr="图像">
            <a:extLst>
              <a:ext uri="{FF2B5EF4-FFF2-40B4-BE49-F238E27FC236}">
                <a16:creationId xmlns:a16="http://schemas.microsoft.com/office/drawing/2014/main" id="{57F2846B-BCF2-2762-BB6D-D6978418A9CE}"/>
              </a:ext>
            </a:extLst>
          </p:cNvPr>
          <p:cNvPicPr>
            <a:picLocks noChangeAspect="1"/>
          </p:cNvPicPr>
          <p:nvPr userDrawn="1"/>
        </p:nvPicPr>
        <p:blipFill>
          <a:blip r:embed="rId7"/>
          <a:stretch>
            <a:fillRect/>
          </a:stretch>
        </p:blipFill>
        <p:spPr>
          <a:xfrm>
            <a:off x="7965266" y="4147330"/>
            <a:ext cx="2129104" cy="2734793"/>
          </a:xfrm>
          <a:prstGeom prst="rect">
            <a:avLst/>
          </a:prstGeom>
          <a:ln w="12700">
            <a:miter lim="400000"/>
          </a:ln>
        </p:spPr>
      </p:pic>
      <p:pic>
        <p:nvPicPr>
          <p:cNvPr id="16" name="图像" descr="图像">
            <a:extLst>
              <a:ext uri="{FF2B5EF4-FFF2-40B4-BE49-F238E27FC236}">
                <a16:creationId xmlns:a16="http://schemas.microsoft.com/office/drawing/2014/main" id="{65F88AAA-5D81-790B-2C2B-FDA68795AA20}"/>
              </a:ext>
            </a:extLst>
          </p:cNvPr>
          <p:cNvPicPr>
            <a:picLocks noChangeAspect="1"/>
          </p:cNvPicPr>
          <p:nvPr userDrawn="1"/>
        </p:nvPicPr>
        <p:blipFill>
          <a:blip r:embed="rId8"/>
          <a:stretch>
            <a:fillRect/>
          </a:stretch>
        </p:blipFill>
        <p:spPr>
          <a:xfrm>
            <a:off x="682279" y="837902"/>
            <a:ext cx="2715597" cy="602708"/>
          </a:xfrm>
          <a:prstGeom prst="rect">
            <a:avLst/>
          </a:prstGeom>
          <a:ln w="12700">
            <a:miter lim="400000"/>
          </a:ln>
        </p:spPr>
      </p:pic>
      <p:pic>
        <p:nvPicPr>
          <p:cNvPr id="17" name="图像" descr="图像">
            <a:extLst>
              <a:ext uri="{FF2B5EF4-FFF2-40B4-BE49-F238E27FC236}">
                <a16:creationId xmlns:a16="http://schemas.microsoft.com/office/drawing/2014/main" id="{1B2935C1-0ED8-A16F-BD90-033841CCFE93}"/>
              </a:ext>
            </a:extLst>
          </p:cNvPr>
          <p:cNvPicPr>
            <a:picLocks noChangeAspect="1"/>
          </p:cNvPicPr>
          <p:nvPr userDrawn="1"/>
        </p:nvPicPr>
        <p:blipFill>
          <a:blip r:embed="rId9"/>
          <a:stretch>
            <a:fillRect/>
          </a:stretch>
        </p:blipFill>
        <p:spPr>
          <a:xfrm>
            <a:off x="7670241" y="3579580"/>
            <a:ext cx="2545163" cy="284426"/>
          </a:xfrm>
          <a:prstGeom prst="rect">
            <a:avLst/>
          </a:prstGeom>
          <a:ln w="12700">
            <a:miter lim="400000"/>
          </a:ln>
        </p:spPr>
      </p:pic>
      <p:pic>
        <p:nvPicPr>
          <p:cNvPr id="18" name="图像" descr="图像">
            <a:extLst>
              <a:ext uri="{FF2B5EF4-FFF2-40B4-BE49-F238E27FC236}">
                <a16:creationId xmlns:a16="http://schemas.microsoft.com/office/drawing/2014/main" id="{D4FB1F91-24B5-5E8F-E920-7CA34D897FBC}"/>
              </a:ext>
            </a:extLst>
          </p:cNvPr>
          <p:cNvPicPr>
            <a:picLocks noChangeAspect="1"/>
          </p:cNvPicPr>
          <p:nvPr userDrawn="1"/>
        </p:nvPicPr>
        <p:blipFill>
          <a:blip r:embed="rId10"/>
          <a:srcRect r="73204" b="17850"/>
          <a:stretch>
            <a:fillRect/>
          </a:stretch>
        </p:blipFill>
        <p:spPr>
          <a:xfrm>
            <a:off x="10417949" y="1295401"/>
            <a:ext cx="1825403" cy="5633827"/>
          </a:xfrm>
          <a:prstGeom prst="rect">
            <a:avLst/>
          </a:prstGeom>
          <a:ln w="12700">
            <a:miter lim="400000"/>
          </a:ln>
        </p:spPr>
      </p:pic>
      <p:pic>
        <p:nvPicPr>
          <p:cNvPr id="19" name="图像" descr="图像">
            <a:extLst>
              <a:ext uri="{FF2B5EF4-FFF2-40B4-BE49-F238E27FC236}">
                <a16:creationId xmlns:a16="http://schemas.microsoft.com/office/drawing/2014/main" id="{089CE2CD-CDC6-5469-B1A4-2258BBB35AEB}"/>
              </a:ext>
            </a:extLst>
          </p:cNvPr>
          <p:cNvPicPr>
            <a:picLocks noChangeAspect="1"/>
          </p:cNvPicPr>
          <p:nvPr userDrawn="1"/>
        </p:nvPicPr>
        <p:blipFill>
          <a:blip r:embed="rId11"/>
          <a:stretch>
            <a:fillRect/>
          </a:stretch>
        </p:blipFill>
        <p:spPr>
          <a:xfrm rot="120000">
            <a:off x="9515527" y="1851047"/>
            <a:ext cx="1934652" cy="2817021"/>
          </a:xfrm>
          <a:prstGeom prst="rect">
            <a:avLst/>
          </a:prstGeom>
          <a:ln w="12700">
            <a:miter lim="400000"/>
          </a:ln>
        </p:spPr>
      </p:pic>
      <p:sp>
        <p:nvSpPr>
          <p:cNvPr id="20" name="Thanks">
            <a:extLst>
              <a:ext uri="{FF2B5EF4-FFF2-40B4-BE49-F238E27FC236}">
                <a16:creationId xmlns:a16="http://schemas.microsoft.com/office/drawing/2014/main" id="{9AD39615-8337-2728-6290-8619C6ACECEE}"/>
              </a:ext>
            </a:extLst>
          </p:cNvPr>
          <p:cNvSpPr txBox="1">
            <a:spLocks noGrp="1"/>
          </p:cNvSpPr>
          <p:nvPr>
            <p:ph type="body" sz="quarter" idx="21" hasCustomPrompt="1"/>
          </p:nvPr>
        </p:nvSpPr>
        <p:spPr>
          <a:xfrm>
            <a:off x="597877" y="2054504"/>
            <a:ext cx="6686017" cy="2498914"/>
          </a:xfrm>
          <a:prstGeom prst="rect">
            <a:avLst/>
          </a:prstGeom>
        </p:spPr>
        <p:txBody>
          <a:bodyPr numCol="1" spcCol="38100" anchor="b"/>
          <a:lstStyle>
            <a:lvl1pPr marL="0" indent="0" defTabSz="487473">
              <a:lnSpc>
                <a:spcPct val="80000"/>
              </a:lnSpc>
              <a:spcBef>
                <a:spcPts val="0"/>
              </a:spcBef>
              <a:buSzTx/>
              <a:buNone/>
              <a:defRPr sz="11995">
                <a:ln w="12700" cap="flat">
                  <a:solidFill>
                    <a:srgbClr val="FFFFFF"/>
                  </a:solidFill>
                  <a:prstDash val="solid"/>
                  <a:miter lim="400000"/>
                </a:ln>
                <a:latin typeface="OPPOSans H"/>
                <a:ea typeface="OPPOSans H"/>
                <a:cs typeface="OPPOSans H"/>
                <a:sym typeface="OPPOSans H"/>
              </a:defRPr>
            </a:lvl1pPr>
          </a:lstStyle>
          <a:p>
            <a:r>
              <a:rPr dirty="0"/>
              <a:t>Thanks</a:t>
            </a:r>
          </a:p>
        </p:txBody>
      </p:sp>
      <p:sp>
        <p:nvSpPr>
          <p:cNvPr id="21" name="@ Contact info">
            <a:extLst>
              <a:ext uri="{FF2B5EF4-FFF2-40B4-BE49-F238E27FC236}">
                <a16:creationId xmlns:a16="http://schemas.microsoft.com/office/drawing/2014/main" id="{269A6C97-4204-2CF8-BFA1-17507DF78B65}"/>
              </a:ext>
            </a:extLst>
          </p:cNvPr>
          <p:cNvSpPr txBox="1">
            <a:spLocks noGrp="1"/>
          </p:cNvSpPr>
          <p:nvPr>
            <p:ph type="body" sz="quarter" idx="22" hasCustomPrompt="1"/>
          </p:nvPr>
        </p:nvSpPr>
        <p:spPr>
          <a:xfrm>
            <a:off x="616742" y="5327401"/>
            <a:ext cx="1907033" cy="387351"/>
          </a:xfrm>
          <a:prstGeom prst="rect">
            <a:avLst/>
          </a:prstGeom>
        </p:spPr>
        <p:txBody>
          <a:bodyPr wrap="none" numCol="1" spcCol="38100" anchor="b"/>
          <a:lstStyle>
            <a:lvl1pPr marL="0" indent="0">
              <a:spcBef>
                <a:spcPts val="0"/>
              </a:spcBef>
              <a:buSzTx/>
              <a:buNone/>
              <a:defRPr sz="1999" spc="60">
                <a:ln w="12700" cap="flat">
                  <a:solidFill>
                    <a:srgbClr val="FFFFFF"/>
                  </a:solidFill>
                  <a:prstDash val="solid"/>
                  <a:miter lim="400000"/>
                </a:ln>
                <a:latin typeface="OPPOSans L"/>
                <a:ea typeface="OPPOSans L"/>
                <a:cs typeface="OPPOSans L"/>
                <a:sym typeface="OPPOSans L"/>
              </a:defRPr>
            </a:lvl1pPr>
          </a:lstStyle>
          <a:p>
            <a:r>
              <a:rPr lang="en-US" dirty="0"/>
              <a:t>@ </a:t>
            </a:r>
            <a:r>
              <a:rPr dirty="0"/>
              <a:t>Contact info</a:t>
            </a:r>
          </a:p>
        </p:txBody>
      </p:sp>
      <p:sp>
        <p:nvSpPr>
          <p:cNvPr id="22" name="嘉宾姓名">
            <a:extLst>
              <a:ext uri="{FF2B5EF4-FFF2-40B4-BE49-F238E27FC236}">
                <a16:creationId xmlns:a16="http://schemas.microsoft.com/office/drawing/2014/main" id="{0FDB4E9E-C461-77CA-F66B-B9166B3C6B64}"/>
              </a:ext>
            </a:extLst>
          </p:cNvPr>
          <p:cNvSpPr txBox="1">
            <a:spLocks noGrp="1"/>
          </p:cNvSpPr>
          <p:nvPr>
            <p:ph type="body" sz="quarter" idx="23" hasCustomPrompt="1"/>
          </p:nvPr>
        </p:nvSpPr>
        <p:spPr>
          <a:xfrm>
            <a:off x="635793" y="4865192"/>
            <a:ext cx="1103631" cy="387351"/>
          </a:xfrm>
          <a:prstGeom prst="rect">
            <a:avLst/>
          </a:prstGeom>
        </p:spPr>
        <p:txBody>
          <a:bodyPr wrap="none" numCol="1" spcCol="38100" anchor="b"/>
          <a:lstStyle>
            <a:lvl1pPr marL="0" indent="0">
              <a:spcBef>
                <a:spcPts val="0"/>
              </a:spcBef>
              <a:buSzTx/>
              <a:buNone/>
              <a:defRPr sz="1999" spc="60">
                <a:ln w="12700" cap="flat">
                  <a:solidFill>
                    <a:srgbClr val="FFFFFF"/>
                  </a:solidFill>
                  <a:prstDash val="solid"/>
                  <a:miter lim="400000"/>
                </a:ln>
                <a:latin typeface="OPPOSans L"/>
                <a:ea typeface="OPPOSans L"/>
                <a:cs typeface="OPPOSans L"/>
                <a:sym typeface="OPPOSans L"/>
              </a:defRPr>
            </a:lvl1pPr>
          </a:lstStyle>
          <a:p>
            <a:r>
              <a:t>嘉宾姓名</a:t>
            </a:r>
          </a:p>
        </p:txBody>
      </p:sp>
    </p:spTree>
    <p:extLst>
      <p:ext uri="{BB962C8B-B14F-4D97-AF65-F5344CB8AC3E}">
        <p14:creationId xmlns:p14="http://schemas.microsoft.com/office/powerpoint/2010/main" val="2223601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4">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CDAC7-8DDE-6F01-CAF9-87834618A4A9}"/>
              </a:ext>
            </a:extLst>
          </p:cNvPr>
          <p:cNvSpPr>
            <a:spLocks noGrp="1"/>
          </p:cNvSpPr>
          <p:nvPr>
            <p:ph type="title"/>
          </p:nvPr>
        </p:nvSpPr>
        <p:spPr>
          <a:xfrm>
            <a:off x="1170902" y="2163742"/>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3C19BCE-8773-F70A-59A8-3427416B429E}"/>
              </a:ext>
            </a:extLst>
          </p:cNvPr>
          <p:cNvSpPr>
            <a:spLocks noGrp="1"/>
          </p:cNvSpPr>
          <p:nvPr>
            <p:ph type="dt" sz="half" idx="10"/>
          </p:nvPr>
        </p:nvSpPr>
        <p:spPr>
          <a:xfrm>
            <a:off x="838200" y="6356351"/>
            <a:ext cx="2743201" cy="365125"/>
          </a:xfrm>
          <a:prstGeom prst="rect">
            <a:avLst/>
          </a:prstGeom>
        </p:spPr>
        <p:txBody>
          <a:bodyPr/>
          <a:lstStyle>
            <a:lvl1pPr>
              <a:defRPr b="0" i="0">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4" name="页脚占位符 3">
            <a:extLst>
              <a:ext uri="{FF2B5EF4-FFF2-40B4-BE49-F238E27FC236}">
                <a16:creationId xmlns:a16="http://schemas.microsoft.com/office/drawing/2014/main" id="{8D1BAD5D-B683-E5C1-390E-00AAC97D2CDF}"/>
              </a:ext>
            </a:extLst>
          </p:cNvPr>
          <p:cNvSpPr>
            <a:spLocks noGrp="1"/>
          </p:cNvSpPr>
          <p:nvPr>
            <p:ph type="ftr" sz="quarter" idx="11"/>
          </p:nvPr>
        </p:nvSpPr>
        <p:spPr>
          <a:xfrm>
            <a:off x="4038600" y="6356351"/>
            <a:ext cx="4114801" cy="365125"/>
          </a:xfrm>
          <a:prstGeom prst="rect">
            <a:avLst/>
          </a:prstGeom>
        </p:spPr>
        <p:txBody>
          <a:bodyPr/>
          <a:lstStyle>
            <a:lvl1pPr>
              <a:defRPr b="0" i="0">
                <a:latin typeface="OPPOSans L" pitchFamily="18" charset="-122"/>
                <a:ea typeface="OPPOSans L" pitchFamily="18" charset="-122"/>
              </a:defRPr>
            </a:lvl1pPr>
          </a:lstStyle>
          <a:p>
            <a:endParaRPr kumimoji="1" lang="zh-CN" altLang="en-US" dirty="0"/>
          </a:p>
        </p:txBody>
      </p:sp>
      <p:sp>
        <p:nvSpPr>
          <p:cNvPr id="5" name="灯片编号占位符 4">
            <a:extLst>
              <a:ext uri="{FF2B5EF4-FFF2-40B4-BE49-F238E27FC236}">
                <a16:creationId xmlns:a16="http://schemas.microsoft.com/office/drawing/2014/main" id="{A6F07EAD-596B-ED9E-32F5-DA1D76E9987F}"/>
              </a:ext>
            </a:extLst>
          </p:cNvPr>
          <p:cNvSpPr>
            <a:spLocks noGrp="1"/>
          </p:cNvSpPr>
          <p:nvPr>
            <p:ph type="sldNum" sz="quarter" idx="12"/>
          </p:nvPr>
        </p:nvSpPr>
        <p:spPr>
          <a:xfrm>
            <a:off x="8610600" y="6356351"/>
            <a:ext cx="2743201" cy="365125"/>
          </a:xfrm>
          <a:prstGeom prst="rect">
            <a:avLst/>
          </a:prstGeom>
        </p:spPr>
        <p:txBody>
          <a:bodyPr/>
          <a:lstStyle>
            <a:lvl1pPr>
              <a:defRPr b="0" i="0">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spTree>
    <p:extLst>
      <p:ext uri="{BB962C8B-B14F-4D97-AF65-F5344CB8AC3E}">
        <p14:creationId xmlns:p14="http://schemas.microsoft.com/office/powerpoint/2010/main" val="3568549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48A9604-EB5A-A570-1949-1605C938E883}"/>
              </a:ext>
            </a:extLst>
          </p:cNvPr>
          <p:cNvSpPr>
            <a:spLocks noGrp="1"/>
          </p:cNvSpPr>
          <p:nvPr>
            <p:ph type="dt" sz="half" idx="10"/>
          </p:nvPr>
        </p:nvSpPr>
        <p:spPr>
          <a:xfrm>
            <a:off x="838200" y="6356351"/>
            <a:ext cx="2743201" cy="365125"/>
          </a:xfrm>
          <a:prstGeom prst="rect">
            <a:avLst/>
          </a:prstGeom>
        </p:spPr>
        <p:txBody>
          <a:bodyPr/>
          <a:lstStyle>
            <a:lvl1pPr>
              <a:defRPr b="0" i="0">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3" name="页脚占位符 2">
            <a:extLst>
              <a:ext uri="{FF2B5EF4-FFF2-40B4-BE49-F238E27FC236}">
                <a16:creationId xmlns:a16="http://schemas.microsoft.com/office/drawing/2014/main" id="{5BA3667D-D0E6-D1B6-5E73-75A7DB480BB1}"/>
              </a:ext>
            </a:extLst>
          </p:cNvPr>
          <p:cNvSpPr>
            <a:spLocks noGrp="1"/>
          </p:cNvSpPr>
          <p:nvPr>
            <p:ph type="ftr" sz="quarter" idx="11"/>
          </p:nvPr>
        </p:nvSpPr>
        <p:spPr>
          <a:xfrm>
            <a:off x="4038600" y="6356351"/>
            <a:ext cx="4114801" cy="365125"/>
          </a:xfrm>
          <a:prstGeom prst="rect">
            <a:avLst/>
          </a:prstGeom>
        </p:spPr>
        <p:txBody>
          <a:bodyPr/>
          <a:lstStyle>
            <a:lvl1pPr>
              <a:defRPr b="0" i="0">
                <a:latin typeface="OPPOSans L" pitchFamily="18" charset="-122"/>
                <a:ea typeface="OPPOSans L" pitchFamily="18" charset="-122"/>
              </a:defRPr>
            </a:lvl1pPr>
          </a:lstStyle>
          <a:p>
            <a:endParaRPr kumimoji="1" lang="zh-CN" altLang="en-US" dirty="0"/>
          </a:p>
        </p:txBody>
      </p:sp>
      <p:sp>
        <p:nvSpPr>
          <p:cNvPr id="4" name="灯片编号占位符 3">
            <a:extLst>
              <a:ext uri="{FF2B5EF4-FFF2-40B4-BE49-F238E27FC236}">
                <a16:creationId xmlns:a16="http://schemas.microsoft.com/office/drawing/2014/main" id="{2CFA1C35-B583-3620-A81F-360862694FB1}"/>
              </a:ext>
            </a:extLst>
          </p:cNvPr>
          <p:cNvSpPr>
            <a:spLocks noGrp="1"/>
          </p:cNvSpPr>
          <p:nvPr>
            <p:ph type="sldNum" sz="quarter" idx="12"/>
          </p:nvPr>
        </p:nvSpPr>
        <p:spPr>
          <a:xfrm>
            <a:off x="8610600" y="6356351"/>
            <a:ext cx="2743201" cy="365125"/>
          </a:xfrm>
          <a:prstGeom prst="rect">
            <a:avLst/>
          </a:prstGeom>
        </p:spPr>
        <p:txBody>
          <a:bodyPr/>
          <a:lstStyle>
            <a:lvl1pPr>
              <a:defRPr b="0" i="0">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spTree>
    <p:extLst>
      <p:ext uri="{BB962C8B-B14F-4D97-AF65-F5344CB8AC3E}">
        <p14:creationId xmlns:p14="http://schemas.microsoft.com/office/powerpoint/2010/main" val="2547703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章节标题页">
    <p:spTree>
      <p:nvGrpSpPr>
        <p:cNvPr id="1" name=""/>
        <p:cNvGrpSpPr/>
        <p:nvPr/>
      </p:nvGrpSpPr>
      <p:grpSpPr>
        <a:xfrm>
          <a:off x="0" y="0"/>
          <a:ext cx="0" cy="0"/>
          <a:chOff x="0" y="0"/>
          <a:chExt cx="0" cy="0"/>
        </a:xfrm>
      </p:grpSpPr>
      <p:pic>
        <p:nvPicPr>
          <p:cNvPr id="47" name="图像" descr="图像"/>
          <p:cNvPicPr>
            <a:picLocks noChangeAspect="1"/>
          </p:cNvPicPr>
          <p:nvPr/>
        </p:nvPicPr>
        <p:blipFill>
          <a:blip r:embed="rId2"/>
          <a:srcRect t="22926" r="55328"/>
          <a:stretch>
            <a:fillRect/>
          </a:stretch>
        </p:blipFill>
        <p:spPr>
          <a:xfrm>
            <a:off x="8545498" y="-38189"/>
            <a:ext cx="3717266" cy="5645596"/>
          </a:xfrm>
          <a:prstGeom prst="rect">
            <a:avLst/>
          </a:prstGeom>
          <a:ln w="12700">
            <a:miter lim="400000"/>
          </a:ln>
        </p:spPr>
      </p:pic>
      <p:pic>
        <p:nvPicPr>
          <p:cNvPr id="48" name="图像" descr="图像"/>
          <p:cNvPicPr>
            <a:picLocks noChangeAspect="1"/>
          </p:cNvPicPr>
          <p:nvPr/>
        </p:nvPicPr>
        <p:blipFill>
          <a:blip r:embed="rId3"/>
          <a:stretch>
            <a:fillRect/>
          </a:stretch>
        </p:blipFill>
        <p:spPr>
          <a:xfrm>
            <a:off x="9049879" y="5899078"/>
            <a:ext cx="2715597" cy="602708"/>
          </a:xfrm>
          <a:prstGeom prst="rect">
            <a:avLst/>
          </a:prstGeom>
          <a:ln w="12700">
            <a:miter lim="400000"/>
          </a:ln>
        </p:spPr>
      </p:pic>
      <p:pic>
        <p:nvPicPr>
          <p:cNvPr id="49" name="图像" descr="图像"/>
          <p:cNvPicPr>
            <a:picLocks noChangeAspect="1"/>
          </p:cNvPicPr>
          <p:nvPr/>
        </p:nvPicPr>
        <p:blipFill>
          <a:blip r:embed="rId2"/>
          <a:srcRect t="7936"/>
          <a:stretch>
            <a:fillRect/>
          </a:stretch>
        </p:blipFill>
        <p:spPr>
          <a:xfrm>
            <a:off x="25889" y="-73261"/>
            <a:ext cx="6813423" cy="5521642"/>
          </a:xfrm>
          <a:prstGeom prst="rect">
            <a:avLst/>
          </a:prstGeom>
          <a:ln w="12700">
            <a:miter lim="400000"/>
          </a:ln>
        </p:spPr>
      </p:pic>
      <p:sp>
        <p:nvSpPr>
          <p:cNvPr id="50" name="Part 01"/>
          <p:cNvSpPr txBox="1">
            <a:spLocks noGrp="1"/>
          </p:cNvSpPr>
          <p:nvPr>
            <p:ph type="body" sz="quarter" idx="21" hasCustomPrompt="1"/>
          </p:nvPr>
        </p:nvSpPr>
        <p:spPr>
          <a:xfrm>
            <a:off x="1825415" y="1074265"/>
            <a:ext cx="3417571" cy="1460501"/>
          </a:xfrm>
          <a:prstGeom prst="rect">
            <a:avLst/>
          </a:prstGeom>
        </p:spPr>
        <p:txBody>
          <a:bodyPr wrap="none" numCol="1" spcCol="38100" anchor="b"/>
          <a:lstStyle>
            <a:lvl1pPr marL="0" indent="0" algn="ctr">
              <a:spcBef>
                <a:spcPts val="0"/>
              </a:spcBef>
              <a:buSzTx/>
              <a:buNone/>
              <a:defRPr sz="6997">
                <a:ln w="50800" cap="flat">
                  <a:solidFill>
                    <a:srgbClr val="FFFFFF"/>
                  </a:solidFill>
                  <a:prstDash val="solid"/>
                  <a:miter lim="400000"/>
                </a:ln>
                <a:latin typeface="OPPOSans H"/>
                <a:ea typeface="OPPOSans H"/>
                <a:cs typeface="OPPOSans H"/>
                <a:sym typeface="OPPOSans H"/>
              </a:defRPr>
            </a:lvl1pPr>
          </a:lstStyle>
          <a:p>
            <a:r>
              <a:t>Part 01</a:t>
            </a:r>
          </a:p>
        </p:txBody>
      </p:sp>
      <p:sp>
        <p:nvSpPr>
          <p:cNvPr id="51" name="Section…"/>
          <p:cNvSpPr txBox="1">
            <a:spLocks noGrp="1"/>
          </p:cNvSpPr>
          <p:nvPr>
            <p:ph type="body" sz="quarter" idx="22" hasCustomPrompt="1"/>
          </p:nvPr>
        </p:nvSpPr>
        <p:spPr>
          <a:xfrm>
            <a:off x="1879762" y="2741578"/>
            <a:ext cx="3598114" cy="1197611"/>
          </a:xfrm>
          <a:prstGeom prst="rect">
            <a:avLst/>
          </a:prstGeom>
        </p:spPr>
        <p:txBody>
          <a:bodyPr numCol="1" spcCol="38100" anchor="ctr"/>
          <a:lstStyle>
            <a:lvl1pPr marL="0" marR="0" indent="0" algn="l" defTabSz="1218682" rtl="0" eaLnBrk="1" fontAlgn="auto" latinLnBrk="0" hangingPunct="1">
              <a:lnSpc>
                <a:spcPct val="110000"/>
              </a:lnSpc>
              <a:spcBef>
                <a:spcPts val="0"/>
              </a:spcBef>
              <a:spcAft>
                <a:spcPts val="0"/>
              </a:spcAft>
              <a:buClrTx/>
              <a:buSzTx/>
              <a:buFontTx/>
              <a:buNone/>
              <a:tabLst/>
              <a:defRPr sz="3249">
                <a:ln w="12700" cap="flat">
                  <a:solidFill>
                    <a:srgbClr val="FFFFFF"/>
                  </a:solidFill>
                  <a:prstDash val="solid"/>
                  <a:miter lim="400000"/>
                </a:ln>
                <a:latin typeface="OPPOSans L"/>
                <a:ea typeface="OPPOSans L"/>
                <a:cs typeface="OPPOSans L"/>
                <a:sym typeface="OPPOSans L"/>
              </a:defRPr>
            </a:lvl1pPr>
          </a:lstStyle>
          <a:p>
            <a:r>
              <a:rPr lang="en" altLang="zh-CN" dirty="0">
                <a:solidFill>
                  <a:srgbClr val="FFFFFF"/>
                </a:solidFill>
                <a:effectLst/>
                <a:latin typeface="OPPOSans L" pitchFamily="18" charset="-122"/>
                <a:ea typeface="OPPOSans L" pitchFamily="18" charset="-122"/>
              </a:rPr>
              <a:t>Section</a:t>
            </a:r>
          </a:p>
          <a:p>
            <a:r>
              <a:rPr lang="en" altLang="zh-CN" dirty="0">
                <a:solidFill>
                  <a:srgbClr val="FFFFFF"/>
                </a:solidFill>
                <a:effectLst/>
                <a:latin typeface="OPPOSans L" pitchFamily="18" charset="-122"/>
                <a:ea typeface="OPPOSans L" pitchFamily="18" charset="-122"/>
              </a:rPr>
              <a:t>Header Here</a:t>
            </a:r>
          </a:p>
        </p:txBody>
      </p:sp>
      <p:pic>
        <p:nvPicPr>
          <p:cNvPr id="52" name="图像" descr="图像"/>
          <p:cNvPicPr>
            <a:picLocks noChangeAspect="1"/>
          </p:cNvPicPr>
          <p:nvPr/>
        </p:nvPicPr>
        <p:blipFill>
          <a:blip r:embed="rId2"/>
          <a:stretch>
            <a:fillRect/>
          </a:stretch>
        </p:blipFill>
        <p:spPr>
          <a:xfrm>
            <a:off x="872668" y="4135205"/>
            <a:ext cx="3947235" cy="3474644"/>
          </a:xfrm>
          <a:prstGeom prst="rect">
            <a:avLst/>
          </a:prstGeom>
          <a:ln w="12700">
            <a:miter lim="400000"/>
          </a:ln>
        </p:spPr>
      </p:pic>
      <p:pic>
        <p:nvPicPr>
          <p:cNvPr id="53" name="图像" descr="图像"/>
          <p:cNvPicPr>
            <a:picLocks noChangeAspect="1"/>
          </p:cNvPicPr>
          <p:nvPr/>
        </p:nvPicPr>
        <p:blipFill>
          <a:blip r:embed="rId4"/>
          <a:stretch>
            <a:fillRect/>
          </a:stretch>
        </p:blipFill>
        <p:spPr>
          <a:xfrm>
            <a:off x="6666539" y="4852707"/>
            <a:ext cx="2045005" cy="2039640"/>
          </a:xfrm>
          <a:prstGeom prst="rect">
            <a:avLst/>
          </a:prstGeom>
          <a:ln w="12700">
            <a:miter lim="400000"/>
          </a:ln>
        </p:spPr>
      </p:pic>
      <p:pic>
        <p:nvPicPr>
          <p:cNvPr id="54" name="图像" descr="图像"/>
          <p:cNvPicPr>
            <a:picLocks noChangeAspect="1"/>
          </p:cNvPicPr>
          <p:nvPr/>
        </p:nvPicPr>
        <p:blipFill>
          <a:blip r:embed="rId5"/>
          <a:srcRect t="20023"/>
          <a:stretch>
            <a:fillRect/>
          </a:stretch>
        </p:blipFill>
        <p:spPr>
          <a:xfrm>
            <a:off x="5282045" y="-13683"/>
            <a:ext cx="2982477" cy="2931663"/>
          </a:xfrm>
          <a:prstGeom prst="rect">
            <a:avLst/>
          </a:prstGeom>
          <a:ln w="12700">
            <a:miter lim="400000"/>
          </a:ln>
        </p:spPr>
      </p:pic>
      <p:sp>
        <p:nvSpPr>
          <p:cNvPr id="55" name="幻灯片编号"/>
          <p:cNvSpPr txBox="1">
            <a:spLocks noGrp="1"/>
          </p:cNvSpPr>
          <p:nvPr>
            <p:ph type="sldNum" sz="quarter" idx="2"/>
          </p:nvPr>
        </p:nvSpPr>
        <p:spPr>
          <a:xfrm>
            <a:off x="6000750" y="6542617"/>
            <a:ext cx="184252" cy="187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9436026"/>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7"/>
          <a:stretch>
            <a:fillRect/>
          </a:stretch>
        </p:blipFill>
        <p:spPr>
          <a:xfrm>
            <a:off x="9364345" y="561975"/>
            <a:ext cx="1807845" cy="608965"/>
          </a:xfrm>
          <a:prstGeom prst="rect">
            <a:avLst/>
          </a:prstGeom>
        </p:spPr>
      </p:pic>
      <p:sp>
        <p:nvSpPr>
          <p:cNvPr id="9" name="椭圆 8"/>
          <p:cNvSpPr/>
          <p:nvPr userDrawn="1">
            <p:custDataLst>
              <p:tags r:id="rId2"/>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3"/>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山3"/>
          <p:cNvPicPr>
            <a:picLocks noChangeAspect="1"/>
          </p:cNvPicPr>
          <p:nvPr userDrawn="1">
            <p:custDataLst>
              <p:tags r:id="rId4"/>
            </p:custDataLst>
          </p:nvPr>
        </p:nvPicPr>
        <p:blipFill>
          <a:blip r:embed="rId8"/>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9"/>
          <a:stretch>
            <a:fillRect/>
          </a:stretch>
        </p:blipFill>
        <p:spPr>
          <a:xfrm flipH="1">
            <a:off x="635" y="4455160"/>
            <a:ext cx="2573020" cy="2484755"/>
          </a:xfrm>
          <a:prstGeom prst="rect">
            <a:avLst/>
          </a:prstGeom>
        </p:spPr>
      </p:pic>
      <p:sp>
        <p:nvSpPr>
          <p:cNvPr id="6" name="椭圆 5"/>
          <p:cNvSpPr/>
          <p:nvPr userDrawn="1">
            <p:custDataLst>
              <p:tags r:id="rId5"/>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8" name="图片 7" descr="山1"/>
          <p:cNvPicPr>
            <a:picLocks noChangeAspect="1"/>
          </p:cNvPicPr>
          <p:nvPr userDrawn="1"/>
        </p:nvPicPr>
        <p:blipFill>
          <a:blip r:embed="rId3"/>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1"/>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3"/>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6"/>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7"/>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8"/>
          <a:stretch>
            <a:fillRect/>
          </a:stretch>
        </p:blipFill>
        <p:spPr>
          <a:xfrm>
            <a:off x="0" y="5182870"/>
            <a:ext cx="2282190" cy="1675130"/>
          </a:xfrm>
          <a:prstGeom prst="rect">
            <a:avLst/>
          </a:prstGeom>
        </p:spPr>
      </p:pic>
      <p:sp>
        <p:nvSpPr>
          <p:cNvPr id="19" name="椭圆 18"/>
          <p:cNvSpPr/>
          <p:nvPr userDrawn="1">
            <p:custDataLst>
              <p:tags r:id="rId2"/>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3"/>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4"/>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1"/>
            </p:custDataLst>
          </p:nvPr>
        </p:nvSpPr>
        <p:spPr>
          <a:xfrm>
            <a:off x="1011945" y="3774594"/>
            <a:ext cx="2672080" cy="1383665"/>
          </a:xfrm>
          <a:prstGeom prst="rect">
            <a:avLst/>
          </a:prstGeom>
        </p:spPr>
        <p:txBody>
          <a:bodyPr wrap="none">
            <a:spAutoFit/>
          </a:bodyPr>
          <a:lstStyle/>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2"/>
            </p:custDataLst>
          </p:nvPr>
        </p:nvSpPr>
        <p:spPr>
          <a:xfrm>
            <a:off x="4531809" y="3774594"/>
            <a:ext cx="2405380" cy="1383665"/>
          </a:xfrm>
          <a:prstGeom prst="rect">
            <a:avLst/>
          </a:prstGeom>
        </p:spPr>
        <p:txBody>
          <a:bodyPr wrap="none">
            <a:spAutoFit/>
          </a:bodyPr>
          <a:lstStyle/>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10"/>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11"/>
              </p:custDataLst>
            </p:nvPr>
          </p:nvSpPr>
          <p:spPr>
            <a:xfrm>
              <a:off x="15532" y="8804"/>
              <a:ext cx="2488" cy="415"/>
            </a:xfrm>
            <a:prstGeom prst="rect">
              <a:avLst/>
            </a:prstGeom>
            <a:noFill/>
          </p:spPr>
          <p:txBody>
            <a:bodyPr wrap="square" rtlCol="0">
              <a:spAutoFit/>
            </a:bodyPr>
            <a:lstStyle/>
            <a:p>
              <a:pPr algn="ctr"/>
              <a:r>
                <a:rPr lang="zh-CN" altLang="en-US" sz="1000" dirty="0">
                  <a:solidFill>
                    <a:srgbClr val="445185"/>
                  </a:solidFill>
                  <a:latin typeface="黑体" panose="02010609060101010101" charset="-122"/>
                  <a:ea typeface="黑体" panose="02010609060101010101" charset="-122"/>
                </a:rPr>
                <a:t>扫码关注开源社公众号</a:t>
              </a:r>
            </a:p>
          </p:txBody>
        </p:sp>
        <p:pic>
          <p:nvPicPr>
            <p:cNvPr id="38" name="图片 37"/>
            <p:cNvPicPr>
              <a:picLocks noChangeAspect="1"/>
            </p:cNvPicPr>
            <p:nvPr>
              <p:custDataLst>
                <p:tags r:id="rId12"/>
              </p:custDataLst>
            </p:nvPr>
          </p:nvPicPr>
          <p:blipFill>
            <a:blip r:embed="rId15">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13"/>
              </p:custDataLst>
            </p:nvPr>
          </p:nvPicPr>
          <p:blipFill>
            <a:blip r:embed="rId16"/>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3"/>
            </p:custDataLst>
          </p:nvPr>
        </p:nvPicPr>
        <p:blipFill>
          <a:blip r:embed="rId17"/>
          <a:stretch>
            <a:fillRect/>
          </a:stretch>
        </p:blipFill>
        <p:spPr>
          <a:xfrm>
            <a:off x="9364345" y="561975"/>
            <a:ext cx="1807845" cy="608965"/>
          </a:xfrm>
          <a:prstGeom prst="rect">
            <a:avLst/>
          </a:prstGeom>
        </p:spPr>
      </p:pic>
      <p:sp>
        <p:nvSpPr>
          <p:cNvPr id="19" name="椭圆 18"/>
          <p:cNvSpPr/>
          <p:nvPr userDrawn="1">
            <p:custDataLst>
              <p:tags r:id="rId4"/>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userDrawn="1">
            <p:custDataLst>
              <p:tags r:id="rId5"/>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山3"/>
          <p:cNvPicPr>
            <a:picLocks noChangeAspect="1"/>
          </p:cNvPicPr>
          <p:nvPr userDrawn="1">
            <p:custDataLst>
              <p:tags r:id="rId6"/>
            </p:custDataLst>
          </p:nvPr>
        </p:nvPicPr>
        <p:blipFill>
          <a:blip r:embed="rId18"/>
          <a:stretch>
            <a:fillRect/>
          </a:stretch>
        </p:blipFill>
        <p:spPr>
          <a:xfrm flipH="1">
            <a:off x="-706755" y="5791835"/>
            <a:ext cx="3825875" cy="1066165"/>
          </a:xfrm>
          <a:prstGeom prst="rect">
            <a:avLst/>
          </a:prstGeom>
        </p:spPr>
      </p:pic>
      <p:sp>
        <p:nvSpPr>
          <p:cNvPr id="15" name="椭圆 14"/>
          <p:cNvSpPr/>
          <p:nvPr userDrawn="1">
            <p:custDataLst>
              <p:tags r:id="rId7"/>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山2"/>
          <p:cNvPicPr>
            <a:picLocks noChangeAspect="1"/>
          </p:cNvPicPr>
          <p:nvPr userDrawn="1">
            <p:custDataLst>
              <p:tags r:id="rId8"/>
            </p:custDataLst>
          </p:nvPr>
        </p:nvPicPr>
        <p:blipFill>
          <a:blip r:embed="rId19"/>
          <a:stretch>
            <a:fillRect/>
          </a:stretch>
        </p:blipFill>
        <p:spPr>
          <a:xfrm>
            <a:off x="10738485" y="4728210"/>
            <a:ext cx="1453515" cy="2548890"/>
          </a:xfrm>
          <a:prstGeom prst="rect">
            <a:avLst/>
          </a:prstGeom>
        </p:spPr>
      </p:pic>
      <p:sp>
        <p:nvSpPr>
          <p:cNvPr id="3" name="文本框 2"/>
          <p:cNvSpPr txBox="1"/>
          <p:nvPr userDrawn="1">
            <p:custDataLst>
              <p:tags r:id="rId9"/>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日期占位符 3">
            <a:extLst>
              <a:ext uri="{FF2B5EF4-FFF2-40B4-BE49-F238E27FC236}">
                <a16:creationId xmlns:a16="http://schemas.microsoft.com/office/drawing/2014/main" id="{BCFA83AC-C728-B295-472B-DE4870431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600" b="0" i="0">
                <a:solidFill>
                  <a:schemeClr val="tx1">
                    <a:tint val="75000"/>
                  </a:schemeClr>
                </a:solidFill>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8" name="页脚占位符 4">
            <a:extLst>
              <a:ext uri="{FF2B5EF4-FFF2-40B4-BE49-F238E27FC236}">
                <a16:creationId xmlns:a16="http://schemas.microsoft.com/office/drawing/2014/main" id="{993AB38D-0FDE-A756-B017-949413AD35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b="0" i="0">
                <a:solidFill>
                  <a:schemeClr val="tx1">
                    <a:tint val="75000"/>
                  </a:schemeClr>
                </a:solidFill>
                <a:latin typeface="OPPOSans L" pitchFamily="18" charset="-122"/>
                <a:ea typeface="OPPOSans L" pitchFamily="18" charset="-122"/>
              </a:defRPr>
            </a:lvl1pPr>
          </a:lstStyle>
          <a:p>
            <a:endParaRPr kumimoji="1" lang="zh-CN" altLang="en-US" dirty="0"/>
          </a:p>
        </p:txBody>
      </p:sp>
      <p:sp>
        <p:nvSpPr>
          <p:cNvPr id="9" name="灯片编号占位符 5">
            <a:extLst>
              <a:ext uri="{FF2B5EF4-FFF2-40B4-BE49-F238E27FC236}">
                <a16:creationId xmlns:a16="http://schemas.microsoft.com/office/drawing/2014/main" id="{238A162A-8476-0FE6-CCAB-0B1C60969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b="0" i="0">
                <a:solidFill>
                  <a:schemeClr val="tx1">
                    <a:tint val="75000"/>
                  </a:schemeClr>
                </a:solidFill>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pic>
        <p:nvPicPr>
          <p:cNvPr id="10" name="图像" descr="图像">
            <a:extLst>
              <a:ext uri="{FF2B5EF4-FFF2-40B4-BE49-F238E27FC236}">
                <a16:creationId xmlns:a16="http://schemas.microsoft.com/office/drawing/2014/main" id="{DC87C441-397B-1F26-89B8-A4D28F0D4B1D}"/>
              </a:ext>
            </a:extLst>
          </p:cNvPr>
          <p:cNvPicPr>
            <a:picLocks noChangeAspect="1"/>
          </p:cNvPicPr>
          <p:nvPr userDrawn="1"/>
        </p:nvPicPr>
        <p:blipFill>
          <a:blip r:embed="rId2"/>
          <a:stretch>
            <a:fillRect/>
          </a:stretch>
        </p:blipFill>
        <p:spPr>
          <a:xfrm>
            <a:off x="10473199" y="5506494"/>
            <a:ext cx="1217537" cy="1336777"/>
          </a:xfrm>
          <a:prstGeom prst="rect">
            <a:avLst/>
          </a:prstGeom>
          <a:ln w="12700">
            <a:miter lim="400000"/>
          </a:ln>
        </p:spPr>
      </p:pic>
      <p:pic>
        <p:nvPicPr>
          <p:cNvPr id="11" name="图像" descr="图像">
            <a:extLst>
              <a:ext uri="{FF2B5EF4-FFF2-40B4-BE49-F238E27FC236}">
                <a16:creationId xmlns:a16="http://schemas.microsoft.com/office/drawing/2014/main" id="{81096291-CAA0-3788-4F5A-1955D3141DFA}"/>
              </a:ext>
            </a:extLst>
          </p:cNvPr>
          <p:cNvPicPr>
            <a:picLocks noChangeAspect="1"/>
          </p:cNvPicPr>
          <p:nvPr userDrawn="1"/>
        </p:nvPicPr>
        <p:blipFill>
          <a:blip r:embed="rId3"/>
          <a:stretch>
            <a:fillRect/>
          </a:stretch>
        </p:blipFill>
        <p:spPr>
          <a:xfrm rot="420000">
            <a:off x="683034" y="645152"/>
            <a:ext cx="677026" cy="832666"/>
          </a:xfrm>
          <a:prstGeom prst="rect">
            <a:avLst/>
          </a:prstGeom>
          <a:ln w="12700">
            <a:miter lim="400000"/>
          </a:ln>
        </p:spPr>
      </p:pic>
      <p:pic>
        <p:nvPicPr>
          <p:cNvPr id="12" name="图像" descr="图像">
            <a:extLst>
              <a:ext uri="{FF2B5EF4-FFF2-40B4-BE49-F238E27FC236}">
                <a16:creationId xmlns:a16="http://schemas.microsoft.com/office/drawing/2014/main" id="{82BAA6F3-2087-5C97-D2DF-2D748F613AAC}"/>
              </a:ext>
            </a:extLst>
          </p:cNvPr>
          <p:cNvPicPr>
            <a:picLocks noChangeAspect="1"/>
          </p:cNvPicPr>
          <p:nvPr userDrawn="1"/>
        </p:nvPicPr>
        <p:blipFill>
          <a:blip r:embed="rId4"/>
          <a:stretch>
            <a:fillRect/>
          </a:stretch>
        </p:blipFill>
        <p:spPr>
          <a:xfrm>
            <a:off x="6158539" y="5058949"/>
            <a:ext cx="2045006" cy="2039640"/>
          </a:xfrm>
          <a:prstGeom prst="rect">
            <a:avLst/>
          </a:prstGeom>
          <a:ln w="12700">
            <a:miter lim="400000"/>
          </a:ln>
        </p:spPr>
      </p:pic>
      <p:pic>
        <p:nvPicPr>
          <p:cNvPr id="13" name="图像" descr="图像">
            <a:extLst>
              <a:ext uri="{FF2B5EF4-FFF2-40B4-BE49-F238E27FC236}">
                <a16:creationId xmlns:a16="http://schemas.microsoft.com/office/drawing/2014/main" id="{5D108177-A12D-CAD0-60EE-56E742D4AC85}"/>
              </a:ext>
            </a:extLst>
          </p:cNvPr>
          <p:cNvPicPr>
            <a:picLocks noChangeAspect="1"/>
          </p:cNvPicPr>
          <p:nvPr userDrawn="1"/>
        </p:nvPicPr>
        <p:blipFill>
          <a:blip r:embed="rId5"/>
          <a:srcRect r="11366"/>
          <a:stretch>
            <a:fillRect/>
          </a:stretch>
        </p:blipFill>
        <p:spPr>
          <a:xfrm>
            <a:off x="8735368" y="3153931"/>
            <a:ext cx="3498572" cy="3474643"/>
          </a:xfrm>
          <a:prstGeom prst="rect">
            <a:avLst/>
          </a:prstGeom>
          <a:ln w="12700">
            <a:miter lim="400000"/>
          </a:ln>
        </p:spPr>
      </p:pic>
      <p:pic>
        <p:nvPicPr>
          <p:cNvPr id="14" name="图像" descr="图像">
            <a:extLst>
              <a:ext uri="{FF2B5EF4-FFF2-40B4-BE49-F238E27FC236}">
                <a16:creationId xmlns:a16="http://schemas.microsoft.com/office/drawing/2014/main" id="{1DB86D58-82C4-D858-723B-52CCC41DC6A7}"/>
              </a:ext>
            </a:extLst>
          </p:cNvPr>
          <p:cNvPicPr>
            <a:picLocks noChangeAspect="1"/>
          </p:cNvPicPr>
          <p:nvPr userDrawn="1"/>
        </p:nvPicPr>
        <p:blipFill>
          <a:blip r:embed="rId6"/>
          <a:stretch>
            <a:fillRect/>
          </a:stretch>
        </p:blipFill>
        <p:spPr>
          <a:xfrm>
            <a:off x="8205939" y="373419"/>
            <a:ext cx="2982477" cy="3665641"/>
          </a:xfrm>
          <a:prstGeom prst="rect">
            <a:avLst/>
          </a:prstGeom>
          <a:ln w="12700">
            <a:miter lim="400000"/>
          </a:ln>
        </p:spPr>
      </p:pic>
      <p:pic>
        <p:nvPicPr>
          <p:cNvPr id="15" name="图像" descr="图像">
            <a:extLst>
              <a:ext uri="{FF2B5EF4-FFF2-40B4-BE49-F238E27FC236}">
                <a16:creationId xmlns:a16="http://schemas.microsoft.com/office/drawing/2014/main" id="{E6164788-1A1B-9D5A-BA3A-EA496DCFA1DF}"/>
              </a:ext>
            </a:extLst>
          </p:cNvPr>
          <p:cNvPicPr>
            <a:picLocks noChangeAspect="1"/>
          </p:cNvPicPr>
          <p:nvPr userDrawn="1"/>
        </p:nvPicPr>
        <p:blipFill>
          <a:blip r:embed="rId7"/>
          <a:stretch>
            <a:fillRect/>
          </a:stretch>
        </p:blipFill>
        <p:spPr>
          <a:xfrm>
            <a:off x="7965266" y="4147329"/>
            <a:ext cx="2129104" cy="2734793"/>
          </a:xfrm>
          <a:prstGeom prst="rect">
            <a:avLst/>
          </a:prstGeom>
          <a:ln w="12700">
            <a:miter lim="400000"/>
          </a:ln>
        </p:spPr>
      </p:pic>
      <p:pic>
        <p:nvPicPr>
          <p:cNvPr id="16" name="图像" descr="图像">
            <a:extLst>
              <a:ext uri="{FF2B5EF4-FFF2-40B4-BE49-F238E27FC236}">
                <a16:creationId xmlns:a16="http://schemas.microsoft.com/office/drawing/2014/main" id="{A6F18AC5-8C95-B541-DC1A-F5FDA55A99FD}"/>
              </a:ext>
            </a:extLst>
          </p:cNvPr>
          <p:cNvPicPr>
            <a:picLocks noChangeAspect="1"/>
          </p:cNvPicPr>
          <p:nvPr userDrawn="1"/>
        </p:nvPicPr>
        <p:blipFill>
          <a:blip r:embed="rId8"/>
          <a:stretch>
            <a:fillRect/>
          </a:stretch>
        </p:blipFill>
        <p:spPr>
          <a:xfrm>
            <a:off x="1596679" y="825202"/>
            <a:ext cx="2715597" cy="602708"/>
          </a:xfrm>
          <a:prstGeom prst="rect">
            <a:avLst/>
          </a:prstGeom>
          <a:ln w="12700">
            <a:miter lim="400000"/>
          </a:ln>
        </p:spPr>
      </p:pic>
      <p:pic>
        <p:nvPicPr>
          <p:cNvPr id="17" name="图像" descr="图像">
            <a:extLst>
              <a:ext uri="{FF2B5EF4-FFF2-40B4-BE49-F238E27FC236}">
                <a16:creationId xmlns:a16="http://schemas.microsoft.com/office/drawing/2014/main" id="{8CD69CE2-DC12-1ACC-9632-742834187E24}"/>
              </a:ext>
            </a:extLst>
          </p:cNvPr>
          <p:cNvPicPr>
            <a:picLocks noChangeAspect="1"/>
          </p:cNvPicPr>
          <p:nvPr userDrawn="1"/>
        </p:nvPicPr>
        <p:blipFill>
          <a:blip r:embed="rId9"/>
          <a:stretch>
            <a:fillRect/>
          </a:stretch>
        </p:blipFill>
        <p:spPr>
          <a:xfrm>
            <a:off x="668432" y="5929080"/>
            <a:ext cx="2545163" cy="284426"/>
          </a:xfrm>
          <a:prstGeom prst="rect">
            <a:avLst/>
          </a:prstGeom>
          <a:ln w="12700">
            <a:miter lim="400000"/>
          </a:ln>
        </p:spPr>
      </p:pic>
      <p:pic>
        <p:nvPicPr>
          <p:cNvPr id="18" name="图像" descr="图像">
            <a:extLst>
              <a:ext uri="{FF2B5EF4-FFF2-40B4-BE49-F238E27FC236}">
                <a16:creationId xmlns:a16="http://schemas.microsoft.com/office/drawing/2014/main" id="{04710AB0-AF2C-5B88-3201-8AB1D0D7CA59}"/>
              </a:ext>
            </a:extLst>
          </p:cNvPr>
          <p:cNvPicPr>
            <a:picLocks noChangeAspect="1"/>
          </p:cNvPicPr>
          <p:nvPr userDrawn="1"/>
        </p:nvPicPr>
        <p:blipFill>
          <a:blip r:embed="rId10"/>
          <a:srcRect r="73780" b="18338"/>
          <a:stretch>
            <a:fillRect/>
          </a:stretch>
        </p:blipFill>
        <p:spPr>
          <a:xfrm>
            <a:off x="10417949" y="1295400"/>
            <a:ext cx="1786210" cy="5600359"/>
          </a:xfrm>
          <a:prstGeom prst="rect">
            <a:avLst/>
          </a:prstGeom>
          <a:ln w="12700">
            <a:miter lim="400000"/>
          </a:ln>
        </p:spPr>
      </p:pic>
      <p:pic>
        <p:nvPicPr>
          <p:cNvPr id="19" name="图像" descr="图像">
            <a:extLst>
              <a:ext uri="{FF2B5EF4-FFF2-40B4-BE49-F238E27FC236}">
                <a16:creationId xmlns:a16="http://schemas.microsoft.com/office/drawing/2014/main" id="{035752BE-537A-8D42-2F02-6233C21C0633}"/>
              </a:ext>
            </a:extLst>
          </p:cNvPr>
          <p:cNvPicPr>
            <a:picLocks noChangeAspect="1"/>
          </p:cNvPicPr>
          <p:nvPr userDrawn="1"/>
        </p:nvPicPr>
        <p:blipFill>
          <a:blip r:embed="rId11"/>
          <a:stretch>
            <a:fillRect/>
          </a:stretch>
        </p:blipFill>
        <p:spPr>
          <a:xfrm rot="120000">
            <a:off x="9515527" y="1851046"/>
            <a:ext cx="1934653" cy="2817021"/>
          </a:xfrm>
          <a:prstGeom prst="rect">
            <a:avLst/>
          </a:prstGeom>
          <a:ln w="12700">
            <a:miter lim="400000"/>
          </a:ln>
        </p:spPr>
      </p:pic>
      <p:pic>
        <p:nvPicPr>
          <p:cNvPr id="20" name="图像" descr="图像">
            <a:extLst>
              <a:ext uri="{FF2B5EF4-FFF2-40B4-BE49-F238E27FC236}">
                <a16:creationId xmlns:a16="http://schemas.microsoft.com/office/drawing/2014/main" id="{1EECB532-D9DC-5E91-37DF-8740A4D47929}"/>
              </a:ext>
            </a:extLst>
          </p:cNvPr>
          <p:cNvPicPr>
            <a:picLocks noChangeAspect="1"/>
          </p:cNvPicPr>
          <p:nvPr userDrawn="1"/>
        </p:nvPicPr>
        <p:blipFill>
          <a:blip r:embed="rId12"/>
          <a:stretch>
            <a:fillRect/>
          </a:stretch>
        </p:blipFill>
        <p:spPr>
          <a:xfrm>
            <a:off x="8803215" y="4206056"/>
            <a:ext cx="681571" cy="706489"/>
          </a:xfrm>
          <a:prstGeom prst="rect">
            <a:avLst/>
          </a:prstGeom>
          <a:ln w="12700">
            <a:miter lim="400000"/>
          </a:ln>
        </p:spPr>
      </p:pic>
      <p:sp>
        <p:nvSpPr>
          <p:cNvPr id="21" name="幻灯片编号">
            <a:extLst>
              <a:ext uri="{FF2B5EF4-FFF2-40B4-BE49-F238E27FC236}">
                <a16:creationId xmlns:a16="http://schemas.microsoft.com/office/drawing/2014/main" id="{75B7C1D4-2132-3764-60C7-0FCADC3568B3}"/>
              </a:ext>
            </a:extLst>
          </p:cNvPr>
          <p:cNvSpPr txBox="1">
            <a:spLocks/>
          </p:cNvSpPr>
          <p:nvPr userDrawn="1"/>
        </p:nvSpPr>
        <p:spPr>
          <a:xfrm>
            <a:off x="6003874" y="6540500"/>
            <a:ext cx="184252" cy="1873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a:lstStyle>
          <a:p>
            <a:fld id="{86CB4B4D-7CA3-9044-876B-883B54F8677D}" type="slidenum">
              <a:rPr lang="en-US" altLang="zh-CN" sz="1200" b="0" i="0" smtClean="0">
                <a:latin typeface="OPPOSans L" pitchFamily="18" charset="-122"/>
                <a:ea typeface="OPPOSans L" pitchFamily="18" charset="-122"/>
              </a:rPr>
              <a:pPr/>
              <a:t>‹#›</a:t>
            </a:fld>
            <a:endParaRPr lang="en-US" altLang="zh-CN" sz="1200" b="0" i="0" dirty="0">
              <a:latin typeface="OPPOSans L" pitchFamily="18" charset="-122"/>
              <a:ea typeface="OPPOSans L" pitchFamily="18" charset="-122"/>
            </a:endParaRPr>
          </a:p>
        </p:txBody>
      </p:sp>
      <p:pic>
        <p:nvPicPr>
          <p:cNvPr id="22" name="图像" descr="图像">
            <a:extLst>
              <a:ext uri="{FF2B5EF4-FFF2-40B4-BE49-F238E27FC236}">
                <a16:creationId xmlns:a16="http://schemas.microsoft.com/office/drawing/2014/main" id="{AE99FB00-8AD0-63FA-F613-94951E1B209D}"/>
              </a:ext>
            </a:extLst>
          </p:cNvPr>
          <p:cNvPicPr>
            <a:picLocks noChangeAspect="1"/>
          </p:cNvPicPr>
          <p:nvPr userDrawn="1"/>
        </p:nvPicPr>
        <p:blipFill>
          <a:blip r:embed="rId13"/>
          <a:srcRect l="47970" t="62861"/>
          <a:stretch>
            <a:fillRect/>
          </a:stretch>
        </p:blipFill>
        <p:spPr>
          <a:xfrm rot="420000">
            <a:off x="-221846" y="-5773"/>
            <a:ext cx="3544985" cy="2227473"/>
          </a:xfrm>
          <a:prstGeom prst="rect">
            <a:avLst/>
          </a:prstGeom>
          <a:ln w="12700">
            <a:miter lim="400000"/>
          </a:ln>
        </p:spPr>
      </p:pic>
      <p:sp>
        <p:nvSpPr>
          <p:cNvPr id="23" name="标题占位符 21">
            <a:extLst>
              <a:ext uri="{FF2B5EF4-FFF2-40B4-BE49-F238E27FC236}">
                <a16:creationId xmlns:a16="http://schemas.microsoft.com/office/drawing/2014/main" id="{E23B3B1C-A67A-B551-459A-1A9B33149686}"/>
              </a:ext>
            </a:extLst>
          </p:cNvPr>
          <p:cNvSpPr>
            <a:spLocks noGrp="1"/>
          </p:cNvSpPr>
          <p:nvPr>
            <p:ph type="title" hasCustomPrompt="1"/>
          </p:nvPr>
        </p:nvSpPr>
        <p:spPr>
          <a:xfrm>
            <a:off x="668431" y="2139297"/>
            <a:ext cx="11279738" cy="1325563"/>
          </a:xfrm>
          <a:prstGeom prst="rect">
            <a:avLst/>
          </a:prstGeom>
        </p:spPr>
        <p:txBody>
          <a:bodyPr vert="horz" lIns="91440" tIns="45720" rIns="91440" bIns="45720" rtlCol="0" anchor="ctr">
            <a:normAutofit/>
          </a:bodyPr>
          <a:lstStyle>
            <a:lvl1pPr marL="0" marR="0" indent="0" algn="l" defTabSz="1219169" rtl="0" eaLnBrk="1" fontAlgn="auto" latinLnBrk="0" hangingPunct="1">
              <a:lnSpc>
                <a:spcPct val="150000"/>
              </a:lnSpc>
              <a:spcBef>
                <a:spcPts val="0"/>
              </a:spcBef>
              <a:spcAft>
                <a:spcPts val="0"/>
              </a:spcAft>
              <a:buClrTx/>
              <a:buSzTx/>
              <a:buFontTx/>
              <a:buNone/>
              <a:tabLst/>
              <a:defRPr sz="5000">
                <a:ln w="12700" cap="flat">
                  <a:solidFill>
                    <a:srgbClr val="FFFFFF"/>
                  </a:solidFill>
                  <a:prstDash val="solid"/>
                  <a:miter lim="400000"/>
                </a:ln>
                <a:latin typeface="OPPOSans H"/>
                <a:ea typeface="OPPOSans H"/>
                <a:cs typeface="OPPOSans H"/>
                <a:sym typeface="OPPOSans H"/>
              </a:defRPr>
            </a:lvl1pPr>
          </a:lstStyle>
          <a:p>
            <a:pPr marL="0" marR="0" lvl="0" indent="0" algn="l" defTabSz="1219169" rtl="0" eaLnBrk="1" fontAlgn="auto" latinLnBrk="0" hangingPunct="1">
              <a:lnSpc>
                <a:spcPct val="150000"/>
              </a:lnSpc>
              <a:spcBef>
                <a:spcPts val="0"/>
              </a:spcBef>
              <a:spcAft>
                <a:spcPts val="0"/>
              </a:spcAft>
              <a:buClrTx/>
              <a:buSzTx/>
              <a:buFontTx/>
              <a:buNone/>
              <a:tabLst/>
              <a:defRPr sz="10000">
                <a:ln w="12700" cap="flat">
                  <a:solidFill>
                    <a:srgbClr val="FFFFFF"/>
                  </a:solidFill>
                  <a:prstDash val="solid"/>
                  <a:miter lim="400000"/>
                </a:ln>
                <a:latin typeface="OPPOSans H"/>
                <a:ea typeface="OPPOSans H"/>
                <a:cs typeface="OPPOSans H"/>
                <a:sym typeface="OPPOSans H"/>
              </a:defRPr>
            </a:pPr>
            <a:r>
              <a:rPr kumimoji="0" lang="en" altLang="zh-CN" sz="4650" b="0" i="0" u="none" strike="noStrike" kern="0" cap="none" spc="0" normalizeH="0" baseline="0" noProof="0" dirty="0">
                <a:ln w="12700" cap="flat">
                  <a:solidFill>
                    <a:srgbClr val="FFFFFF"/>
                  </a:solidFill>
                  <a:prstDash val="solid"/>
                  <a:miter lim="400000"/>
                </a:ln>
                <a:solidFill>
                  <a:srgbClr val="FFFFFF"/>
                </a:solidFill>
                <a:effectLst/>
                <a:uLnTx/>
                <a:uFillTx/>
                <a:latin typeface="OPPOSans H"/>
                <a:ea typeface="OPPOSans H"/>
                <a:cs typeface="OPPOSans H"/>
                <a:sym typeface="OPPOSans H"/>
              </a:rPr>
              <a:t>SLIDE POWERPOINT STANDARD</a:t>
            </a:r>
            <a:br>
              <a:rPr kumimoji="0" lang="en" altLang="zh-CN" sz="4650" b="0" i="0" u="none" strike="noStrike" kern="0" cap="none" spc="0" normalizeH="0" baseline="0" noProof="0" dirty="0">
                <a:ln w="12700" cap="flat">
                  <a:solidFill>
                    <a:srgbClr val="FFFFFF"/>
                  </a:solidFill>
                  <a:prstDash val="solid"/>
                  <a:miter lim="400000"/>
                </a:ln>
                <a:solidFill>
                  <a:srgbClr val="FFFFFF"/>
                </a:solidFill>
                <a:effectLst/>
                <a:uLnTx/>
                <a:uFillTx/>
                <a:latin typeface="OPPOSans H"/>
                <a:ea typeface="OPPOSans H"/>
                <a:cs typeface="OPPOSans H"/>
                <a:sym typeface="OPPOSans H"/>
              </a:rPr>
            </a:br>
            <a:r>
              <a:rPr kumimoji="0" lang="en" altLang="zh-CN" sz="4650" b="0" i="0" u="none" strike="noStrike" kern="0" cap="none" spc="0" normalizeH="0" baseline="0" noProof="0" dirty="0">
                <a:ln w="12700" cap="flat">
                  <a:solidFill>
                    <a:srgbClr val="FFFFFF"/>
                  </a:solidFill>
                  <a:prstDash val="solid"/>
                  <a:miter lim="400000"/>
                </a:ln>
                <a:solidFill>
                  <a:srgbClr val="FFFFFF"/>
                </a:solidFill>
                <a:effectLst/>
                <a:uLnTx/>
                <a:uFillTx/>
                <a:latin typeface="OPPOSans H"/>
                <a:ea typeface="OPPOSans H"/>
                <a:cs typeface="OPPOSans H"/>
                <a:sym typeface="OPPOSans H"/>
              </a:rPr>
              <a:t>TEMPLATE</a:t>
            </a:r>
          </a:p>
        </p:txBody>
      </p:sp>
      <p:sp>
        <p:nvSpPr>
          <p:cNvPr id="24" name="文本占位符 22">
            <a:extLst>
              <a:ext uri="{FF2B5EF4-FFF2-40B4-BE49-F238E27FC236}">
                <a16:creationId xmlns:a16="http://schemas.microsoft.com/office/drawing/2014/main" id="{C30755DA-E391-2C77-1098-07F73F9BBAC4}"/>
              </a:ext>
            </a:extLst>
          </p:cNvPr>
          <p:cNvSpPr>
            <a:spLocks noGrp="1"/>
          </p:cNvSpPr>
          <p:nvPr>
            <p:ph idx="1" hasCustomPrompt="1"/>
          </p:nvPr>
        </p:nvSpPr>
        <p:spPr>
          <a:xfrm>
            <a:off x="668432" y="4477628"/>
            <a:ext cx="2858398" cy="281342"/>
          </a:xfrm>
          <a:prstGeom prst="rect">
            <a:avLst/>
          </a:prstGeom>
        </p:spPr>
        <p:txBody>
          <a:bodyPr vert="horz" lIns="91440" tIns="45720" rIns="91440" bIns="45720" rtlCol="0">
            <a:noAutofit/>
          </a:bodyPr>
          <a:lstStyle>
            <a:lvl1pPr>
              <a:defRPr sz="2000" b="0" i="0">
                <a:solidFill>
                  <a:schemeClr val="bg1"/>
                </a:solidFill>
                <a:latin typeface="OPPOSans B" pitchFamily="18" charset="-122"/>
                <a:ea typeface="OPPOSans B" pitchFamily="18" charset="-122"/>
                <a:cs typeface="OPPOSans B" pitchFamily="18" charset="-122"/>
              </a:defRPr>
            </a:lvl1pPr>
          </a:lstStyle>
          <a:p>
            <a:pPr lvl="0"/>
            <a:r>
              <a:rPr kumimoji="1" lang="zh-CN" altLang="en-US" dirty="0"/>
              <a:t>嘉宾姓名</a:t>
            </a:r>
            <a:r>
              <a:rPr kumimoji="1" lang="en-US" altLang="zh-CN" dirty="0"/>
              <a:t> / Title</a:t>
            </a:r>
            <a:endParaRPr kumimoji="1" lang="zh-CN" altLang="en-US" dirty="0"/>
          </a:p>
        </p:txBody>
      </p:sp>
    </p:spTree>
    <p:extLst>
      <p:ext uri="{BB962C8B-B14F-4D97-AF65-F5344CB8AC3E}">
        <p14:creationId xmlns:p14="http://schemas.microsoft.com/office/powerpoint/2010/main" val="1919702793"/>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6A0C22D-AD44-6ACC-9BF6-01F66B3100B5}"/>
              </a:ext>
            </a:extLst>
          </p:cNvPr>
          <p:cNvSpPr>
            <a:spLocks noGrp="1"/>
          </p:cNvSpPr>
          <p:nvPr>
            <p:ph idx="1" hasCustomPrompt="1"/>
          </p:nvPr>
        </p:nvSpPr>
        <p:spPr>
          <a:xfrm>
            <a:off x="5368976" y="2053124"/>
            <a:ext cx="4378083" cy="365125"/>
          </a:xfrm>
          <a:prstGeom prst="rect">
            <a:avLst/>
          </a:prstGeom>
        </p:spPr>
        <p:txBody>
          <a:bodyPr/>
          <a:lstStyle>
            <a:lvl1pPr>
              <a:defRPr sz="2940" b="0" i="0">
                <a:latin typeface="OPPOSans L" pitchFamily="18" charset="-122"/>
                <a:ea typeface="OPPOSans L" pitchFamily="18" charset="-122"/>
                <a:cs typeface="OPPOSans L" pitchFamily="18" charset="-122"/>
              </a:defRPr>
            </a:lvl1pPr>
          </a:lstStyle>
          <a:p>
            <a:r>
              <a:rPr lang="en" altLang="zh-CN" dirty="0">
                <a:latin typeface="OPPOSans L" pitchFamily="18" charset="-122"/>
                <a:ea typeface="OPPOSans L" pitchFamily="18" charset="-122"/>
              </a:rPr>
              <a:t>1.  Subtitle Here</a:t>
            </a:r>
          </a:p>
        </p:txBody>
      </p:sp>
      <p:sp>
        <p:nvSpPr>
          <p:cNvPr id="4" name="日期占位符 3">
            <a:extLst>
              <a:ext uri="{FF2B5EF4-FFF2-40B4-BE49-F238E27FC236}">
                <a16:creationId xmlns:a16="http://schemas.microsoft.com/office/drawing/2014/main" id="{D652965D-050A-5C91-83C9-21B0FC8204D9}"/>
              </a:ext>
            </a:extLst>
          </p:cNvPr>
          <p:cNvSpPr>
            <a:spLocks noGrp="1"/>
          </p:cNvSpPr>
          <p:nvPr>
            <p:ph type="dt" sz="half" idx="10"/>
          </p:nvPr>
        </p:nvSpPr>
        <p:spPr>
          <a:xfrm>
            <a:off x="838200" y="6356350"/>
            <a:ext cx="2743200" cy="365125"/>
          </a:xfrm>
          <a:prstGeom prst="rect">
            <a:avLst/>
          </a:prstGeom>
        </p:spPr>
        <p:txBody>
          <a:bodyPr/>
          <a:lstStyle>
            <a:lvl1pPr>
              <a:defRPr b="0" i="0">
                <a:latin typeface="OPPOSans L" pitchFamily="18" charset="-122"/>
                <a:ea typeface="OPPOSans L" pitchFamily="18" charset="-122"/>
              </a:defRPr>
            </a:lvl1pPr>
          </a:lstStyle>
          <a:p>
            <a:fld id="{E64F2D4B-F05F-3243-9EFD-239ABE6DE256}" type="datetimeFigureOut">
              <a:rPr kumimoji="1" lang="zh-CN" altLang="en-US" smtClean="0"/>
              <a:pPr/>
              <a:t>2023/10/25</a:t>
            </a:fld>
            <a:endParaRPr kumimoji="1" lang="zh-CN" altLang="en-US" dirty="0"/>
          </a:p>
        </p:txBody>
      </p:sp>
      <p:sp>
        <p:nvSpPr>
          <p:cNvPr id="5" name="页脚占位符 4">
            <a:extLst>
              <a:ext uri="{FF2B5EF4-FFF2-40B4-BE49-F238E27FC236}">
                <a16:creationId xmlns:a16="http://schemas.microsoft.com/office/drawing/2014/main" id="{1EEB749F-3252-328C-E5FA-1F120494E516}"/>
              </a:ext>
            </a:extLst>
          </p:cNvPr>
          <p:cNvSpPr>
            <a:spLocks noGrp="1"/>
          </p:cNvSpPr>
          <p:nvPr>
            <p:ph type="ftr" sz="quarter" idx="11"/>
          </p:nvPr>
        </p:nvSpPr>
        <p:spPr>
          <a:xfrm>
            <a:off x="4038600" y="6356350"/>
            <a:ext cx="4114800" cy="365125"/>
          </a:xfrm>
          <a:prstGeom prst="rect">
            <a:avLst/>
          </a:prstGeom>
        </p:spPr>
        <p:txBody>
          <a:bodyPr/>
          <a:lstStyle>
            <a:lvl1pPr>
              <a:defRPr b="0" i="0">
                <a:latin typeface="OPPOSans L" pitchFamily="18" charset="-122"/>
                <a:ea typeface="OPPOSans L" pitchFamily="18" charset="-122"/>
              </a:defRPr>
            </a:lvl1pPr>
          </a:lstStyle>
          <a:p>
            <a:endParaRPr kumimoji="1" lang="zh-CN" altLang="en-US" dirty="0"/>
          </a:p>
        </p:txBody>
      </p:sp>
      <p:sp>
        <p:nvSpPr>
          <p:cNvPr id="6" name="灯片编号占位符 5">
            <a:extLst>
              <a:ext uri="{FF2B5EF4-FFF2-40B4-BE49-F238E27FC236}">
                <a16:creationId xmlns:a16="http://schemas.microsoft.com/office/drawing/2014/main" id="{C6380984-E75C-866C-6539-1B27F8B95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OPPOSans L" pitchFamily="18" charset="-122"/>
                <a:ea typeface="OPPOSans L" pitchFamily="18" charset="-122"/>
              </a:defRPr>
            </a:lvl1pPr>
          </a:lstStyle>
          <a:p>
            <a:fld id="{670F11B8-9D0C-1547-8D2A-825CCE91BDD8}" type="slidenum">
              <a:rPr kumimoji="1" lang="zh-CN" altLang="en-US" smtClean="0"/>
              <a:pPr/>
              <a:t>‹#›</a:t>
            </a:fld>
            <a:endParaRPr kumimoji="1" lang="zh-CN" altLang="en-US" dirty="0"/>
          </a:p>
        </p:txBody>
      </p:sp>
      <p:sp>
        <p:nvSpPr>
          <p:cNvPr id="16" name="幻灯片编号">
            <a:extLst>
              <a:ext uri="{FF2B5EF4-FFF2-40B4-BE49-F238E27FC236}">
                <a16:creationId xmlns:a16="http://schemas.microsoft.com/office/drawing/2014/main" id="{73879BFA-6F10-AC5F-CC82-9D1594A0EC36}"/>
              </a:ext>
            </a:extLst>
          </p:cNvPr>
          <p:cNvSpPr txBox="1">
            <a:spLocks/>
          </p:cNvSpPr>
          <p:nvPr userDrawn="1"/>
        </p:nvSpPr>
        <p:spPr>
          <a:xfrm>
            <a:off x="5990284" y="6538004"/>
            <a:ext cx="205184" cy="189796"/>
          </a:xfrm>
          <a:prstGeom prst="rect">
            <a:avLst/>
          </a:prstGeom>
          <a:ln w="12700">
            <a:miter lim="400000"/>
          </a:ln>
        </p:spPr>
        <p:txBody>
          <a:bodyPr wrap="none" lIns="25400" tIns="25400" rIns="25400" bIns="254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a:lstStyle>
          <a:p>
            <a:fld id="{86CB4B4D-7CA3-9044-876B-883B54F8677D}" type="slidenum">
              <a:rPr lang="en-US" altLang="zh-CN" sz="900" b="0" i="0" smtClean="0">
                <a:latin typeface="OPPOSans L" pitchFamily="18" charset="-122"/>
                <a:ea typeface="OPPOSans L" pitchFamily="18" charset="-122"/>
                <a:cs typeface="OPPOSans L" pitchFamily="18" charset="-122"/>
              </a:rPr>
              <a:pPr/>
              <a:t>‹#›</a:t>
            </a:fld>
            <a:endParaRPr lang="en-US" altLang="zh-CN" sz="900" b="0" i="0" dirty="0">
              <a:latin typeface="OPPOSans L" pitchFamily="18" charset="-122"/>
              <a:ea typeface="OPPOSans L" pitchFamily="18" charset="-122"/>
              <a:cs typeface="OPPOSans L" pitchFamily="18" charset="-122"/>
            </a:endParaRPr>
          </a:p>
        </p:txBody>
      </p:sp>
      <p:pic>
        <p:nvPicPr>
          <p:cNvPr id="17" name="图像" descr="图像">
            <a:extLst>
              <a:ext uri="{FF2B5EF4-FFF2-40B4-BE49-F238E27FC236}">
                <a16:creationId xmlns:a16="http://schemas.microsoft.com/office/drawing/2014/main" id="{2FAE9242-42CC-FA42-FAF9-C0E33D8EC9E9}"/>
              </a:ext>
            </a:extLst>
          </p:cNvPr>
          <p:cNvPicPr>
            <a:picLocks noChangeAspect="1"/>
          </p:cNvPicPr>
          <p:nvPr userDrawn="1"/>
        </p:nvPicPr>
        <p:blipFill>
          <a:blip r:embed="rId2"/>
          <a:srcRect t="19059"/>
          <a:stretch>
            <a:fillRect/>
          </a:stretch>
        </p:blipFill>
        <p:spPr>
          <a:xfrm>
            <a:off x="-1501658" y="54001"/>
            <a:ext cx="8321261" cy="5928896"/>
          </a:xfrm>
          <a:prstGeom prst="rect">
            <a:avLst/>
          </a:prstGeom>
          <a:ln w="12700">
            <a:miter lim="400000"/>
          </a:ln>
        </p:spPr>
      </p:pic>
      <p:pic>
        <p:nvPicPr>
          <p:cNvPr id="19" name="图像" descr="图像">
            <a:extLst>
              <a:ext uri="{FF2B5EF4-FFF2-40B4-BE49-F238E27FC236}">
                <a16:creationId xmlns:a16="http://schemas.microsoft.com/office/drawing/2014/main" id="{1B22E821-4C07-9444-E352-00B638DC7079}"/>
              </a:ext>
            </a:extLst>
          </p:cNvPr>
          <p:cNvPicPr>
            <a:picLocks noChangeAspect="1"/>
          </p:cNvPicPr>
          <p:nvPr userDrawn="1"/>
        </p:nvPicPr>
        <p:blipFill>
          <a:blip r:embed="rId2"/>
          <a:stretch>
            <a:fillRect/>
          </a:stretch>
        </p:blipFill>
        <p:spPr>
          <a:xfrm>
            <a:off x="-961771" y="1163771"/>
            <a:ext cx="6813424" cy="5997671"/>
          </a:xfrm>
          <a:prstGeom prst="rect">
            <a:avLst/>
          </a:prstGeom>
          <a:ln w="12700">
            <a:miter lim="400000"/>
          </a:ln>
        </p:spPr>
      </p:pic>
      <p:sp>
        <p:nvSpPr>
          <p:cNvPr id="20" name="CONTENTS">
            <a:extLst>
              <a:ext uri="{FF2B5EF4-FFF2-40B4-BE49-F238E27FC236}">
                <a16:creationId xmlns:a16="http://schemas.microsoft.com/office/drawing/2014/main" id="{71472E19-5396-69DD-FAF9-F1725E992287}"/>
              </a:ext>
            </a:extLst>
          </p:cNvPr>
          <p:cNvSpPr txBox="1"/>
          <p:nvPr userDrawn="1"/>
        </p:nvSpPr>
        <p:spPr>
          <a:xfrm>
            <a:off x="1377419" y="1866482"/>
            <a:ext cx="3084831"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normAutofit/>
          </a:bodyPr>
          <a:lstStyle>
            <a:lvl1pPr>
              <a:lnSpc>
                <a:spcPct val="90000"/>
              </a:lnSpc>
              <a:defRPr sz="8000">
                <a:ln w="12700" cap="flat">
                  <a:solidFill>
                    <a:srgbClr val="FFFFFF"/>
                  </a:solidFill>
                  <a:prstDash val="solid"/>
                  <a:miter lim="400000"/>
                </a:ln>
                <a:latin typeface="OPPOSans H"/>
                <a:ea typeface="OPPOSans H"/>
                <a:cs typeface="OPPOSans H"/>
                <a:sym typeface="OPPOSans H"/>
              </a:defRPr>
            </a:lvl1pPr>
          </a:lstStyle>
          <a:p>
            <a:r>
              <a:rPr sz="4000" dirty="0"/>
              <a:t>CONTENTS</a:t>
            </a:r>
          </a:p>
        </p:txBody>
      </p:sp>
      <p:sp>
        <p:nvSpPr>
          <p:cNvPr id="23" name="幻灯片编号">
            <a:extLst>
              <a:ext uri="{FF2B5EF4-FFF2-40B4-BE49-F238E27FC236}">
                <a16:creationId xmlns:a16="http://schemas.microsoft.com/office/drawing/2014/main" id="{6EF4E8B4-EFB9-A91C-BDAF-62F46CEE35D0}"/>
              </a:ext>
            </a:extLst>
          </p:cNvPr>
          <p:cNvSpPr txBox="1">
            <a:spLocks/>
          </p:cNvSpPr>
          <p:nvPr userDrawn="1"/>
        </p:nvSpPr>
        <p:spPr>
          <a:xfrm>
            <a:off x="6543575" y="6513387"/>
            <a:ext cx="205184" cy="189796"/>
          </a:xfrm>
          <a:prstGeom prst="rect">
            <a:avLst/>
          </a:prstGeom>
          <a:ln w="12700">
            <a:miter lim="400000"/>
          </a:ln>
        </p:spPr>
        <p:txBody>
          <a:bodyPr wrap="none" lIns="25400" tIns="25400" rIns="25400" bIns="254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a:lstStyle>
          <a:p>
            <a:fld id="{86CB4B4D-7CA3-9044-876B-883B54F8677D}" type="slidenum">
              <a:rPr lang="en-US" altLang="zh-CN" sz="900" b="0" i="0" smtClean="0">
                <a:latin typeface="OPPOSans L" pitchFamily="18" charset="-122"/>
                <a:ea typeface="OPPOSans L" pitchFamily="18" charset="-122"/>
              </a:rPr>
              <a:pPr/>
              <a:t>‹#›</a:t>
            </a:fld>
            <a:endParaRPr lang="en-US" altLang="zh-CN" sz="900" b="0" i="0" dirty="0">
              <a:latin typeface="OPPOSans L" pitchFamily="18" charset="-122"/>
              <a:ea typeface="OPPOSans L" pitchFamily="18" charset="-122"/>
            </a:endParaRPr>
          </a:p>
        </p:txBody>
      </p:sp>
      <p:pic>
        <p:nvPicPr>
          <p:cNvPr id="24" name="图像" descr="图像">
            <a:extLst>
              <a:ext uri="{FF2B5EF4-FFF2-40B4-BE49-F238E27FC236}">
                <a16:creationId xmlns:a16="http://schemas.microsoft.com/office/drawing/2014/main" id="{962E4FB8-6AF1-79CD-D989-68AB054A2C7F}"/>
              </a:ext>
            </a:extLst>
          </p:cNvPr>
          <p:cNvPicPr>
            <a:picLocks noChangeAspect="1"/>
          </p:cNvPicPr>
          <p:nvPr userDrawn="1"/>
        </p:nvPicPr>
        <p:blipFill>
          <a:blip r:embed="rId3"/>
          <a:stretch>
            <a:fillRect/>
          </a:stretch>
        </p:blipFill>
        <p:spPr>
          <a:xfrm>
            <a:off x="8929132" y="6005578"/>
            <a:ext cx="2715598" cy="602708"/>
          </a:xfrm>
          <a:prstGeom prst="rect">
            <a:avLst/>
          </a:prstGeom>
          <a:ln w="12700">
            <a:miter lim="400000"/>
          </a:ln>
        </p:spPr>
      </p:pic>
      <p:sp>
        <p:nvSpPr>
          <p:cNvPr id="25" name="内容占位符 2">
            <a:extLst>
              <a:ext uri="{FF2B5EF4-FFF2-40B4-BE49-F238E27FC236}">
                <a16:creationId xmlns:a16="http://schemas.microsoft.com/office/drawing/2014/main" id="{21F52251-85E7-C1C0-DA54-647F7D5C362C}"/>
              </a:ext>
            </a:extLst>
          </p:cNvPr>
          <p:cNvSpPr>
            <a:spLocks noGrp="1"/>
          </p:cNvSpPr>
          <p:nvPr>
            <p:ph idx="13" hasCustomPrompt="1"/>
          </p:nvPr>
        </p:nvSpPr>
        <p:spPr>
          <a:xfrm>
            <a:off x="5345530" y="2646759"/>
            <a:ext cx="4378083" cy="365125"/>
          </a:xfrm>
          <a:prstGeom prst="rect">
            <a:avLst/>
          </a:prstGeom>
        </p:spPr>
        <p:txBody>
          <a:bodyPr/>
          <a:lstStyle>
            <a:lvl1pPr>
              <a:defRPr sz="2940" b="0" i="0">
                <a:latin typeface="OPPOSans L" pitchFamily="18" charset="-122"/>
                <a:ea typeface="OPPOSans L" pitchFamily="18" charset="-122"/>
                <a:cs typeface="OPPOSans L" pitchFamily="18" charset="-122"/>
              </a:defRPr>
            </a:lvl1pPr>
          </a:lstStyle>
          <a:p>
            <a:r>
              <a:rPr lang="en" altLang="zh-CN" dirty="0">
                <a:latin typeface="OPPOSans L" pitchFamily="18" charset="-122"/>
                <a:ea typeface="OPPOSans L" pitchFamily="18" charset="-122"/>
              </a:rPr>
              <a:t>2.  …</a:t>
            </a:r>
          </a:p>
        </p:txBody>
      </p:sp>
      <p:sp>
        <p:nvSpPr>
          <p:cNvPr id="26" name="内容占位符 2">
            <a:extLst>
              <a:ext uri="{FF2B5EF4-FFF2-40B4-BE49-F238E27FC236}">
                <a16:creationId xmlns:a16="http://schemas.microsoft.com/office/drawing/2014/main" id="{76DEB356-A687-BDD4-A93D-6B1F9CD54156}"/>
              </a:ext>
            </a:extLst>
          </p:cNvPr>
          <p:cNvSpPr>
            <a:spLocks noGrp="1"/>
          </p:cNvSpPr>
          <p:nvPr>
            <p:ph idx="14" hasCustomPrompt="1"/>
          </p:nvPr>
        </p:nvSpPr>
        <p:spPr>
          <a:xfrm>
            <a:off x="5345530" y="3240393"/>
            <a:ext cx="4378083" cy="365125"/>
          </a:xfrm>
          <a:prstGeom prst="rect">
            <a:avLst/>
          </a:prstGeom>
        </p:spPr>
        <p:txBody>
          <a:bodyPr/>
          <a:lstStyle>
            <a:lvl1pPr>
              <a:defRPr sz="2940" b="0" i="0">
                <a:latin typeface="OPPOSans L" pitchFamily="18" charset="-122"/>
                <a:ea typeface="OPPOSans L" pitchFamily="18" charset="-122"/>
                <a:cs typeface="OPPOSans L" pitchFamily="18" charset="-122"/>
              </a:defRPr>
            </a:lvl1pPr>
          </a:lstStyle>
          <a:p>
            <a:r>
              <a:rPr lang="en" altLang="zh-CN" dirty="0">
                <a:latin typeface="OPPOSans L" pitchFamily="18" charset="-122"/>
                <a:ea typeface="OPPOSans L" pitchFamily="18" charset="-122"/>
              </a:rPr>
              <a:t>3.  …</a:t>
            </a:r>
          </a:p>
        </p:txBody>
      </p:sp>
      <p:sp>
        <p:nvSpPr>
          <p:cNvPr id="27" name="内容占位符 2">
            <a:extLst>
              <a:ext uri="{FF2B5EF4-FFF2-40B4-BE49-F238E27FC236}">
                <a16:creationId xmlns:a16="http://schemas.microsoft.com/office/drawing/2014/main" id="{F15F37A7-6438-F045-34FD-5BC10D4C3174}"/>
              </a:ext>
            </a:extLst>
          </p:cNvPr>
          <p:cNvSpPr>
            <a:spLocks noGrp="1"/>
          </p:cNvSpPr>
          <p:nvPr>
            <p:ph idx="15" hasCustomPrompt="1"/>
          </p:nvPr>
        </p:nvSpPr>
        <p:spPr>
          <a:xfrm>
            <a:off x="5345529" y="3834028"/>
            <a:ext cx="4378083" cy="365125"/>
          </a:xfrm>
          <a:prstGeom prst="rect">
            <a:avLst/>
          </a:prstGeom>
        </p:spPr>
        <p:txBody>
          <a:bodyPr/>
          <a:lstStyle>
            <a:lvl1pPr>
              <a:defRPr sz="2940" b="0" i="0">
                <a:latin typeface="OPPOSans L" pitchFamily="18" charset="-122"/>
                <a:ea typeface="OPPOSans L" pitchFamily="18" charset="-122"/>
                <a:cs typeface="OPPOSans L" pitchFamily="18" charset="-122"/>
              </a:defRPr>
            </a:lvl1pPr>
          </a:lstStyle>
          <a:p>
            <a:r>
              <a:rPr lang="en" altLang="zh-CN" dirty="0">
                <a:latin typeface="OPPOSans L" pitchFamily="18" charset="-122"/>
                <a:ea typeface="OPPOSans L" pitchFamily="18" charset="-122"/>
              </a:rPr>
              <a:t>4.  …</a:t>
            </a:r>
          </a:p>
        </p:txBody>
      </p:sp>
    </p:spTree>
    <p:extLst>
      <p:ext uri="{BB962C8B-B14F-4D97-AF65-F5344CB8AC3E}">
        <p14:creationId xmlns:p14="http://schemas.microsoft.com/office/powerpoint/2010/main" val="2342846233"/>
      </p:ext>
    </p:extLst>
  </p:cSld>
  <p:clrMapOvr>
    <a:masterClrMapping/>
  </p:clrMapOvr>
  <p:extLst>
    <p:ext uri="{DCECCB84-F9BA-43D5-87BE-67443E8EF086}">
      <p15:sldGuideLst xmlns:p15="http://schemas.microsoft.com/office/powerpoint/2012/main">
        <p15:guide id="1" pos="7045">
          <p15:clr>
            <a:srgbClr val="FBAE40"/>
          </p15:clr>
        </p15:guide>
        <p15:guide id="2" orient="horz" pos="30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t>2023/10/25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t>‹#›</a:t>
            </a:fld>
            <a:endParaRPr lang="zh-CN" altLang="en-US"/>
          </a:p>
        </p:txBody>
      </p:sp>
      <p:sp>
        <p:nvSpPr>
          <p:cNvPr id="25" name="文本框 24"/>
          <p:cNvSpPr txBox="1"/>
          <p:nvPr userDrawn="1">
            <p:custDataLst>
              <p:tags r:id="rId9"/>
            </p:custDataLst>
          </p:nvPr>
        </p:nvSpPr>
        <p:spPr>
          <a:xfrm>
            <a:off x="3466187" y="6219374"/>
            <a:ext cx="2514600" cy="275590"/>
          </a:xfrm>
          <a:prstGeom prst="rect">
            <a:avLst/>
          </a:prstGeom>
          <a:noFill/>
        </p:spPr>
        <p:txBody>
          <a:bodyPr wrap="square" rtlCol="0">
            <a:spAutoFit/>
          </a:bodyPr>
          <a:lstStyle/>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p>
        </p:txBody>
      </p:sp>
      <p:sp>
        <p:nvSpPr>
          <p:cNvPr id="26" name="文本框 25"/>
          <p:cNvSpPr txBox="1"/>
          <p:nvPr userDrawn="1">
            <p:custDataLst>
              <p:tags r:id="rId10"/>
            </p:custDataLst>
          </p:nvPr>
        </p:nvSpPr>
        <p:spPr>
          <a:xfrm>
            <a:off x="5836920" y="6210662"/>
            <a:ext cx="2205275" cy="275590"/>
          </a:xfrm>
          <a:prstGeom prst="rect">
            <a:avLst/>
          </a:prstGeom>
          <a:noFill/>
        </p:spPr>
        <p:txBody>
          <a:bodyPr wrap="square" rtlCol="0">
            <a:spAutoFit/>
          </a:bodyPr>
          <a:lstStyle/>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1235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xStyles>
    <p:titleStyle>
      <a:lvl1pPr algn="l" defTabSz="457200" rtl="0" eaLnBrk="1" latinLnBrk="0" hangingPunct="1">
        <a:lnSpc>
          <a:spcPct val="90000"/>
        </a:lnSpc>
        <a:spcBef>
          <a:spcPct val="0"/>
        </a:spcBef>
        <a:buNone/>
        <a:defRPr sz="6000" b="0" i="0" kern="1200">
          <a:solidFill>
            <a:schemeClr val="bg1"/>
          </a:solidFill>
          <a:latin typeface="OPPOSans H" pitchFamily="18" charset="-122"/>
          <a:ea typeface="OPPOSans H" pitchFamily="18" charset="-122"/>
          <a:cs typeface="OPPOSans H" pitchFamily="18" charset="-122"/>
        </a:defRPr>
      </a:lvl1pPr>
    </p:titleStyle>
    <p:bodyStyle>
      <a:lvl1pPr marL="0" indent="0" algn="l" defTabSz="457200" rtl="0" eaLnBrk="1" latinLnBrk="0" hangingPunct="1">
        <a:lnSpc>
          <a:spcPct val="90000"/>
        </a:lnSpc>
        <a:spcBef>
          <a:spcPts val="500"/>
        </a:spcBef>
        <a:buFont typeface="Arial" panose="020B0604020202020204" pitchFamily="34" charset="0"/>
        <a:buNone/>
        <a:defRPr sz="2000" b="0" i="0" kern="1200">
          <a:solidFill>
            <a:schemeClr val="bg1"/>
          </a:solidFill>
          <a:latin typeface="OPPOSans B" pitchFamily="18" charset="-122"/>
          <a:ea typeface="OPPOSans B" pitchFamily="18" charset="-122"/>
          <a:cs typeface="OPPOSans B" pitchFamily="18" charset="-122"/>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bg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bg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bg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bg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zh-CN"/>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2" name="图像" descr="图像"/>
          <p:cNvPicPr>
            <a:picLocks noChangeAspect="1"/>
          </p:cNvPicPr>
          <p:nvPr/>
        </p:nvPicPr>
        <p:blipFill>
          <a:blip r:embed="rId2"/>
          <a:srcRect t="19059"/>
          <a:stretch>
            <a:fillRect/>
          </a:stretch>
        </p:blipFill>
        <p:spPr>
          <a:xfrm>
            <a:off x="-1589692" y="-47499"/>
            <a:ext cx="8321261" cy="5928896"/>
          </a:xfrm>
          <a:prstGeom prst="rect">
            <a:avLst/>
          </a:prstGeom>
          <a:ln w="12700">
            <a:miter lim="400000"/>
          </a:ln>
        </p:spPr>
      </p:pic>
      <p:pic>
        <p:nvPicPr>
          <p:cNvPr id="3" name="图像" descr="图像"/>
          <p:cNvPicPr>
            <a:picLocks noChangeAspect="1"/>
          </p:cNvPicPr>
          <p:nvPr/>
        </p:nvPicPr>
        <p:blipFill>
          <a:blip r:embed="rId3"/>
          <a:stretch>
            <a:fillRect/>
          </a:stretch>
        </p:blipFill>
        <p:spPr>
          <a:xfrm>
            <a:off x="8852932" y="5929378"/>
            <a:ext cx="2715598" cy="602708"/>
          </a:xfrm>
          <a:prstGeom prst="rect">
            <a:avLst/>
          </a:prstGeom>
          <a:ln w="12700">
            <a:miter lim="400000"/>
          </a:ln>
        </p:spPr>
      </p:pic>
      <p:pic>
        <p:nvPicPr>
          <p:cNvPr id="4" name="图像" descr="图像"/>
          <p:cNvPicPr>
            <a:picLocks noChangeAspect="1"/>
          </p:cNvPicPr>
          <p:nvPr/>
        </p:nvPicPr>
        <p:blipFill>
          <a:blip r:embed="rId2"/>
          <a:stretch>
            <a:fillRect/>
          </a:stretch>
        </p:blipFill>
        <p:spPr>
          <a:xfrm>
            <a:off x="-1031812" y="1075848"/>
            <a:ext cx="6813424" cy="5997671"/>
          </a:xfrm>
          <a:prstGeom prst="rect">
            <a:avLst/>
          </a:prstGeom>
          <a:ln w="12700">
            <a:miter lim="400000"/>
          </a:ln>
        </p:spPr>
      </p:pic>
      <p:sp>
        <p:nvSpPr>
          <p:cNvPr id="5" name="CONTENTS"/>
          <p:cNvSpPr txBox="1"/>
          <p:nvPr/>
        </p:nvSpPr>
        <p:spPr>
          <a:xfrm>
            <a:off x="1301219" y="1790282"/>
            <a:ext cx="3084831"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normAutofit/>
          </a:bodyPr>
          <a:lstStyle>
            <a:lvl1pPr>
              <a:lnSpc>
                <a:spcPct val="90000"/>
              </a:lnSpc>
              <a:defRPr sz="8000">
                <a:ln w="12700" cap="flat">
                  <a:solidFill>
                    <a:srgbClr val="FFFFFF"/>
                  </a:solidFill>
                  <a:prstDash val="solid"/>
                  <a:miter lim="400000"/>
                </a:ln>
                <a:latin typeface="OPPOSans H"/>
                <a:ea typeface="OPPOSans H"/>
                <a:cs typeface="OPPOSans H"/>
                <a:sym typeface="OPPOSans H"/>
              </a:defRPr>
            </a:lvl1pPr>
          </a:lstStyle>
          <a:p>
            <a:r>
              <a:rPr sz="4000"/>
              <a:t>CONTENTS</a:t>
            </a:r>
          </a:p>
        </p:txBody>
      </p:sp>
      <p:sp>
        <p:nvSpPr>
          <p:cNvPr id="6" name="幻灯片标题"/>
          <p:cNvSpPr txBox="1">
            <a:spLocks noGrp="1"/>
          </p:cNvSpPr>
          <p:nvPr>
            <p:ph type="title" hasCustomPrompt="1"/>
          </p:nvPr>
        </p:nvSpPr>
        <p:spPr>
          <a:xfrm>
            <a:off x="603250" y="476250"/>
            <a:ext cx="10985500" cy="717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err="1"/>
              <a:t>幻灯片标题</a:t>
            </a:r>
            <a:endParaRPr dirty="0"/>
          </a:p>
        </p:txBody>
      </p:sp>
      <p:sp>
        <p:nvSpPr>
          <p:cNvPr id="7" name="正文级别 1…"/>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rPr dirty="0" err="1"/>
              <a:t>幻灯片项目符号文本</a:t>
            </a:r>
            <a:endParaRPr dirty="0"/>
          </a:p>
          <a:p>
            <a:pPr lvl="1"/>
            <a:endParaRPr dirty="0"/>
          </a:p>
          <a:p>
            <a:pPr lvl="2"/>
            <a:endParaRPr dirty="0"/>
          </a:p>
          <a:p>
            <a:pPr lvl="3"/>
            <a:endParaRPr dirty="0"/>
          </a:p>
          <a:p>
            <a:pPr lvl="4"/>
            <a:endParaRPr dirty="0"/>
          </a:p>
        </p:txBody>
      </p:sp>
      <p:sp>
        <p:nvSpPr>
          <p:cNvPr id="8" name="幻灯片编号"/>
          <p:cNvSpPr txBox="1">
            <a:spLocks noGrp="1"/>
          </p:cNvSpPr>
          <p:nvPr>
            <p:ph type="sldNum" sz="quarter" idx="2"/>
          </p:nvPr>
        </p:nvSpPr>
        <p:spPr>
          <a:xfrm>
            <a:off x="5994291" y="6486708"/>
            <a:ext cx="256480" cy="241092"/>
          </a:xfrm>
          <a:prstGeom prst="rect">
            <a:avLst/>
          </a:prstGeom>
          <a:ln w="12700">
            <a:miter lim="400000"/>
          </a:ln>
        </p:spPr>
        <p:txBody>
          <a:bodyPr wrap="none" lIns="50800" tIns="50800" rIns="50800" bIns="50800" anchor="b">
            <a:spAutoFit/>
          </a:bodyPr>
          <a:lstStyle>
            <a:lvl1pPr defTabSz="292100">
              <a:defRPr sz="900" b="0" i="0">
                <a:latin typeface="OPPOSans L" pitchFamily="18" charset="-122"/>
                <a:ea typeface="OPPOSans L" pitchFamily="18" charset="-122"/>
                <a:cs typeface="OPPOSans L" pitchFamily="18" charset="-122"/>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55957010"/>
      </p:ext>
    </p:extLst>
  </p:cSld>
  <p:clrMap bg1="dk1" tx1="lt1" bg2="dk2" tx2="lt2" accent1="accent1" accent2="accent2" accent3="accent3" accent4="accent4" accent5="accent5" accent6="accent6" hlink="hlink" folHlink="folHlink"/>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OPPOSans B" pitchFamily="18" charset="-122"/>
          <a:ea typeface="OPPOSans B" pitchFamily="18" charset="-122"/>
          <a:cs typeface="OPPOSans B" pitchFamily="18" charset="-122"/>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OPPOSans B" pitchFamily="18" charset="-122"/>
          <a:ea typeface="OPPOSans B" pitchFamily="18" charset="-122"/>
          <a:cs typeface="OPPOSans B" pitchFamily="18" charset="-122"/>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OPPOSans L" pitchFamily="18" charset="-122"/>
          <a:ea typeface="OPPOSans L" pitchFamily="18" charset="-122"/>
          <a:cs typeface="OPPOSans L" pitchFamily="18" charset="-122"/>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OPPOSans L" pitchFamily="18" charset="-122"/>
          <a:ea typeface="OPPOSans L" pitchFamily="18" charset="-122"/>
          <a:cs typeface="OPPOSans L" pitchFamily="18" charset="-122"/>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OPPOSans L" pitchFamily="18" charset="-122"/>
          <a:ea typeface="OPPOSans L" pitchFamily="18" charset="-122"/>
          <a:cs typeface="OPPOSans L" pitchFamily="18" charset="-122"/>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OPPOSans L" pitchFamily="18" charset="-122"/>
          <a:ea typeface="OPPOSans L" pitchFamily="18" charset="-122"/>
          <a:cs typeface="OPPOSans L" pitchFamily="18" charset="-122"/>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28811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l" defTabSz="457017" rtl="0" eaLnBrk="1" latinLnBrk="0" hangingPunct="1">
        <a:lnSpc>
          <a:spcPct val="90000"/>
        </a:lnSpc>
        <a:spcBef>
          <a:spcPct val="0"/>
        </a:spcBef>
        <a:buNone/>
        <a:defRPr sz="5998" b="0" i="0" kern="1200">
          <a:solidFill>
            <a:schemeClr val="bg1"/>
          </a:solidFill>
          <a:latin typeface="OPPOSans H" pitchFamily="18" charset="-122"/>
          <a:ea typeface="OPPOSans H" pitchFamily="18" charset="-122"/>
          <a:cs typeface="OPPOSans H" pitchFamily="18" charset="-122"/>
        </a:defRPr>
      </a:lvl1pPr>
    </p:titleStyle>
    <p:bodyStyle>
      <a:lvl1pPr marL="0" indent="0" algn="l" defTabSz="457017" rtl="0" eaLnBrk="1" latinLnBrk="0" hangingPunct="1">
        <a:lnSpc>
          <a:spcPct val="90000"/>
        </a:lnSpc>
        <a:spcBef>
          <a:spcPts val="500"/>
        </a:spcBef>
        <a:buFont typeface="Arial" panose="020B0604020202020204" pitchFamily="34" charset="0"/>
        <a:buNone/>
        <a:defRPr sz="1999" b="0" i="0" kern="1200">
          <a:solidFill>
            <a:schemeClr val="bg1"/>
          </a:solidFill>
          <a:latin typeface="OPPOSans B" pitchFamily="18" charset="-122"/>
          <a:ea typeface="OPPOSans B" pitchFamily="18" charset="-122"/>
          <a:cs typeface="OPPOSans B" pitchFamily="18" charset="-122"/>
        </a:defRPr>
      </a:lvl1pPr>
      <a:lvl2pPr marL="342763" indent="-114255" algn="l" defTabSz="457017" rtl="0" eaLnBrk="1" latinLnBrk="0" hangingPunct="1">
        <a:lnSpc>
          <a:spcPct val="90000"/>
        </a:lnSpc>
        <a:spcBef>
          <a:spcPts val="250"/>
        </a:spcBef>
        <a:buFont typeface="Arial" panose="020B0604020202020204" pitchFamily="34" charset="0"/>
        <a:buChar char="•"/>
        <a:defRPr sz="1200" kern="1200">
          <a:solidFill>
            <a:schemeClr val="bg1"/>
          </a:solidFill>
          <a:latin typeface="+mn-lt"/>
          <a:ea typeface="+mn-ea"/>
          <a:cs typeface="+mn-cs"/>
        </a:defRPr>
      </a:lvl2pPr>
      <a:lvl3pPr marL="571272" indent="-114255" algn="l" defTabSz="457017" rtl="0" eaLnBrk="1" latinLnBrk="0" hangingPunct="1">
        <a:lnSpc>
          <a:spcPct val="90000"/>
        </a:lnSpc>
        <a:spcBef>
          <a:spcPts val="250"/>
        </a:spcBef>
        <a:buFont typeface="Arial" panose="020B0604020202020204" pitchFamily="34" charset="0"/>
        <a:buChar char="•"/>
        <a:defRPr sz="999" kern="1200">
          <a:solidFill>
            <a:schemeClr val="bg1"/>
          </a:solidFill>
          <a:latin typeface="+mn-lt"/>
          <a:ea typeface="+mn-ea"/>
          <a:cs typeface="+mn-cs"/>
        </a:defRPr>
      </a:lvl3pPr>
      <a:lvl4pPr marL="799780" indent="-114255" algn="l" defTabSz="457017" rtl="0" eaLnBrk="1" latinLnBrk="0" hangingPunct="1">
        <a:lnSpc>
          <a:spcPct val="90000"/>
        </a:lnSpc>
        <a:spcBef>
          <a:spcPts val="250"/>
        </a:spcBef>
        <a:buFont typeface="Arial" panose="020B0604020202020204" pitchFamily="34" charset="0"/>
        <a:buChar char="•"/>
        <a:defRPr sz="899" kern="1200">
          <a:solidFill>
            <a:schemeClr val="bg1"/>
          </a:solidFill>
          <a:latin typeface="+mn-lt"/>
          <a:ea typeface="+mn-ea"/>
          <a:cs typeface="+mn-cs"/>
        </a:defRPr>
      </a:lvl4pPr>
      <a:lvl5pPr marL="1028289" indent="-114255" algn="l" defTabSz="457017" rtl="0" eaLnBrk="1" latinLnBrk="0" hangingPunct="1">
        <a:lnSpc>
          <a:spcPct val="90000"/>
        </a:lnSpc>
        <a:spcBef>
          <a:spcPts val="250"/>
        </a:spcBef>
        <a:buFont typeface="Arial" panose="020B0604020202020204" pitchFamily="34" charset="0"/>
        <a:buChar char="•"/>
        <a:defRPr sz="899" kern="1200">
          <a:solidFill>
            <a:schemeClr val="bg1"/>
          </a:solidFill>
          <a:latin typeface="+mn-lt"/>
          <a:ea typeface="+mn-ea"/>
          <a:cs typeface="+mn-cs"/>
        </a:defRPr>
      </a:lvl5pPr>
      <a:lvl6pPr marL="1256797" indent="-114255" algn="l" defTabSz="457017" rtl="0" eaLnBrk="1" latinLnBrk="0" hangingPunct="1">
        <a:lnSpc>
          <a:spcPct val="90000"/>
        </a:lnSpc>
        <a:spcBef>
          <a:spcPts val="250"/>
        </a:spcBef>
        <a:buFont typeface="Arial" panose="020B0604020202020204" pitchFamily="34" charset="0"/>
        <a:buChar char="•"/>
        <a:defRPr sz="899" kern="1200">
          <a:solidFill>
            <a:schemeClr val="tx1"/>
          </a:solidFill>
          <a:latin typeface="+mn-lt"/>
          <a:ea typeface="+mn-ea"/>
          <a:cs typeface="+mn-cs"/>
        </a:defRPr>
      </a:lvl6pPr>
      <a:lvl7pPr marL="1485306" indent="-114255" algn="l" defTabSz="457017" rtl="0" eaLnBrk="1" latinLnBrk="0" hangingPunct="1">
        <a:lnSpc>
          <a:spcPct val="90000"/>
        </a:lnSpc>
        <a:spcBef>
          <a:spcPts val="250"/>
        </a:spcBef>
        <a:buFont typeface="Arial" panose="020B0604020202020204" pitchFamily="34" charset="0"/>
        <a:buChar char="•"/>
        <a:defRPr sz="899" kern="1200">
          <a:solidFill>
            <a:schemeClr val="tx1"/>
          </a:solidFill>
          <a:latin typeface="+mn-lt"/>
          <a:ea typeface="+mn-ea"/>
          <a:cs typeface="+mn-cs"/>
        </a:defRPr>
      </a:lvl7pPr>
      <a:lvl8pPr marL="1713814" indent="-114255" algn="l" defTabSz="457017" rtl="0" eaLnBrk="1" latinLnBrk="0" hangingPunct="1">
        <a:lnSpc>
          <a:spcPct val="90000"/>
        </a:lnSpc>
        <a:spcBef>
          <a:spcPts val="250"/>
        </a:spcBef>
        <a:buFont typeface="Arial" panose="020B0604020202020204" pitchFamily="34" charset="0"/>
        <a:buChar char="•"/>
        <a:defRPr sz="899" kern="1200">
          <a:solidFill>
            <a:schemeClr val="tx1"/>
          </a:solidFill>
          <a:latin typeface="+mn-lt"/>
          <a:ea typeface="+mn-ea"/>
          <a:cs typeface="+mn-cs"/>
        </a:defRPr>
      </a:lvl8pPr>
      <a:lvl9pPr marL="1942323" indent="-114255" algn="l" defTabSz="457017" rtl="0" eaLnBrk="1" latinLnBrk="0" hangingPunct="1">
        <a:lnSpc>
          <a:spcPct val="90000"/>
        </a:lnSpc>
        <a:spcBef>
          <a:spcPts val="250"/>
        </a:spcBef>
        <a:buFont typeface="Arial" panose="020B0604020202020204" pitchFamily="34" charset="0"/>
        <a:buChar char="•"/>
        <a:defRPr sz="899" kern="1200">
          <a:solidFill>
            <a:schemeClr val="tx1"/>
          </a:solidFill>
          <a:latin typeface="+mn-lt"/>
          <a:ea typeface="+mn-ea"/>
          <a:cs typeface="+mn-cs"/>
        </a:defRPr>
      </a:lvl9pPr>
    </p:bodyStyle>
    <p:otherStyle>
      <a:defPPr>
        <a:defRPr lang="zh-CN"/>
      </a:defPPr>
      <a:lvl1pPr marL="0" algn="l" defTabSz="457017" rtl="0" eaLnBrk="1" latinLnBrk="0" hangingPunct="1">
        <a:defRPr sz="899" kern="1200">
          <a:solidFill>
            <a:schemeClr val="tx1"/>
          </a:solidFill>
          <a:latin typeface="+mn-lt"/>
          <a:ea typeface="+mn-ea"/>
          <a:cs typeface="+mn-cs"/>
        </a:defRPr>
      </a:lvl1pPr>
      <a:lvl2pPr marL="228509" algn="l" defTabSz="457017" rtl="0" eaLnBrk="1" latinLnBrk="0" hangingPunct="1">
        <a:defRPr sz="899" kern="1200">
          <a:solidFill>
            <a:schemeClr val="tx1"/>
          </a:solidFill>
          <a:latin typeface="+mn-lt"/>
          <a:ea typeface="+mn-ea"/>
          <a:cs typeface="+mn-cs"/>
        </a:defRPr>
      </a:lvl2pPr>
      <a:lvl3pPr marL="457017" algn="l" defTabSz="457017" rtl="0" eaLnBrk="1" latinLnBrk="0" hangingPunct="1">
        <a:defRPr sz="899" kern="1200">
          <a:solidFill>
            <a:schemeClr val="tx1"/>
          </a:solidFill>
          <a:latin typeface="+mn-lt"/>
          <a:ea typeface="+mn-ea"/>
          <a:cs typeface="+mn-cs"/>
        </a:defRPr>
      </a:lvl3pPr>
      <a:lvl4pPr marL="685526" algn="l" defTabSz="457017" rtl="0" eaLnBrk="1" latinLnBrk="0" hangingPunct="1">
        <a:defRPr sz="899" kern="1200">
          <a:solidFill>
            <a:schemeClr val="tx1"/>
          </a:solidFill>
          <a:latin typeface="+mn-lt"/>
          <a:ea typeface="+mn-ea"/>
          <a:cs typeface="+mn-cs"/>
        </a:defRPr>
      </a:lvl4pPr>
      <a:lvl5pPr marL="914034" algn="l" defTabSz="457017" rtl="0" eaLnBrk="1" latinLnBrk="0" hangingPunct="1">
        <a:defRPr sz="899" kern="1200">
          <a:solidFill>
            <a:schemeClr val="tx1"/>
          </a:solidFill>
          <a:latin typeface="+mn-lt"/>
          <a:ea typeface="+mn-ea"/>
          <a:cs typeface="+mn-cs"/>
        </a:defRPr>
      </a:lvl5pPr>
      <a:lvl6pPr marL="1142543" algn="l" defTabSz="457017" rtl="0" eaLnBrk="1" latinLnBrk="0" hangingPunct="1">
        <a:defRPr sz="899" kern="1200">
          <a:solidFill>
            <a:schemeClr val="tx1"/>
          </a:solidFill>
          <a:latin typeface="+mn-lt"/>
          <a:ea typeface="+mn-ea"/>
          <a:cs typeface="+mn-cs"/>
        </a:defRPr>
      </a:lvl6pPr>
      <a:lvl7pPr marL="1371052" algn="l" defTabSz="457017" rtl="0" eaLnBrk="1" latinLnBrk="0" hangingPunct="1">
        <a:defRPr sz="899" kern="1200">
          <a:solidFill>
            <a:schemeClr val="tx1"/>
          </a:solidFill>
          <a:latin typeface="+mn-lt"/>
          <a:ea typeface="+mn-ea"/>
          <a:cs typeface="+mn-cs"/>
        </a:defRPr>
      </a:lvl7pPr>
      <a:lvl8pPr marL="1599560" algn="l" defTabSz="457017" rtl="0" eaLnBrk="1" latinLnBrk="0" hangingPunct="1">
        <a:defRPr sz="899" kern="1200">
          <a:solidFill>
            <a:schemeClr val="tx1"/>
          </a:solidFill>
          <a:latin typeface="+mn-lt"/>
          <a:ea typeface="+mn-ea"/>
          <a:cs typeface="+mn-cs"/>
        </a:defRPr>
      </a:lvl8pPr>
      <a:lvl9pPr marL="1828069" algn="l" defTabSz="457017" rtl="0" eaLnBrk="1" latinLnBrk="0" hangingPunct="1">
        <a:defRPr sz="8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35.xml"/><Relationship Id="rId7"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image" Target="../media/image46.jpeg"/><Relationship Id="rId4" Type="http://schemas.openxmlformats.org/officeDocument/2006/relationships/tags" Target="../tags/tag36.xml"/><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pPr algn="l">
              <a:lnSpc>
                <a:spcPct val="100000"/>
              </a:lnSpc>
            </a:pPr>
            <a:r>
              <a:rPr lang="zh-CN" altLang="en-US" b="1" dirty="0">
                <a:solidFill>
                  <a:srgbClr val="363E7D"/>
                </a:solidFill>
                <a:latin typeface="黑体" panose="02010609060101010101" charset="-122"/>
                <a:ea typeface="黑体" panose="02010609060101010101" charset="-122"/>
                <a:cs typeface="黑体" panose="02010609060101010101" charset="-122"/>
              </a:rPr>
              <a:t>开源治理的十个思考</a:t>
            </a:r>
          </a:p>
        </p:txBody>
      </p:sp>
      <p:sp>
        <p:nvSpPr>
          <p:cNvPr id="14" name="副标题 13"/>
          <p:cNvSpPr>
            <a:spLocks noGrp="1"/>
          </p:cNvSpPr>
          <p:nvPr>
            <p:ph type="subTitle" idx="4294967295"/>
          </p:nvPr>
        </p:nvSpPr>
        <p:spPr>
          <a:xfrm>
            <a:off x="756920" y="3799840"/>
            <a:ext cx="6416040" cy="482600"/>
          </a:xfrm>
        </p:spPr>
        <p:txBody>
          <a:bodyPr>
            <a:normAutofit/>
          </a:bodyPr>
          <a:lstStyle/>
          <a:p>
            <a:pPr algn="l"/>
            <a:r>
              <a:rPr lang="zh-CN" altLang="en-US" b="1" dirty="0">
                <a:solidFill>
                  <a:srgbClr val="363E7D"/>
                </a:solidFill>
                <a:cs typeface="黑体" panose="02010609060101010101" charset="-122"/>
              </a:rPr>
              <a:t>齐宝玮</a:t>
            </a:r>
            <a:r>
              <a:rPr lang="en-US" altLang="zh-CN" b="1" dirty="0">
                <a:solidFill>
                  <a:srgbClr val="363E7D"/>
                </a:solidFill>
                <a:latin typeface="黑体" panose="02010609060101010101" charset="-122"/>
                <a:ea typeface="黑体" panose="02010609060101010101" charset="-122"/>
                <a:cs typeface="黑体" panose="02010609060101010101" charset="-122"/>
              </a:rPr>
              <a:t>   </a:t>
            </a:r>
            <a:r>
              <a:rPr lang="zh-CN" altLang="en-US" b="1" dirty="0">
                <a:solidFill>
                  <a:srgbClr val="363E7D"/>
                </a:solidFill>
                <a:latin typeface="黑体" panose="02010609060101010101" charset="-122"/>
                <a:ea typeface="黑体" panose="02010609060101010101" charset="-122"/>
                <a:cs typeface="黑体" panose="02010609060101010101" charset="-122"/>
              </a:rPr>
              <a:t>华为 </a:t>
            </a:r>
            <a:r>
              <a:rPr lang="en-US" altLang="zh-CN" b="1" dirty="0">
                <a:solidFill>
                  <a:srgbClr val="363E7D"/>
                </a:solidFill>
                <a:latin typeface="黑体" panose="02010609060101010101" charset="-122"/>
                <a:ea typeface="黑体" panose="02010609060101010101" charset="-122"/>
                <a:cs typeface="黑体" panose="02010609060101010101" charset="-122"/>
              </a:rPr>
              <a:t>/</a:t>
            </a:r>
            <a:r>
              <a:rPr lang="zh-CN" altLang="en-US" b="1" dirty="0">
                <a:solidFill>
                  <a:srgbClr val="363E7D"/>
                </a:solidFill>
                <a:latin typeface="黑体" panose="02010609060101010101" charset="-122"/>
                <a:ea typeface="黑体" panose="02010609060101010101" charset="-122"/>
                <a:cs typeface="黑体" panose="02010609060101010101" charset="-122"/>
              </a:rPr>
              <a:t> </a:t>
            </a:r>
            <a:r>
              <a:rPr lang="en-US" altLang="zh-CN" b="1" dirty="0" err="1">
                <a:solidFill>
                  <a:srgbClr val="363E7D"/>
                </a:solidFill>
                <a:latin typeface="黑体" panose="02010609060101010101" charset="-122"/>
                <a:ea typeface="黑体" panose="02010609060101010101" charset="-122"/>
                <a:cs typeface="黑体" panose="02010609060101010101" charset="-122"/>
              </a:rPr>
              <a:t>OpenHarmony</a:t>
            </a:r>
            <a:endParaRPr lang="zh-CN" altLang="en-US" b="1" dirty="0">
              <a:solidFill>
                <a:srgbClr val="363E7D"/>
              </a:solidFill>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技术基础设施</a:t>
            </a:r>
          </a:p>
        </p:txBody>
      </p:sp>
      <p:sp>
        <p:nvSpPr>
          <p:cNvPr id="70" name="矩形 69">
            <a:extLst>
              <a:ext uri="{FF2B5EF4-FFF2-40B4-BE49-F238E27FC236}">
                <a16:creationId xmlns:a16="http://schemas.microsoft.com/office/drawing/2014/main" id="{0F22047B-6171-7C49-5CB5-2614C5A4BD34}"/>
              </a:ext>
            </a:extLst>
          </p:cNvPr>
          <p:cNvSpPr/>
          <p:nvPr/>
        </p:nvSpPr>
        <p:spPr>
          <a:xfrm>
            <a:off x="440212" y="1578059"/>
            <a:ext cx="5560525" cy="524267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71" name="矩形: 圆角 9">
            <a:extLst>
              <a:ext uri="{FF2B5EF4-FFF2-40B4-BE49-F238E27FC236}">
                <a16:creationId xmlns:a16="http://schemas.microsoft.com/office/drawing/2014/main" id="{02262B8A-C61D-E377-AA23-234DA8384FDF}"/>
              </a:ext>
            </a:extLst>
          </p:cNvPr>
          <p:cNvSpPr/>
          <p:nvPr/>
        </p:nvSpPr>
        <p:spPr>
          <a:xfrm>
            <a:off x="2134198" y="1367273"/>
            <a:ext cx="2161443" cy="43199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0070C0"/>
                </a:solidFill>
                <a:latin typeface="微软雅黑" panose="020B0503020204020204" pitchFamily="34" charset="-122"/>
                <a:ea typeface="微软雅黑" panose="020B0503020204020204" pitchFamily="34" charset="-122"/>
              </a:rPr>
              <a:t>面向开发者的服务</a:t>
            </a:r>
          </a:p>
        </p:txBody>
      </p:sp>
      <p:sp>
        <p:nvSpPr>
          <p:cNvPr id="72" name="矩形 71">
            <a:extLst>
              <a:ext uri="{FF2B5EF4-FFF2-40B4-BE49-F238E27FC236}">
                <a16:creationId xmlns:a16="http://schemas.microsoft.com/office/drawing/2014/main" id="{C3C95D12-6025-031B-ABE8-682CC2C3956D}"/>
              </a:ext>
            </a:extLst>
          </p:cNvPr>
          <p:cNvSpPr/>
          <p:nvPr/>
        </p:nvSpPr>
        <p:spPr>
          <a:xfrm>
            <a:off x="6147800" y="1578059"/>
            <a:ext cx="5560525" cy="524267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73" name="矩形: 圆角 45">
            <a:extLst>
              <a:ext uri="{FF2B5EF4-FFF2-40B4-BE49-F238E27FC236}">
                <a16:creationId xmlns:a16="http://schemas.microsoft.com/office/drawing/2014/main" id="{2F59EBD9-AEE1-580C-7BE4-B2E7F755D6D3}"/>
              </a:ext>
            </a:extLst>
          </p:cNvPr>
          <p:cNvSpPr/>
          <p:nvPr/>
        </p:nvSpPr>
        <p:spPr>
          <a:xfrm>
            <a:off x="7352128" y="1367273"/>
            <a:ext cx="3017710" cy="43199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0070C0"/>
                </a:solidFill>
                <a:latin typeface="微软雅黑" panose="020B0503020204020204" pitchFamily="34" charset="-122"/>
                <a:ea typeface="微软雅黑" panose="020B0503020204020204" pitchFamily="34" charset="-122"/>
              </a:rPr>
              <a:t>OpenHarmony</a:t>
            </a:r>
            <a:r>
              <a:rPr lang="zh-CN" altLang="en-US" sz="1600" b="1" dirty="0">
                <a:solidFill>
                  <a:srgbClr val="0070C0"/>
                </a:solidFill>
                <a:latin typeface="微软雅黑" panose="020B0503020204020204" pitchFamily="34" charset="-122"/>
                <a:ea typeface="微软雅黑" panose="020B0503020204020204" pitchFamily="34" charset="-122"/>
              </a:rPr>
              <a:t>项目群的支撑</a:t>
            </a:r>
          </a:p>
        </p:txBody>
      </p:sp>
      <p:grpSp>
        <p:nvGrpSpPr>
          <p:cNvPr id="74" name="组合 73">
            <a:extLst>
              <a:ext uri="{FF2B5EF4-FFF2-40B4-BE49-F238E27FC236}">
                <a16:creationId xmlns:a16="http://schemas.microsoft.com/office/drawing/2014/main" id="{C5FE69C0-EB8C-AD46-4E49-4B28EBF4510F}"/>
              </a:ext>
            </a:extLst>
          </p:cNvPr>
          <p:cNvGrpSpPr/>
          <p:nvPr/>
        </p:nvGrpSpPr>
        <p:grpSpPr>
          <a:xfrm>
            <a:off x="9211633" y="3792928"/>
            <a:ext cx="2167219" cy="857818"/>
            <a:chOff x="9040687" y="4702767"/>
            <a:chExt cx="2167219" cy="857818"/>
          </a:xfrm>
        </p:grpSpPr>
        <p:sp>
          <p:nvSpPr>
            <p:cNvPr id="75" name="矩形: 圆角 48">
              <a:extLst>
                <a:ext uri="{FF2B5EF4-FFF2-40B4-BE49-F238E27FC236}">
                  <a16:creationId xmlns:a16="http://schemas.microsoft.com/office/drawing/2014/main" id="{D636CDA4-1FCA-1D46-5942-B609ECFF9503}"/>
                </a:ext>
              </a:extLst>
            </p:cNvPr>
            <p:cNvSpPr/>
            <p:nvPr/>
          </p:nvSpPr>
          <p:spPr>
            <a:xfrm>
              <a:off x="9135926"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章程</a:t>
              </a:r>
            </a:p>
          </p:txBody>
        </p:sp>
        <p:sp>
          <p:nvSpPr>
            <p:cNvPr id="76" name="矩形: 圆角 49">
              <a:extLst>
                <a:ext uri="{FF2B5EF4-FFF2-40B4-BE49-F238E27FC236}">
                  <a16:creationId xmlns:a16="http://schemas.microsoft.com/office/drawing/2014/main" id="{4A356A68-0749-1367-6D22-47A546D1793C}"/>
                </a:ext>
              </a:extLst>
            </p:cNvPr>
            <p:cNvSpPr/>
            <p:nvPr/>
          </p:nvSpPr>
          <p:spPr>
            <a:xfrm>
              <a:off x="10198891"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活动</a:t>
              </a:r>
            </a:p>
          </p:txBody>
        </p:sp>
        <p:sp>
          <p:nvSpPr>
            <p:cNvPr id="77" name="矩形 76">
              <a:extLst>
                <a:ext uri="{FF2B5EF4-FFF2-40B4-BE49-F238E27FC236}">
                  <a16:creationId xmlns:a16="http://schemas.microsoft.com/office/drawing/2014/main" id="{B3E301AC-EFB4-16AE-7E28-67DBEDECA997}"/>
                </a:ext>
              </a:extLst>
            </p:cNvPr>
            <p:cNvSpPr/>
            <p:nvPr/>
          </p:nvSpPr>
          <p:spPr>
            <a:xfrm>
              <a:off x="9040687" y="4702767"/>
              <a:ext cx="2167219" cy="857818"/>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grpSp>
      <p:grpSp>
        <p:nvGrpSpPr>
          <p:cNvPr id="78" name="组合 77">
            <a:extLst>
              <a:ext uri="{FF2B5EF4-FFF2-40B4-BE49-F238E27FC236}">
                <a16:creationId xmlns:a16="http://schemas.microsoft.com/office/drawing/2014/main" id="{D5391CB2-ACE1-40CF-59E3-0BAEA74CF3D8}"/>
              </a:ext>
            </a:extLst>
          </p:cNvPr>
          <p:cNvGrpSpPr/>
          <p:nvPr/>
        </p:nvGrpSpPr>
        <p:grpSpPr>
          <a:xfrm>
            <a:off x="6613001" y="5434433"/>
            <a:ext cx="2167219" cy="1037818"/>
            <a:chOff x="9040687" y="4702767"/>
            <a:chExt cx="2167219" cy="1037818"/>
          </a:xfrm>
        </p:grpSpPr>
        <p:sp>
          <p:nvSpPr>
            <p:cNvPr id="79" name="矩形: 圆角 53">
              <a:extLst>
                <a:ext uri="{FF2B5EF4-FFF2-40B4-BE49-F238E27FC236}">
                  <a16:creationId xmlns:a16="http://schemas.microsoft.com/office/drawing/2014/main" id="{5BCACEC2-7926-2342-58F9-7F819C04DA47}"/>
                </a:ext>
              </a:extLst>
            </p:cNvPr>
            <p:cNvSpPr/>
            <p:nvPr/>
          </p:nvSpPr>
          <p:spPr>
            <a:xfrm>
              <a:off x="9135926"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认证平台</a:t>
              </a:r>
            </a:p>
          </p:txBody>
        </p:sp>
        <p:sp>
          <p:nvSpPr>
            <p:cNvPr id="80" name="矩形: 圆角 54">
              <a:extLst>
                <a:ext uri="{FF2B5EF4-FFF2-40B4-BE49-F238E27FC236}">
                  <a16:creationId xmlns:a16="http://schemas.microsoft.com/office/drawing/2014/main" id="{870BE6D7-D4E8-DA44-C58F-DA66FC115D53}"/>
                </a:ext>
              </a:extLst>
            </p:cNvPr>
            <p:cNvSpPr/>
            <p:nvPr/>
          </p:nvSpPr>
          <p:spPr>
            <a:xfrm>
              <a:off x="10198891"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认证结果</a:t>
              </a:r>
            </a:p>
          </p:txBody>
        </p:sp>
        <p:sp>
          <p:nvSpPr>
            <p:cNvPr id="81" name="矩形 80">
              <a:extLst>
                <a:ext uri="{FF2B5EF4-FFF2-40B4-BE49-F238E27FC236}">
                  <a16:creationId xmlns:a16="http://schemas.microsoft.com/office/drawing/2014/main" id="{ECDC129C-A8D1-5FF4-79E6-DC7DCCD30114}"/>
                </a:ext>
              </a:extLst>
            </p:cNvPr>
            <p:cNvSpPr/>
            <p:nvPr/>
          </p:nvSpPr>
          <p:spPr>
            <a:xfrm>
              <a:off x="9040687" y="4702767"/>
              <a:ext cx="2167219" cy="857818"/>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82" name="矩形: 圆角 56">
              <a:extLst>
                <a:ext uri="{FF2B5EF4-FFF2-40B4-BE49-F238E27FC236}">
                  <a16:creationId xmlns:a16="http://schemas.microsoft.com/office/drawing/2014/main" id="{76FD7FF4-4149-7E5B-F1B6-FC5CD985EB83}"/>
                </a:ext>
              </a:extLst>
            </p:cNvPr>
            <p:cNvSpPr/>
            <p:nvPr/>
          </p:nvSpPr>
          <p:spPr>
            <a:xfrm>
              <a:off x="9289501" y="5380585"/>
              <a:ext cx="1657293"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兼容性认证工作组</a:t>
              </a:r>
            </a:p>
          </p:txBody>
        </p:sp>
      </p:grpSp>
      <p:grpSp>
        <p:nvGrpSpPr>
          <p:cNvPr id="83" name="组合 82">
            <a:extLst>
              <a:ext uri="{FF2B5EF4-FFF2-40B4-BE49-F238E27FC236}">
                <a16:creationId xmlns:a16="http://schemas.microsoft.com/office/drawing/2014/main" id="{DB0D04A2-B74A-AD56-7896-3C19B2E85755}"/>
              </a:ext>
            </a:extLst>
          </p:cNvPr>
          <p:cNvGrpSpPr/>
          <p:nvPr/>
        </p:nvGrpSpPr>
        <p:grpSpPr>
          <a:xfrm>
            <a:off x="6613001" y="3792928"/>
            <a:ext cx="2167219" cy="1071664"/>
            <a:chOff x="9040687" y="4702767"/>
            <a:chExt cx="2167219" cy="1071664"/>
          </a:xfrm>
        </p:grpSpPr>
        <p:sp>
          <p:nvSpPr>
            <p:cNvPr id="84" name="矩形: 圆角 58">
              <a:extLst>
                <a:ext uri="{FF2B5EF4-FFF2-40B4-BE49-F238E27FC236}">
                  <a16:creationId xmlns:a16="http://schemas.microsoft.com/office/drawing/2014/main" id="{46C7D400-1002-8E47-B801-FD5B555E9203}"/>
                </a:ext>
              </a:extLst>
            </p:cNvPr>
            <p:cNvSpPr/>
            <p:nvPr/>
          </p:nvSpPr>
          <p:spPr>
            <a:xfrm>
              <a:off x="9135926"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开发样例</a:t>
              </a:r>
            </a:p>
          </p:txBody>
        </p:sp>
        <p:sp>
          <p:nvSpPr>
            <p:cNvPr id="85" name="矩形: 圆角 59">
              <a:extLst>
                <a:ext uri="{FF2B5EF4-FFF2-40B4-BE49-F238E27FC236}">
                  <a16:creationId xmlns:a16="http://schemas.microsoft.com/office/drawing/2014/main" id="{437504D7-34D8-F7A0-43C0-3388F702CA2C}"/>
                </a:ext>
              </a:extLst>
            </p:cNvPr>
            <p:cNvSpPr/>
            <p:nvPr/>
          </p:nvSpPr>
          <p:spPr>
            <a:xfrm>
              <a:off x="10198891"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0070C0"/>
                  </a:solidFill>
                  <a:latin typeface="微软雅黑" panose="020B0503020204020204" pitchFamily="34" charset="-122"/>
                  <a:ea typeface="微软雅黑" panose="020B0503020204020204" pitchFamily="34" charset="-122"/>
                </a:rPr>
                <a:t>Demo</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86" name="矩形 85">
              <a:extLst>
                <a:ext uri="{FF2B5EF4-FFF2-40B4-BE49-F238E27FC236}">
                  <a16:creationId xmlns:a16="http://schemas.microsoft.com/office/drawing/2014/main" id="{B86BCE68-E900-AF29-434B-68A0E4069AC2}"/>
                </a:ext>
              </a:extLst>
            </p:cNvPr>
            <p:cNvSpPr/>
            <p:nvPr/>
          </p:nvSpPr>
          <p:spPr>
            <a:xfrm>
              <a:off x="9040687" y="4702767"/>
              <a:ext cx="2167219" cy="857818"/>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87" name="矩形: 圆角 61">
              <a:extLst>
                <a:ext uri="{FF2B5EF4-FFF2-40B4-BE49-F238E27FC236}">
                  <a16:creationId xmlns:a16="http://schemas.microsoft.com/office/drawing/2014/main" id="{1E7B0F1F-7944-41D3-C25E-4D7ED174020D}"/>
                </a:ext>
              </a:extLst>
            </p:cNvPr>
            <p:cNvSpPr/>
            <p:nvPr/>
          </p:nvSpPr>
          <p:spPr>
            <a:xfrm>
              <a:off x="9386142" y="5414431"/>
              <a:ext cx="1476307"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知识体系工作组</a:t>
              </a:r>
            </a:p>
          </p:txBody>
        </p:sp>
      </p:grpSp>
      <p:grpSp>
        <p:nvGrpSpPr>
          <p:cNvPr id="88" name="组合 87">
            <a:extLst>
              <a:ext uri="{FF2B5EF4-FFF2-40B4-BE49-F238E27FC236}">
                <a16:creationId xmlns:a16="http://schemas.microsoft.com/office/drawing/2014/main" id="{DF1CB3D7-53BE-E96D-761C-D6DBF7A114A9}"/>
              </a:ext>
            </a:extLst>
          </p:cNvPr>
          <p:cNvGrpSpPr/>
          <p:nvPr/>
        </p:nvGrpSpPr>
        <p:grpSpPr>
          <a:xfrm>
            <a:off x="9211633" y="5434433"/>
            <a:ext cx="2167219" cy="857818"/>
            <a:chOff x="9040687" y="4702767"/>
            <a:chExt cx="2167219" cy="857818"/>
          </a:xfrm>
        </p:grpSpPr>
        <p:sp>
          <p:nvSpPr>
            <p:cNvPr id="89" name="矩形: 圆角 63">
              <a:extLst>
                <a:ext uri="{FF2B5EF4-FFF2-40B4-BE49-F238E27FC236}">
                  <a16:creationId xmlns:a16="http://schemas.microsoft.com/office/drawing/2014/main" id="{DC1465DC-A11F-A98B-4811-60DF41E5086D}"/>
                </a:ext>
              </a:extLst>
            </p:cNvPr>
            <p:cNvSpPr/>
            <p:nvPr/>
          </p:nvSpPr>
          <p:spPr>
            <a:xfrm>
              <a:off x="9135926"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社区运作</a:t>
              </a:r>
            </a:p>
          </p:txBody>
        </p:sp>
        <p:sp>
          <p:nvSpPr>
            <p:cNvPr id="90" name="矩形: 圆角 64">
              <a:extLst>
                <a:ext uri="{FF2B5EF4-FFF2-40B4-BE49-F238E27FC236}">
                  <a16:creationId xmlns:a16="http://schemas.microsoft.com/office/drawing/2014/main" id="{E26992D5-BE2A-CF47-81F6-82B57EA91FAA}"/>
                </a:ext>
              </a:extLst>
            </p:cNvPr>
            <p:cNvSpPr/>
            <p:nvPr/>
          </p:nvSpPr>
          <p:spPr>
            <a:xfrm>
              <a:off x="10198891"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度量平台</a:t>
              </a:r>
            </a:p>
          </p:txBody>
        </p:sp>
        <p:sp>
          <p:nvSpPr>
            <p:cNvPr id="91" name="矩形 90">
              <a:extLst>
                <a:ext uri="{FF2B5EF4-FFF2-40B4-BE49-F238E27FC236}">
                  <a16:creationId xmlns:a16="http://schemas.microsoft.com/office/drawing/2014/main" id="{25C4EBBA-8D79-7042-E4C4-F49723BDD875}"/>
                </a:ext>
              </a:extLst>
            </p:cNvPr>
            <p:cNvSpPr/>
            <p:nvPr/>
          </p:nvSpPr>
          <p:spPr>
            <a:xfrm>
              <a:off x="9040687" y="4702767"/>
              <a:ext cx="2167219" cy="857818"/>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grpSp>
      <p:grpSp>
        <p:nvGrpSpPr>
          <p:cNvPr id="92" name="组合 91">
            <a:extLst>
              <a:ext uri="{FF2B5EF4-FFF2-40B4-BE49-F238E27FC236}">
                <a16:creationId xmlns:a16="http://schemas.microsoft.com/office/drawing/2014/main" id="{5C765462-0B2E-9AF2-C7ED-10E90B429357}"/>
              </a:ext>
            </a:extLst>
          </p:cNvPr>
          <p:cNvGrpSpPr/>
          <p:nvPr/>
        </p:nvGrpSpPr>
        <p:grpSpPr>
          <a:xfrm>
            <a:off x="9153297" y="2158174"/>
            <a:ext cx="2167219" cy="1025574"/>
            <a:chOff x="9040687" y="4702767"/>
            <a:chExt cx="2167219" cy="1025574"/>
          </a:xfrm>
        </p:grpSpPr>
        <p:sp>
          <p:nvSpPr>
            <p:cNvPr id="93" name="矩形: 圆角 48">
              <a:extLst>
                <a:ext uri="{FF2B5EF4-FFF2-40B4-BE49-F238E27FC236}">
                  <a16:creationId xmlns:a16="http://schemas.microsoft.com/office/drawing/2014/main" id="{0E1AFAF0-9B7A-4CBC-E51D-19B73B739B87}"/>
                </a:ext>
              </a:extLst>
            </p:cNvPr>
            <p:cNvSpPr/>
            <p:nvPr/>
          </p:nvSpPr>
          <p:spPr>
            <a:xfrm>
              <a:off x="9135926"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章程</a:t>
              </a:r>
            </a:p>
          </p:txBody>
        </p:sp>
        <p:sp>
          <p:nvSpPr>
            <p:cNvPr id="94" name="矩形: 圆角 49">
              <a:extLst>
                <a:ext uri="{FF2B5EF4-FFF2-40B4-BE49-F238E27FC236}">
                  <a16:creationId xmlns:a16="http://schemas.microsoft.com/office/drawing/2014/main" id="{D0D76572-E9F9-710A-30E0-93DBCE5914A1}"/>
                </a:ext>
              </a:extLst>
            </p:cNvPr>
            <p:cNvSpPr/>
            <p:nvPr/>
          </p:nvSpPr>
          <p:spPr>
            <a:xfrm>
              <a:off x="10198891"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工具</a:t>
              </a:r>
            </a:p>
          </p:txBody>
        </p:sp>
        <p:sp>
          <p:nvSpPr>
            <p:cNvPr id="95" name="矩形 94">
              <a:extLst>
                <a:ext uri="{FF2B5EF4-FFF2-40B4-BE49-F238E27FC236}">
                  <a16:creationId xmlns:a16="http://schemas.microsoft.com/office/drawing/2014/main" id="{B78D2467-A454-A0B4-7CBC-B3D5B47B5C66}"/>
                </a:ext>
              </a:extLst>
            </p:cNvPr>
            <p:cNvSpPr/>
            <p:nvPr/>
          </p:nvSpPr>
          <p:spPr>
            <a:xfrm>
              <a:off x="9040687" y="4702767"/>
              <a:ext cx="2167219" cy="857818"/>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96" name="矩形: 圆角 51">
              <a:extLst>
                <a:ext uri="{FF2B5EF4-FFF2-40B4-BE49-F238E27FC236}">
                  <a16:creationId xmlns:a16="http://schemas.microsoft.com/office/drawing/2014/main" id="{C5C3D479-D846-C080-566C-A0815298ED31}"/>
                </a:ext>
              </a:extLst>
            </p:cNvPr>
            <p:cNvSpPr/>
            <p:nvPr/>
          </p:nvSpPr>
          <p:spPr>
            <a:xfrm>
              <a:off x="9329574" y="5368341"/>
              <a:ext cx="1686297"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工作委员会</a:t>
              </a:r>
            </a:p>
          </p:txBody>
        </p:sp>
      </p:grpSp>
      <p:grpSp>
        <p:nvGrpSpPr>
          <p:cNvPr id="97" name="组合 96">
            <a:extLst>
              <a:ext uri="{FF2B5EF4-FFF2-40B4-BE49-F238E27FC236}">
                <a16:creationId xmlns:a16="http://schemas.microsoft.com/office/drawing/2014/main" id="{F4970EAF-D356-1FC6-0CA2-E735E242497C}"/>
              </a:ext>
            </a:extLst>
          </p:cNvPr>
          <p:cNvGrpSpPr/>
          <p:nvPr/>
        </p:nvGrpSpPr>
        <p:grpSpPr>
          <a:xfrm>
            <a:off x="6554665" y="2158174"/>
            <a:ext cx="2167219" cy="1025574"/>
            <a:chOff x="9040687" y="4702767"/>
            <a:chExt cx="2167219" cy="1025574"/>
          </a:xfrm>
        </p:grpSpPr>
        <p:sp>
          <p:nvSpPr>
            <p:cNvPr id="98" name="矩形: 圆角 58">
              <a:extLst>
                <a:ext uri="{FF2B5EF4-FFF2-40B4-BE49-F238E27FC236}">
                  <a16:creationId xmlns:a16="http://schemas.microsoft.com/office/drawing/2014/main" id="{19F34218-8B0E-476A-59E1-A6CEA0D93162}"/>
                </a:ext>
              </a:extLst>
            </p:cNvPr>
            <p:cNvSpPr/>
            <p:nvPr/>
          </p:nvSpPr>
          <p:spPr>
            <a:xfrm>
              <a:off x="9135926"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宣传推广</a:t>
              </a:r>
            </a:p>
          </p:txBody>
        </p:sp>
        <p:sp>
          <p:nvSpPr>
            <p:cNvPr id="99" name="矩形: 圆角 59">
              <a:extLst>
                <a:ext uri="{FF2B5EF4-FFF2-40B4-BE49-F238E27FC236}">
                  <a16:creationId xmlns:a16="http://schemas.microsoft.com/office/drawing/2014/main" id="{34A1254A-A07B-77D9-56C4-CEC040D1BDA9}"/>
                </a:ext>
              </a:extLst>
            </p:cNvPr>
            <p:cNvSpPr/>
            <p:nvPr/>
          </p:nvSpPr>
          <p:spPr>
            <a:xfrm>
              <a:off x="10198891" y="4811717"/>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品牌营销</a:t>
              </a:r>
            </a:p>
          </p:txBody>
        </p:sp>
        <p:sp>
          <p:nvSpPr>
            <p:cNvPr id="100" name="矩形 99">
              <a:extLst>
                <a:ext uri="{FF2B5EF4-FFF2-40B4-BE49-F238E27FC236}">
                  <a16:creationId xmlns:a16="http://schemas.microsoft.com/office/drawing/2014/main" id="{C4AA39AD-E912-01B8-535A-4AA14104D09D}"/>
                </a:ext>
              </a:extLst>
            </p:cNvPr>
            <p:cNvSpPr/>
            <p:nvPr/>
          </p:nvSpPr>
          <p:spPr>
            <a:xfrm>
              <a:off x="9040687" y="4702767"/>
              <a:ext cx="2167219" cy="857818"/>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101" name="矩形: 圆角 61">
              <a:extLst>
                <a:ext uri="{FF2B5EF4-FFF2-40B4-BE49-F238E27FC236}">
                  <a16:creationId xmlns:a16="http://schemas.microsoft.com/office/drawing/2014/main" id="{43133B06-6830-9000-A8C2-2355E44A287E}"/>
                </a:ext>
              </a:extLst>
            </p:cNvPr>
            <p:cNvSpPr/>
            <p:nvPr/>
          </p:nvSpPr>
          <p:spPr>
            <a:xfrm>
              <a:off x="9294048" y="5368341"/>
              <a:ext cx="1686297"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活动与营销工作组</a:t>
              </a:r>
            </a:p>
          </p:txBody>
        </p:sp>
      </p:grpSp>
      <p:sp>
        <p:nvSpPr>
          <p:cNvPr id="102" name="矩形: 圆角 51">
            <a:extLst>
              <a:ext uri="{FF2B5EF4-FFF2-40B4-BE49-F238E27FC236}">
                <a16:creationId xmlns:a16="http://schemas.microsoft.com/office/drawing/2014/main" id="{DEAD685E-5E42-BD29-8F60-CB2C0E7AAF04}"/>
              </a:ext>
            </a:extLst>
          </p:cNvPr>
          <p:cNvSpPr/>
          <p:nvPr/>
        </p:nvSpPr>
        <p:spPr>
          <a:xfrm>
            <a:off x="9465232" y="4501532"/>
            <a:ext cx="1686297"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技术指导委员会</a:t>
            </a:r>
          </a:p>
        </p:txBody>
      </p:sp>
      <p:sp>
        <p:nvSpPr>
          <p:cNvPr id="103" name="矩形: 圆角 51">
            <a:extLst>
              <a:ext uri="{FF2B5EF4-FFF2-40B4-BE49-F238E27FC236}">
                <a16:creationId xmlns:a16="http://schemas.microsoft.com/office/drawing/2014/main" id="{79E2B69D-F5BB-7093-9138-55B4B380CDE4}"/>
              </a:ext>
            </a:extLst>
          </p:cNvPr>
          <p:cNvSpPr/>
          <p:nvPr/>
        </p:nvSpPr>
        <p:spPr>
          <a:xfrm>
            <a:off x="9442183" y="6123017"/>
            <a:ext cx="1686297"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项目管理委员会</a:t>
            </a:r>
          </a:p>
        </p:txBody>
      </p:sp>
      <p:sp>
        <p:nvSpPr>
          <p:cNvPr id="104" name="矩形: 圆角 13">
            <a:extLst>
              <a:ext uri="{FF2B5EF4-FFF2-40B4-BE49-F238E27FC236}">
                <a16:creationId xmlns:a16="http://schemas.microsoft.com/office/drawing/2014/main" id="{CDE90BB7-52B6-6F12-7BAD-CE74B587156B}"/>
              </a:ext>
            </a:extLst>
          </p:cNvPr>
          <p:cNvSpPr/>
          <p:nvPr/>
        </p:nvSpPr>
        <p:spPr>
          <a:xfrm>
            <a:off x="725002" y="5518472"/>
            <a:ext cx="2183896" cy="360000"/>
          </a:xfrm>
          <a:prstGeom prst="roundRect">
            <a:avLst/>
          </a:prstGeom>
          <a:solidFill>
            <a:srgbClr val="0070C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在线文档协作（</a:t>
            </a:r>
            <a:r>
              <a:rPr lang="en-US" altLang="zh-CN" sz="1400" dirty="0" err="1">
                <a:latin typeface="微软雅黑" panose="020B0503020204020204" pitchFamily="34" charset="-122"/>
                <a:ea typeface="微软雅黑" panose="020B0503020204020204" pitchFamily="34" charset="-122"/>
              </a:rPr>
              <a:t>Ethrpad</a:t>
            </a:r>
            <a:r>
              <a:rPr lang="zh-CN" altLang="en-US" sz="1400" dirty="0">
                <a:latin typeface="微软雅黑" panose="020B0503020204020204" pitchFamily="34" charset="-122"/>
                <a:ea typeface="微软雅黑" panose="020B0503020204020204" pitchFamily="34" charset="-122"/>
              </a:rPr>
              <a:t>）</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5" name="矩形: 圆角 14">
            <a:extLst>
              <a:ext uri="{FF2B5EF4-FFF2-40B4-BE49-F238E27FC236}">
                <a16:creationId xmlns:a16="http://schemas.microsoft.com/office/drawing/2014/main" id="{9D238E86-7E64-7D3A-980B-8861744C5700}"/>
              </a:ext>
            </a:extLst>
          </p:cNvPr>
          <p:cNvSpPr/>
          <p:nvPr/>
        </p:nvSpPr>
        <p:spPr>
          <a:xfrm>
            <a:off x="3035845" y="5537467"/>
            <a:ext cx="936246" cy="360000"/>
          </a:xfrm>
          <a:prstGeom prst="roundRect">
            <a:avLst/>
          </a:prstGeom>
          <a:solidFill>
            <a:srgbClr val="0070C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邮件列表</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6" name="矩形: 圆角 15">
            <a:extLst>
              <a:ext uri="{FF2B5EF4-FFF2-40B4-BE49-F238E27FC236}">
                <a16:creationId xmlns:a16="http://schemas.microsoft.com/office/drawing/2014/main" id="{F31A1424-77BD-17AE-C80F-03CC70546A52}"/>
              </a:ext>
            </a:extLst>
          </p:cNvPr>
          <p:cNvSpPr/>
          <p:nvPr/>
        </p:nvSpPr>
        <p:spPr>
          <a:xfrm>
            <a:off x="4165549" y="5537467"/>
            <a:ext cx="1519371" cy="360000"/>
          </a:xfrm>
          <a:prstGeom prst="roundRect">
            <a:avLst/>
          </a:prstGeom>
          <a:solidFill>
            <a:srgbClr val="0070C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在线沟通</a:t>
            </a:r>
            <a:r>
              <a:rPr lang="en-US" altLang="zh-CN" sz="1400" dirty="0">
                <a:latin typeface="微软雅黑" panose="020B0503020204020204" pitchFamily="34" charset="-122"/>
                <a:ea typeface="微软雅黑" panose="020B0503020204020204" pitchFamily="34" charset="-122"/>
              </a:rPr>
              <a:t>zulip</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7" name="矩形: 圆角 16">
            <a:extLst>
              <a:ext uri="{FF2B5EF4-FFF2-40B4-BE49-F238E27FC236}">
                <a16:creationId xmlns:a16="http://schemas.microsoft.com/office/drawing/2014/main" id="{820CDBAF-EA8C-BA6A-2E3F-6A5B23867587}"/>
              </a:ext>
            </a:extLst>
          </p:cNvPr>
          <p:cNvSpPr/>
          <p:nvPr/>
        </p:nvSpPr>
        <p:spPr>
          <a:xfrm>
            <a:off x="710172" y="5932201"/>
            <a:ext cx="2178609" cy="360000"/>
          </a:xfrm>
          <a:prstGeom prst="roundRect">
            <a:avLst/>
          </a:prstGeom>
          <a:solidFill>
            <a:srgbClr val="0070C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代码托管</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8" name="矩形: 圆角 17">
            <a:extLst>
              <a:ext uri="{FF2B5EF4-FFF2-40B4-BE49-F238E27FC236}">
                <a16:creationId xmlns:a16="http://schemas.microsoft.com/office/drawing/2014/main" id="{7B6E4F41-34D1-081F-A8DB-DB254C83FC46}"/>
              </a:ext>
            </a:extLst>
          </p:cNvPr>
          <p:cNvSpPr/>
          <p:nvPr/>
        </p:nvSpPr>
        <p:spPr>
          <a:xfrm>
            <a:off x="3035844" y="5932201"/>
            <a:ext cx="2608575" cy="360000"/>
          </a:xfrm>
          <a:prstGeom prst="roundRect">
            <a:avLst/>
          </a:prstGeom>
          <a:solidFill>
            <a:srgbClr val="0070C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构建平台</a:t>
            </a:r>
            <a:r>
              <a:rPr lang="en-US" altLang="zh-CN" sz="1400" dirty="0">
                <a:latin typeface="微软雅黑" panose="020B0503020204020204" pitchFamily="34" charset="-122"/>
                <a:ea typeface="微软雅黑" panose="020B0503020204020204" pitchFamily="34" charset="-122"/>
              </a:rPr>
              <a:t>CI/CD</a:t>
            </a:r>
            <a:r>
              <a:rPr lang="zh-CN" altLang="en-US" sz="1400" dirty="0">
                <a:latin typeface="微软雅黑" panose="020B0503020204020204" pitchFamily="34" charset="-122"/>
                <a:ea typeface="微软雅黑" panose="020B0503020204020204" pitchFamily="34" charset="-122"/>
              </a:rPr>
              <a:t>门户</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9" name="矩形: 圆角 22">
            <a:extLst>
              <a:ext uri="{FF2B5EF4-FFF2-40B4-BE49-F238E27FC236}">
                <a16:creationId xmlns:a16="http://schemas.microsoft.com/office/drawing/2014/main" id="{0AC9B4A1-F058-B746-4E95-EF52988D9735}"/>
              </a:ext>
            </a:extLst>
          </p:cNvPr>
          <p:cNvSpPr/>
          <p:nvPr/>
        </p:nvSpPr>
        <p:spPr>
          <a:xfrm>
            <a:off x="710403" y="2823843"/>
            <a:ext cx="759461" cy="3600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新增</a:t>
            </a:r>
          </a:p>
        </p:txBody>
      </p:sp>
      <p:sp>
        <p:nvSpPr>
          <p:cNvPr id="110" name="矩形: 圆角 23">
            <a:extLst>
              <a:ext uri="{FF2B5EF4-FFF2-40B4-BE49-F238E27FC236}">
                <a16:creationId xmlns:a16="http://schemas.microsoft.com/office/drawing/2014/main" id="{3EA10612-4410-4384-4B12-8A36808890B6}"/>
              </a:ext>
            </a:extLst>
          </p:cNvPr>
          <p:cNvSpPr/>
          <p:nvPr/>
        </p:nvSpPr>
        <p:spPr>
          <a:xfrm>
            <a:off x="712308" y="2265050"/>
            <a:ext cx="759461" cy="360000"/>
          </a:xfrm>
          <a:prstGeom prst="roundRect">
            <a:avLst/>
          </a:prstGeom>
          <a:solidFill>
            <a:srgbClr val="A5A5A5"/>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原有</a:t>
            </a:r>
          </a:p>
        </p:txBody>
      </p:sp>
      <p:sp>
        <p:nvSpPr>
          <p:cNvPr id="111" name="矩形: 圆角 24">
            <a:extLst>
              <a:ext uri="{FF2B5EF4-FFF2-40B4-BE49-F238E27FC236}">
                <a16:creationId xmlns:a16="http://schemas.microsoft.com/office/drawing/2014/main" id="{693F2F6A-A73C-0FEF-FA06-F35064F6602C}"/>
              </a:ext>
            </a:extLst>
          </p:cNvPr>
          <p:cNvSpPr/>
          <p:nvPr/>
        </p:nvSpPr>
        <p:spPr>
          <a:xfrm>
            <a:off x="1606280" y="2823843"/>
            <a:ext cx="956324"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会议日历</a:t>
            </a:r>
          </a:p>
        </p:txBody>
      </p:sp>
      <p:sp>
        <p:nvSpPr>
          <p:cNvPr id="112" name="矩形: 圆角 25">
            <a:extLst>
              <a:ext uri="{FF2B5EF4-FFF2-40B4-BE49-F238E27FC236}">
                <a16:creationId xmlns:a16="http://schemas.microsoft.com/office/drawing/2014/main" id="{8BB7C1C3-ED32-1EB8-68DB-581869F2837B}"/>
              </a:ext>
            </a:extLst>
          </p:cNvPr>
          <p:cNvSpPr/>
          <p:nvPr/>
        </p:nvSpPr>
        <p:spPr>
          <a:xfrm>
            <a:off x="4604890" y="2277856"/>
            <a:ext cx="1122919" cy="3600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社区服务</a:t>
            </a:r>
          </a:p>
        </p:txBody>
      </p:sp>
      <p:sp>
        <p:nvSpPr>
          <p:cNvPr id="113" name="矩形: 圆角 26">
            <a:extLst>
              <a:ext uri="{FF2B5EF4-FFF2-40B4-BE49-F238E27FC236}">
                <a16:creationId xmlns:a16="http://schemas.microsoft.com/office/drawing/2014/main" id="{5F58E8E1-5AFC-C96C-2A9D-0A1C46D9C555}"/>
              </a:ext>
            </a:extLst>
          </p:cNvPr>
          <p:cNvSpPr/>
          <p:nvPr/>
        </p:nvSpPr>
        <p:spPr>
          <a:xfrm>
            <a:off x="2742229" y="2265050"/>
            <a:ext cx="1635283" cy="3600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文档</a:t>
            </a:r>
          </a:p>
        </p:txBody>
      </p:sp>
      <p:sp>
        <p:nvSpPr>
          <p:cNvPr id="114" name="矩形: 圆角 27">
            <a:extLst>
              <a:ext uri="{FF2B5EF4-FFF2-40B4-BE49-F238E27FC236}">
                <a16:creationId xmlns:a16="http://schemas.microsoft.com/office/drawing/2014/main" id="{C39CFFA3-5CDE-B113-B04F-F4C1694001D6}"/>
              </a:ext>
            </a:extLst>
          </p:cNvPr>
          <p:cNvSpPr/>
          <p:nvPr/>
        </p:nvSpPr>
        <p:spPr>
          <a:xfrm>
            <a:off x="4618669" y="2846399"/>
            <a:ext cx="1114772" cy="3600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用户体验</a:t>
            </a:r>
          </a:p>
        </p:txBody>
      </p:sp>
      <p:sp>
        <p:nvSpPr>
          <p:cNvPr id="115" name="矩形: 圆角 28">
            <a:extLst>
              <a:ext uri="{FF2B5EF4-FFF2-40B4-BE49-F238E27FC236}">
                <a16:creationId xmlns:a16="http://schemas.microsoft.com/office/drawing/2014/main" id="{5D77ED8A-EF4F-47CC-5F1A-7DE9EFAEB3A3}"/>
              </a:ext>
            </a:extLst>
          </p:cNvPr>
          <p:cNvSpPr/>
          <p:nvPr/>
        </p:nvSpPr>
        <p:spPr>
          <a:xfrm>
            <a:off x="1610012" y="2264862"/>
            <a:ext cx="935990" cy="36004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源码下载</a:t>
            </a:r>
          </a:p>
        </p:txBody>
      </p:sp>
      <p:sp>
        <p:nvSpPr>
          <p:cNvPr id="116" name="矩形: 圆角 29">
            <a:extLst>
              <a:ext uri="{FF2B5EF4-FFF2-40B4-BE49-F238E27FC236}">
                <a16:creationId xmlns:a16="http://schemas.microsoft.com/office/drawing/2014/main" id="{769CF0E0-53B7-7692-8FFC-8A09386983A3}"/>
              </a:ext>
            </a:extLst>
          </p:cNvPr>
          <p:cNvSpPr/>
          <p:nvPr/>
        </p:nvSpPr>
        <p:spPr>
          <a:xfrm>
            <a:off x="1470947" y="3792672"/>
            <a:ext cx="946150" cy="36004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在线课程</a:t>
            </a:r>
          </a:p>
        </p:txBody>
      </p:sp>
      <p:sp>
        <p:nvSpPr>
          <p:cNvPr id="117" name="矩形: 圆角 30">
            <a:extLst>
              <a:ext uri="{FF2B5EF4-FFF2-40B4-BE49-F238E27FC236}">
                <a16:creationId xmlns:a16="http://schemas.microsoft.com/office/drawing/2014/main" id="{B6D775DA-4104-C18C-5590-0D2DDADDFA7B}"/>
              </a:ext>
            </a:extLst>
          </p:cNvPr>
          <p:cNvSpPr/>
          <p:nvPr/>
        </p:nvSpPr>
        <p:spPr>
          <a:xfrm>
            <a:off x="4793944" y="3792853"/>
            <a:ext cx="941916"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开发样例</a:t>
            </a:r>
          </a:p>
        </p:txBody>
      </p:sp>
      <p:sp>
        <p:nvSpPr>
          <p:cNvPr id="118" name="矩形: 圆角 31">
            <a:extLst>
              <a:ext uri="{FF2B5EF4-FFF2-40B4-BE49-F238E27FC236}">
                <a16:creationId xmlns:a16="http://schemas.microsoft.com/office/drawing/2014/main" id="{8E3C8458-B79C-CCA1-4409-54F08D10E362}"/>
              </a:ext>
            </a:extLst>
          </p:cNvPr>
          <p:cNvSpPr/>
          <p:nvPr/>
        </p:nvSpPr>
        <p:spPr>
          <a:xfrm>
            <a:off x="733257" y="4583702"/>
            <a:ext cx="786448"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新闻</a:t>
            </a:r>
          </a:p>
        </p:txBody>
      </p:sp>
      <p:sp>
        <p:nvSpPr>
          <p:cNvPr id="119" name="矩形: 圆角 32">
            <a:extLst>
              <a:ext uri="{FF2B5EF4-FFF2-40B4-BE49-F238E27FC236}">
                <a16:creationId xmlns:a16="http://schemas.microsoft.com/office/drawing/2014/main" id="{DD949EEA-A1C5-2A2D-A6C5-61C825598F67}"/>
              </a:ext>
            </a:extLst>
          </p:cNvPr>
          <p:cNvSpPr/>
          <p:nvPr/>
        </p:nvSpPr>
        <p:spPr>
          <a:xfrm>
            <a:off x="1707669" y="4583702"/>
            <a:ext cx="786448"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博客</a:t>
            </a:r>
          </a:p>
        </p:txBody>
      </p:sp>
      <p:sp>
        <p:nvSpPr>
          <p:cNvPr id="120" name="矩形: 圆角 33">
            <a:extLst>
              <a:ext uri="{FF2B5EF4-FFF2-40B4-BE49-F238E27FC236}">
                <a16:creationId xmlns:a16="http://schemas.microsoft.com/office/drawing/2014/main" id="{D2CC1D05-4BA0-A3E1-13EE-57E9B608D285}"/>
              </a:ext>
            </a:extLst>
          </p:cNvPr>
          <p:cNvSpPr/>
          <p:nvPr/>
        </p:nvSpPr>
        <p:spPr>
          <a:xfrm>
            <a:off x="2699160" y="4583702"/>
            <a:ext cx="786448"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直播</a:t>
            </a:r>
          </a:p>
        </p:txBody>
      </p:sp>
      <p:sp>
        <p:nvSpPr>
          <p:cNvPr id="121" name="矩形: 圆角 34">
            <a:extLst>
              <a:ext uri="{FF2B5EF4-FFF2-40B4-BE49-F238E27FC236}">
                <a16:creationId xmlns:a16="http://schemas.microsoft.com/office/drawing/2014/main" id="{752A1AD4-A6F6-DFE0-38EC-A2AEE798BA96}"/>
              </a:ext>
            </a:extLst>
          </p:cNvPr>
          <p:cNvSpPr/>
          <p:nvPr/>
        </p:nvSpPr>
        <p:spPr>
          <a:xfrm>
            <a:off x="3778562" y="4583702"/>
            <a:ext cx="786448"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活动</a:t>
            </a:r>
          </a:p>
        </p:txBody>
      </p:sp>
      <p:sp>
        <p:nvSpPr>
          <p:cNvPr id="122" name="矩形: 圆角 35">
            <a:extLst>
              <a:ext uri="{FF2B5EF4-FFF2-40B4-BE49-F238E27FC236}">
                <a16:creationId xmlns:a16="http://schemas.microsoft.com/office/drawing/2014/main" id="{F356A999-5A97-755C-5286-83B536BE4B6D}"/>
              </a:ext>
            </a:extLst>
          </p:cNvPr>
          <p:cNvSpPr/>
          <p:nvPr/>
        </p:nvSpPr>
        <p:spPr>
          <a:xfrm>
            <a:off x="4857964" y="4583702"/>
            <a:ext cx="786448"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峰会</a:t>
            </a:r>
          </a:p>
        </p:txBody>
      </p:sp>
      <p:sp>
        <p:nvSpPr>
          <p:cNvPr id="123" name="矩形 122">
            <a:extLst>
              <a:ext uri="{FF2B5EF4-FFF2-40B4-BE49-F238E27FC236}">
                <a16:creationId xmlns:a16="http://schemas.microsoft.com/office/drawing/2014/main" id="{3295F8DD-DF8A-E91D-0871-34A0BE224090}"/>
              </a:ext>
            </a:extLst>
          </p:cNvPr>
          <p:cNvSpPr/>
          <p:nvPr/>
        </p:nvSpPr>
        <p:spPr>
          <a:xfrm>
            <a:off x="1086137" y="3702502"/>
            <a:ext cx="4798695" cy="559435"/>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124" name="矩形: 圆角 37">
            <a:extLst>
              <a:ext uri="{FF2B5EF4-FFF2-40B4-BE49-F238E27FC236}">
                <a16:creationId xmlns:a16="http://schemas.microsoft.com/office/drawing/2014/main" id="{BCA3B5E5-408C-F18D-8347-DD5FB4674AF5}"/>
              </a:ext>
            </a:extLst>
          </p:cNvPr>
          <p:cNvSpPr/>
          <p:nvPr/>
        </p:nvSpPr>
        <p:spPr>
          <a:xfrm>
            <a:off x="547532" y="3792989"/>
            <a:ext cx="707862"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学习</a:t>
            </a:r>
          </a:p>
        </p:txBody>
      </p:sp>
      <p:sp>
        <p:nvSpPr>
          <p:cNvPr id="125" name="矩形 124">
            <a:extLst>
              <a:ext uri="{FF2B5EF4-FFF2-40B4-BE49-F238E27FC236}">
                <a16:creationId xmlns:a16="http://schemas.microsoft.com/office/drawing/2014/main" id="{1F12635C-F47D-92C7-2605-69556ABF22F4}"/>
              </a:ext>
            </a:extLst>
          </p:cNvPr>
          <p:cNvSpPr/>
          <p:nvPr/>
        </p:nvSpPr>
        <p:spPr>
          <a:xfrm>
            <a:off x="542824" y="4383574"/>
            <a:ext cx="5342147" cy="857818"/>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126" name="矩形: 圆角 39">
            <a:extLst>
              <a:ext uri="{FF2B5EF4-FFF2-40B4-BE49-F238E27FC236}">
                <a16:creationId xmlns:a16="http://schemas.microsoft.com/office/drawing/2014/main" id="{96E09873-ED1D-7E91-BCA0-8D26360AE7EE}"/>
              </a:ext>
            </a:extLst>
          </p:cNvPr>
          <p:cNvSpPr/>
          <p:nvPr/>
        </p:nvSpPr>
        <p:spPr>
          <a:xfrm>
            <a:off x="2978903" y="5041268"/>
            <a:ext cx="707862"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互动</a:t>
            </a:r>
          </a:p>
        </p:txBody>
      </p:sp>
      <p:sp>
        <p:nvSpPr>
          <p:cNvPr id="127" name="矩形 126">
            <a:extLst>
              <a:ext uri="{FF2B5EF4-FFF2-40B4-BE49-F238E27FC236}">
                <a16:creationId xmlns:a16="http://schemas.microsoft.com/office/drawing/2014/main" id="{666EDA45-D809-5E83-23BB-F788956E43AD}"/>
              </a:ext>
            </a:extLst>
          </p:cNvPr>
          <p:cNvSpPr/>
          <p:nvPr/>
        </p:nvSpPr>
        <p:spPr>
          <a:xfrm>
            <a:off x="547657" y="5433512"/>
            <a:ext cx="5339080" cy="1071880"/>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128" name="矩形: 圆角 39">
            <a:extLst>
              <a:ext uri="{FF2B5EF4-FFF2-40B4-BE49-F238E27FC236}">
                <a16:creationId xmlns:a16="http://schemas.microsoft.com/office/drawing/2014/main" id="{49FE5A48-3D3B-2995-646E-716B173A7D60}"/>
              </a:ext>
            </a:extLst>
          </p:cNvPr>
          <p:cNvSpPr/>
          <p:nvPr/>
        </p:nvSpPr>
        <p:spPr>
          <a:xfrm>
            <a:off x="2899282" y="6363373"/>
            <a:ext cx="707862"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沟通</a:t>
            </a:r>
          </a:p>
        </p:txBody>
      </p:sp>
      <p:sp>
        <p:nvSpPr>
          <p:cNvPr id="129" name="矩形: 圆角 24">
            <a:extLst>
              <a:ext uri="{FF2B5EF4-FFF2-40B4-BE49-F238E27FC236}">
                <a16:creationId xmlns:a16="http://schemas.microsoft.com/office/drawing/2014/main" id="{17D0E4BB-D16A-0AC5-1DF2-75B523C306A9}"/>
              </a:ext>
            </a:extLst>
          </p:cNvPr>
          <p:cNvSpPr/>
          <p:nvPr/>
        </p:nvSpPr>
        <p:spPr>
          <a:xfrm>
            <a:off x="2756822" y="2823662"/>
            <a:ext cx="1602105" cy="36004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三方组件</a:t>
            </a:r>
          </a:p>
        </p:txBody>
      </p:sp>
      <p:sp>
        <p:nvSpPr>
          <p:cNvPr id="130" name="矩形: 圆角 24">
            <a:extLst>
              <a:ext uri="{FF2B5EF4-FFF2-40B4-BE49-F238E27FC236}">
                <a16:creationId xmlns:a16="http://schemas.microsoft.com/office/drawing/2014/main" id="{CC427941-7DAF-F3EE-4D98-A7605583041F}"/>
              </a:ext>
            </a:extLst>
          </p:cNvPr>
          <p:cNvSpPr/>
          <p:nvPr/>
        </p:nvSpPr>
        <p:spPr>
          <a:xfrm>
            <a:off x="2546715" y="3792853"/>
            <a:ext cx="956324" cy="36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rPr>
              <a:t>学习路径</a:t>
            </a:r>
          </a:p>
        </p:txBody>
      </p:sp>
      <p:sp>
        <p:nvSpPr>
          <p:cNvPr id="131" name="矩形: 圆角 24">
            <a:extLst>
              <a:ext uri="{FF2B5EF4-FFF2-40B4-BE49-F238E27FC236}">
                <a16:creationId xmlns:a16="http://schemas.microsoft.com/office/drawing/2014/main" id="{3858EB71-4D27-699A-79F4-A3EB15C2CD42}"/>
              </a:ext>
            </a:extLst>
          </p:cNvPr>
          <p:cNvSpPr/>
          <p:nvPr/>
        </p:nvSpPr>
        <p:spPr>
          <a:xfrm>
            <a:off x="3582957" y="3793307"/>
            <a:ext cx="1149985" cy="36004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0070C0"/>
                </a:solidFill>
                <a:latin typeface="微软雅黑" panose="020B0503020204020204" pitchFamily="34" charset="-122"/>
                <a:ea typeface="微软雅黑" panose="020B0503020204020204" pitchFamily="34" charset="-122"/>
              </a:rPr>
              <a:t>Codelabs</a:t>
            </a:r>
          </a:p>
        </p:txBody>
      </p:sp>
      <p:sp>
        <p:nvSpPr>
          <p:cNvPr id="132" name="矩形 131">
            <a:extLst>
              <a:ext uri="{FF2B5EF4-FFF2-40B4-BE49-F238E27FC236}">
                <a16:creationId xmlns:a16="http://schemas.microsoft.com/office/drawing/2014/main" id="{FE4B2643-ED3E-86D0-574C-859F2765EECF}"/>
              </a:ext>
            </a:extLst>
          </p:cNvPr>
          <p:cNvSpPr/>
          <p:nvPr/>
        </p:nvSpPr>
        <p:spPr>
          <a:xfrm>
            <a:off x="2634267" y="2158182"/>
            <a:ext cx="1862455" cy="1308100"/>
          </a:xfrm>
          <a:prstGeom prst="rect">
            <a:avLst/>
          </a:prstGeom>
          <a:noFill/>
          <a:ln w="19050">
            <a:solidFill>
              <a:srgbClr val="ED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133" name="矩形: 圆角 37">
            <a:extLst>
              <a:ext uri="{FF2B5EF4-FFF2-40B4-BE49-F238E27FC236}">
                <a16:creationId xmlns:a16="http://schemas.microsoft.com/office/drawing/2014/main" id="{0E25F50D-C4E2-0C6D-1322-7C59307DD270}"/>
              </a:ext>
            </a:extLst>
          </p:cNvPr>
          <p:cNvSpPr/>
          <p:nvPr/>
        </p:nvSpPr>
        <p:spPr>
          <a:xfrm>
            <a:off x="3194212" y="3288799"/>
            <a:ext cx="707862" cy="360000"/>
          </a:xfrm>
          <a:prstGeom prst="roundRect">
            <a:avLst/>
          </a:prstGeom>
          <a:solidFill>
            <a:schemeClr val="accent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支持</a:t>
            </a:r>
          </a:p>
        </p:txBody>
      </p:sp>
    </p:spTree>
    <p:extLst>
      <p:ext uri="{BB962C8B-B14F-4D97-AF65-F5344CB8AC3E}">
        <p14:creationId xmlns:p14="http://schemas.microsoft.com/office/powerpoint/2010/main" val="342659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图片">
            <a:extLst>
              <a:ext uri="{FF2B5EF4-FFF2-40B4-BE49-F238E27FC236}">
                <a16:creationId xmlns:a16="http://schemas.microsoft.com/office/drawing/2014/main" id="{CFBEFD89-F74D-6F8C-20A9-0F0C357C4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329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标题 3"/>
          <p:cNvSpPr txBox="1"/>
          <p:nvPr/>
        </p:nvSpPr>
        <p:spPr>
          <a:xfrm>
            <a:off x="435309" y="679552"/>
            <a:ext cx="4023360" cy="12388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zh-CN" altLang="en-US" sz="4800" i="1" dirty="0">
                <a:solidFill>
                  <a:schemeClr val="bg1"/>
                </a:solidFill>
              </a:rPr>
              <a:t>贡献者发展</a:t>
            </a:r>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图片 27">
            <a:extLst>
              <a:ext uri="{FF2B5EF4-FFF2-40B4-BE49-F238E27FC236}">
                <a16:creationId xmlns:a16="http://schemas.microsoft.com/office/drawing/2014/main" id="{31A285E1-90E8-24F4-48CE-61E85CBD6D9C}"/>
              </a:ext>
            </a:extLst>
          </p:cNvPr>
          <p:cNvPicPr>
            <a:picLocks noChangeAspect="1"/>
          </p:cNvPicPr>
          <p:nvPr/>
        </p:nvPicPr>
        <p:blipFill rotWithShape="1">
          <a:blip r:embed="rId3"/>
          <a:srcRect l="20372" t="19150" r="20134" b="12240"/>
          <a:stretch/>
        </p:blipFill>
        <p:spPr>
          <a:xfrm>
            <a:off x="481029" y="2157125"/>
            <a:ext cx="3070750" cy="4342319"/>
          </a:xfrm>
          <a:prstGeom prst="rect">
            <a:avLst/>
          </a:prstGeom>
        </p:spPr>
      </p:pic>
    </p:spTree>
    <p:extLst>
      <p:ext uri="{BB962C8B-B14F-4D97-AF65-F5344CB8AC3E}">
        <p14:creationId xmlns:p14="http://schemas.microsoft.com/office/powerpoint/2010/main" val="2267171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贡献者发展</a:t>
            </a:r>
          </a:p>
        </p:txBody>
      </p:sp>
      <p:sp>
        <p:nvSpPr>
          <p:cNvPr id="5" name="矩形 4">
            <a:extLst>
              <a:ext uri="{FF2B5EF4-FFF2-40B4-BE49-F238E27FC236}">
                <a16:creationId xmlns:a16="http://schemas.microsoft.com/office/drawing/2014/main" id="{6C2FEDA3-98A0-F240-5B27-C0C3FC77E490}"/>
              </a:ext>
            </a:extLst>
          </p:cNvPr>
          <p:cNvSpPr/>
          <p:nvPr/>
        </p:nvSpPr>
        <p:spPr>
          <a:xfrm>
            <a:off x="572991" y="1362585"/>
            <a:ext cx="11434328" cy="680068"/>
          </a:xfrm>
          <a:prstGeom prst="rect">
            <a:avLst/>
          </a:prstGeom>
          <a:gradFill>
            <a:gsLst>
              <a:gs pos="0">
                <a:schemeClr val="accent1">
                  <a:alpha val="60000"/>
                </a:schemeClr>
              </a:gs>
              <a:gs pos="45000">
                <a:srgbClr val="21385F"/>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69" hangingPunct="0"/>
            <a:endParaRPr lang="zh-CN" altLang="en-US" sz="2399" kern="0">
              <a:solidFill>
                <a:prstClr val="white"/>
              </a:solidFill>
              <a:latin typeface="Arial"/>
              <a:ea typeface="微软雅黑"/>
              <a:sym typeface="Helvetica Neue"/>
            </a:endParaRPr>
          </a:p>
        </p:txBody>
      </p:sp>
      <p:sp>
        <p:nvSpPr>
          <p:cNvPr id="6" name="íSļiḍè">
            <a:extLst>
              <a:ext uri="{FF2B5EF4-FFF2-40B4-BE49-F238E27FC236}">
                <a16:creationId xmlns:a16="http://schemas.microsoft.com/office/drawing/2014/main" id="{81EE2D7F-A95F-2FC4-51B8-C7D74DFF1742}"/>
              </a:ext>
            </a:extLst>
          </p:cNvPr>
          <p:cNvSpPr/>
          <p:nvPr/>
        </p:nvSpPr>
        <p:spPr bwMode="auto">
          <a:xfrm>
            <a:off x="769255" y="1399282"/>
            <a:ext cx="11238064" cy="1193137"/>
          </a:xfrm>
          <a:prstGeom prst="rect">
            <a:avLst/>
          </a:prstGeom>
          <a:noFill/>
          <a:ln w="3175" algn="ctr">
            <a:noFill/>
            <a:round/>
            <a:headEnd/>
            <a:tailEnd/>
          </a:ln>
        </p:spPr>
        <p:txBody>
          <a:bodyPr wrap="square" lIns="45702" tIns="22851" rIns="45702" bIns="22851" anchor="t">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defTabSz="457200">
              <a:lnSpc>
                <a:spcPct val="150000"/>
              </a:lnSpc>
              <a:buFont typeface="Arial" panose="020B0604020202020204" pitchFamily="34" charset="0"/>
              <a:buChar char="•"/>
            </a:pPr>
            <a:r>
              <a:rPr lang="zh-CN" altLang="en-US" sz="1200" kern="0" dirty="0">
                <a:solidFill>
                  <a:prstClr val="white"/>
                </a:solidFill>
                <a:latin typeface="微软雅黑"/>
                <a:ea typeface="微软雅黑"/>
                <a:sym typeface="Helvetica Neue"/>
              </a:rPr>
              <a:t>社区代码共建的开源社区活动，吸引</a:t>
            </a:r>
            <a:r>
              <a:rPr lang="en-US" altLang="zh-CN" sz="1200" kern="0" dirty="0">
                <a:solidFill>
                  <a:prstClr val="white"/>
                </a:solidFill>
                <a:latin typeface="微软雅黑"/>
                <a:ea typeface="微软雅黑"/>
                <a:sym typeface="Helvetica Neue"/>
              </a:rPr>
              <a:t>1500+</a:t>
            </a:r>
            <a:r>
              <a:rPr lang="zh-CN" altLang="en-US" sz="1200" kern="0" dirty="0">
                <a:solidFill>
                  <a:prstClr val="white"/>
                </a:solidFill>
                <a:latin typeface="微软雅黑"/>
                <a:ea typeface="微软雅黑"/>
                <a:sym typeface="Helvetica Neue"/>
              </a:rPr>
              <a:t>开发者参与开源共建，提交</a:t>
            </a:r>
            <a:r>
              <a:rPr lang="en-US" altLang="zh-CN" sz="1200" kern="0" dirty="0">
                <a:solidFill>
                  <a:prstClr val="white"/>
                </a:solidFill>
                <a:latin typeface="微软雅黑"/>
                <a:ea typeface="微软雅黑"/>
                <a:sym typeface="Helvetica Neue"/>
              </a:rPr>
              <a:t>PR</a:t>
            </a:r>
            <a:r>
              <a:rPr lang="zh-CN" altLang="en-US" sz="1200" kern="0" dirty="0">
                <a:solidFill>
                  <a:prstClr val="white"/>
                </a:solidFill>
                <a:latin typeface="微软雅黑"/>
                <a:ea typeface="微软雅黑"/>
                <a:sym typeface="Helvetica Neue"/>
              </a:rPr>
              <a:t>数</a:t>
            </a:r>
            <a:r>
              <a:rPr lang="en-US" altLang="zh-CN" sz="1200" kern="0" dirty="0">
                <a:solidFill>
                  <a:prstClr val="white"/>
                </a:solidFill>
                <a:latin typeface="微软雅黑"/>
                <a:ea typeface="微软雅黑"/>
                <a:sym typeface="Helvetica Neue"/>
              </a:rPr>
              <a:t>3000+</a:t>
            </a:r>
            <a:r>
              <a:rPr lang="zh-CN" altLang="en-US" sz="1200" kern="0" dirty="0">
                <a:solidFill>
                  <a:prstClr val="white"/>
                </a:solidFill>
                <a:latin typeface="微软雅黑"/>
                <a:ea typeface="微软雅黑"/>
                <a:sym typeface="Helvetica Neue"/>
              </a:rPr>
              <a:t>个，诞生</a:t>
            </a:r>
            <a:r>
              <a:rPr lang="en-US" altLang="zh-CN" sz="1200" kern="0" dirty="0">
                <a:solidFill>
                  <a:prstClr val="white"/>
                </a:solidFill>
                <a:latin typeface="微软雅黑"/>
                <a:ea typeface="微软雅黑"/>
                <a:sym typeface="Helvetica Neue"/>
              </a:rPr>
              <a:t>1100+Contributors</a:t>
            </a:r>
            <a:r>
              <a:rPr lang="zh-CN" altLang="en-US" sz="1200" kern="0" dirty="0">
                <a:solidFill>
                  <a:prstClr val="white"/>
                </a:solidFill>
                <a:latin typeface="微软雅黑"/>
                <a:ea typeface="微软雅黑"/>
                <a:sym typeface="Helvetica Neue"/>
              </a:rPr>
              <a:t>。</a:t>
            </a:r>
            <a:endParaRPr lang="en-US" altLang="zh-CN" sz="1200" kern="0" dirty="0">
              <a:solidFill>
                <a:prstClr val="white"/>
              </a:solidFill>
              <a:latin typeface="微软雅黑"/>
              <a:ea typeface="微软雅黑"/>
              <a:sym typeface="Helvetica Neue"/>
            </a:endParaRPr>
          </a:p>
          <a:p>
            <a:pPr marL="171450" indent="-171450" defTabSz="457200">
              <a:lnSpc>
                <a:spcPct val="150000"/>
              </a:lnSpc>
              <a:buFont typeface="Arial" panose="020B0604020202020204" pitchFamily="34" charset="0"/>
              <a:buChar char="•"/>
            </a:pPr>
            <a:r>
              <a:rPr lang="zh-CN" altLang="en-US" sz="1200" kern="0" dirty="0">
                <a:solidFill>
                  <a:prstClr val="white"/>
                </a:solidFill>
                <a:latin typeface="微软雅黑"/>
                <a:ea typeface="微软雅黑"/>
                <a:sym typeface="Helvetica Neue"/>
              </a:rPr>
              <a:t>开发者在功能修复、功能实现、蓝牙权限、南向芯片、文档资料等多方面，都提交了很多高价值</a:t>
            </a:r>
            <a:r>
              <a:rPr lang="en-US" altLang="zh-CN" sz="1200" kern="0" dirty="0">
                <a:solidFill>
                  <a:prstClr val="white"/>
                </a:solidFill>
                <a:latin typeface="微软雅黑"/>
                <a:ea typeface="微软雅黑"/>
                <a:sym typeface="Helvetica Neue"/>
              </a:rPr>
              <a:t>PR</a:t>
            </a:r>
            <a:r>
              <a:rPr lang="zh-CN" altLang="en-US" sz="1200" kern="0" dirty="0">
                <a:solidFill>
                  <a:prstClr val="white"/>
                </a:solidFill>
                <a:latin typeface="微软雅黑"/>
                <a:ea typeface="微软雅黑"/>
                <a:sym typeface="Helvetica Neue"/>
              </a:rPr>
              <a:t>，为</a:t>
            </a:r>
            <a:r>
              <a:rPr lang="en-US" altLang="zh-CN" sz="1200" kern="0" dirty="0" err="1">
                <a:solidFill>
                  <a:prstClr val="white"/>
                </a:solidFill>
                <a:latin typeface="微软雅黑"/>
                <a:ea typeface="微软雅黑"/>
                <a:sym typeface="Helvetica Neue"/>
              </a:rPr>
              <a:t>OpenHarmony</a:t>
            </a:r>
            <a:r>
              <a:rPr lang="zh-CN" altLang="en-US" sz="1200" kern="0" dirty="0">
                <a:solidFill>
                  <a:prstClr val="white"/>
                </a:solidFill>
                <a:latin typeface="微软雅黑"/>
                <a:ea typeface="微软雅黑"/>
                <a:sym typeface="Helvetica Neue"/>
              </a:rPr>
              <a:t>开源做出重要贡献。</a:t>
            </a:r>
          </a:p>
        </p:txBody>
      </p:sp>
      <p:sp>
        <p:nvSpPr>
          <p:cNvPr id="7" name="矩形 6">
            <a:extLst>
              <a:ext uri="{FF2B5EF4-FFF2-40B4-BE49-F238E27FC236}">
                <a16:creationId xmlns:a16="http://schemas.microsoft.com/office/drawing/2014/main" id="{8A9CCF5E-257B-0982-F0BD-7604FF4A3256}"/>
              </a:ext>
            </a:extLst>
          </p:cNvPr>
          <p:cNvSpPr/>
          <p:nvPr/>
        </p:nvSpPr>
        <p:spPr>
          <a:xfrm>
            <a:off x="504261" y="1362585"/>
            <a:ext cx="77195" cy="68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69" hangingPunct="0"/>
            <a:endParaRPr lang="zh-CN" altLang="en-US" sz="2399" kern="0">
              <a:solidFill>
                <a:prstClr val="white"/>
              </a:solidFill>
              <a:latin typeface="Arial"/>
              <a:ea typeface="微软雅黑"/>
              <a:sym typeface="Helvetica Neue"/>
            </a:endParaRPr>
          </a:p>
        </p:txBody>
      </p:sp>
      <p:sp>
        <p:nvSpPr>
          <p:cNvPr id="8" name="矩形 7">
            <a:extLst>
              <a:ext uri="{FF2B5EF4-FFF2-40B4-BE49-F238E27FC236}">
                <a16:creationId xmlns:a16="http://schemas.microsoft.com/office/drawing/2014/main" id="{CEA6A1CA-AEE7-526C-1575-46C269B21DD8}"/>
              </a:ext>
            </a:extLst>
          </p:cNvPr>
          <p:cNvSpPr/>
          <p:nvPr/>
        </p:nvSpPr>
        <p:spPr>
          <a:xfrm>
            <a:off x="1618878" y="3759018"/>
            <a:ext cx="10017978" cy="2943188"/>
          </a:xfrm>
          <a:prstGeom prst="rect">
            <a:avLst/>
          </a:prstGeom>
          <a:solidFill>
            <a:schemeClr val="bg1">
              <a:lumMod val="95000"/>
            </a:schemeClr>
          </a:solidFill>
          <a:ln>
            <a:noFill/>
          </a:ln>
        </p:spPr>
        <p:txBody>
          <a:bodyPr anchor="ctr"/>
          <a:lstStyle/>
          <a:p>
            <a:pPr algn="ctr"/>
            <a:endParaRPr lang="zh-CN" altLang="zh-CN" sz="1600">
              <a:solidFill>
                <a:prstClr val="white"/>
              </a:solidFill>
              <a:latin typeface="微软雅黑"/>
              <a:ea typeface="微软雅黑"/>
              <a:sym typeface="Helvetica Neue"/>
            </a:endParaRPr>
          </a:p>
        </p:txBody>
      </p:sp>
      <p:pic>
        <p:nvPicPr>
          <p:cNvPr id="9" name="图片 8" descr="图片">
            <a:extLst>
              <a:ext uri="{FF2B5EF4-FFF2-40B4-BE49-F238E27FC236}">
                <a16:creationId xmlns:a16="http://schemas.microsoft.com/office/drawing/2014/main" id="{3EFF5F8A-562A-5566-F115-28CAAF05D6E2}"/>
              </a:ext>
            </a:extLst>
          </p:cNvPr>
          <p:cNvPicPr>
            <a:picLocks noChangeAspect="1" noChangeArrowheads="1"/>
          </p:cNvPicPr>
          <p:nvPr/>
        </p:nvPicPr>
        <p:blipFill rotWithShape="1">
          <a:blip r:embed="rId2" cstate="print"/>
          <a:srcRect t="25847" b="53376"/>
          <a:stretch/>
        </p:blipFill>
        <p:spPr>
          <a:xfrm>
            <a:off x="3745867" y="4196904"/>
            <a:ext cx="2095823" cy="1176360"/>
          </a:xfrm>
          <a:prstGeom prst="rect">
            <a:avLst/>
          </a:prstGeom>
          <a:noFill/>
        </p:spPr>
      </p:pic>
      <p:pic>
        <p:nvPicPr>
          <p:cNvPr id="10" name="图片 9" descr="C:\Users\twx996522\AppData\Roaming\eSpace_Desktop\UserData\twx996522\imagefiles\originalImgfiles\f25eaa9c7c10a3550b6beb232d23269aabea3ae8.jpg">
            <a:extLst>
              <a:ext uri="{FF2B5EF4-FFF2-40B4-BE49-F238E27FC236}">
                <a16:creationId xmlns:a16="http://schemas.microsoft.com/office/drawing/2014/main" id="{C0E37514-62F4-1B35-FB18-975576E95BCC}"/>
              </a:ext>
            </a:extLst>
          </p:cNvPr>
          <p:cNvPicPr>
            <a:picLocks noChangeAspect="1" noChangeArrowheads="1"/>
          </p:cNvPicPr>
          <p:nvPr/>
        </p:nvPicPr>
        <p:blipFill rotWithShape="1">
          <a:blip r:embed="rId3" cstate="print"/>
          <a:srcRect l="4695" t="30070" r="6763" b="47775"/>
          <a:stretch/>
        </p:blipFill>
        <p:spPr>
          <a:xfrm>
            <a:off x="3744262" y="5412389"/>
            <a:ext cx="2097428" cy="1114467"/>
          </a:xfrm>
          <a:prstGeom prst="rect">
            <a:avLst/>
          </a:prstGeom>
          <a:noFill/>
        </p:spPr>
      </p:pic>
      <p:pic>
        <p:nvPicPr>
          <p:cNvPr id="11" name="图片 10" descr="1661417278630183.jpg">
            <a:extLst>
              <a:ext uri="{FF2B5EF4-FFF2-40B4-BE49-F238E27FC236}">
                <a16:creationId xmlns:a16="http://schemas.microsoft.com/office/drawing/2014/main" id="{96918D00-0446-36AB-9D7E-346E2172890F}"/>
              </a:ext>
            </a:extLst>
          </p:cNvPr>
          <p:cNvPicPr>
            <a:picLocks noChangeAspect="1" noChangeArrowheads="1"/>
          </p:cNvPicPr>
          <p:nvPr/>
        </p:nvPicPr>
        <p:blipFill rotWithShape="1">
          <a:blip r:embed="rId4" cstate="print"/>
          <a:srcRect t="35868" b="5553"/>
          <a:stretch/>
        </p:blipFill>
        <p:spPr>
          <a:xfrm>
            <a:off x="8170186" y="4731641"/>
            <a:ext cx="1573907" cy="17904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BE58D77C-0C0B-4416-ECCE-948E0049DE26}"/>
              </a:ext>
            </a:extLst>
          </p:cNvPr>
          <p:cNvSpPr/>
          <p:nvPr/>
        </p:nvSpPr>
        <p:spPr>
          <a:xfrm>
            <a:off x="1635388" y="2370427"/>
            <a:ext cx="9954025" cy="1199410"/>
          </a:xfrm>
          <a:prstGeom prst="rect">
            <a:avLst/>
          </a:prstGeom>
          <a:solidFill>
            <a:schemeClr val="bg1">
              <a:lumMod val="95000"/>
            </a:schemeClr>
          </a:solidFill>
          <a:ln>
            <a:noFill/>
          </a:ln>
        </p:spPr>
        <p:txBody>
          <a:bodyPr anchor="ctr"/>
          <a:lstStyle/>
          <a:p>
            <a:pPr algn="ctr"/>
            <a:endParaRPr lang="zh-CN" altLang="zh-CN" sz="1600">
              <a:solidFill>
                <a:prstClr val="white"/>
              </a:solidFill>
              <a:latin typeface="微软雅黑"/>
              <a:ea typeface="微软雅黑"/>
              <a:sym typeface="Helvetica Neue"/>
            </a:endParaRPr>
          </a:p>
        </p:txBody>
      </p:sp>
      <p:sp>
        <p:nvSpPr>
          <p:cNvPr id="13" name="矩形 12">
            <a:extLst>
              <a:ext uri="{FF2B5EF4-FFF2-40B4-BE49-F238E27FC236}">
                <a16:creationId xmlns:a16="http://schemas.microsoft.com/office/drawing/2014/main" id="{255C2550-BD34-8F9F-6C28-C52A95A12DEA}"/>
              </a:ext>
            </a:extLst>
          </p:cNvPr>
          <p:cNvSpPr/>
          <p:nvPr/>
        </p:nvSpPr>
        <p:spPr>
          <a:xfrm>
            <a:off x="4342064" y="2767733"/>
            <a:ext cx="1903866" cy="693558"/>
          </a:xfrm>
          <a:prstGeom prst="rect">
            <a:avLst/>
          </a:prstGeom>
          <a:solidFill>
            <a:schemeClr val="bg1"/>
          </a:solidFill>
          <a:ln w="12700">
            <a:solidFill>
              <a:schemeClr val="bg1">
                <a:lumMod val="85000"/>
              </a:schemeClr>
            </a:solidFill>
            <a:prstDash val="solid"/>
            <a:miter/>
          </a:ln>
        </p:spPr>
        <p:txBody>
          <a:bodyPr anchor="ctr"/>
          <a:lstStyle/>
          <a:p>
            <a:pPr algn="ctr"/>
            <a:r>
              <a:rPr lang="en-US" altLang="en-US" sz="2400" b="1" dirty="0">
                <a:solidFill>
                  <a:srgbClr val="C00000"/>
                </a:solidFill>
                <a:latin typeface="微软雅黑"/>
                <a:ea typeface="微软雅黑"/>
                <a:sym typeface="Helvetica Neue"/>
              </a:rPr>
              <a:t>40</a:t>
            </a:r>
            <a:r>
              <a:rPr lang="zh-CN" altLang="zh-CN" sz="2400" b="1" dirty="0">
                <a:solidFill>
                  <a:srgbClr val="C00000"/>
                </a:solidFill>
                <a:latin typeface="微软雅黑"/>
                <a:ea typeface="微软雅黑"/>
                <a:sym typeface="Helvetica Neue"/>
              </a:rPr>
              <a:t>万</a:t>
            </a:r>
            <a:r>
              <a:rPr lang="en-US" altLang="en-US" sz="2400" b="1" dirty="0">
                <a:solidFill>
                  <a:srgbClr val="C00000"/>
                </a:solidFill>
                <a:latin typeface="微软雅黑"/>
                <a:ea typeface="微软雅黑"/>
                <a:sym typeface="Helvetica Neue"/>
              </a:rPr>
              <a:t>+</a:t>
            </a:r>
          </a:p>
          <a:p>
            <a:pPr algn="ctr"/>
            <a:r>
              <a:rPr lang="zh-CN" altLang="zh-CN" sz="1400" b="1" dirty="0">
                <a:solidFill>
                  <a:prstClr val="black">
                    <a:lumMod val="65000"/>
                    <a:lumOff val="35000"/>
                  </a:prstClr>
                </a:solidFill>
                <a:latin typeface="微软雅黑"/>
                <a:ea typeface="微软雅黑"/>
                <a:sym typeface="Helvetica Neue"/>
              </a:rPr>
              <a:t>代码行数</a:t>
            </a:r>
            <a:endParaRPr lang="en-US" altLang="en-US" sz="1400" b="1" dirty="0">
              <a:solidFill>
                <a:prstClr val="black">
                  <a:lumMod val="65000"/>
                  <a:lumOff val="35000"/>
                </a:prstClr>
              </a:solidFill>
              <a:latin typeface="微软雅黑"/>
              <a:ea typeface="微软雅黑"/>
              <a:sym typeface="Helvetica Neue"/>
            </a:endParaRPr>
          </a:p>
        </p:txBody>
      </p:sp>
      <p:sp>
        <p:nvSpPr>
          <p:cNvPr id="14" name="矩形 13">
            <a:extLst>
              <a:ext uri="{FF2B5EF4-FFF2-40B4-BE49-F238E27FC236}">
                <a16:creationId xmlns:a16="http://schemas.microsoft.com/office/drawing/2014/main" id="{AA0B1C7D-144F-5A9E-571C-717F62DF6CA8}"/>
              </a:ext>
            </a:extLst>
          </p:cNvPr>
          <p:cNvSpPr/>
          <p:nvPr/>
        </p:nvSpPr>
        <p:spPr>
          <a:xfrm>
            <a:off x="6944245" y="2767733"/>
            <a:ext cx="1903866" cy="693558"/>
          </a:xfrm>
          <a:prstGeom prst="rect">
            <a:avLst/>
          </a:prstGeom>
          <a:solidFill>
            <a:schemeClr val="bg1"/>
          </a:solidFill>
          <a:ln w="12700">
            <a:solidFill>
              <a:schemeClr val="bg1">
                <a:lumMod val="85000"/>
              </a:schemeClr>
            </a:solidFill>
            <a:prstDash val="solid"/>
            <a:miter/>
          </a:ln>
        </p:spPr>
        <p:txBody>
          <a:bodyPr anchor="ctr"/>
          <a:lstStyle/>
          <a:p>
            <a:pPr algn="ctr"/>
            <a:r>
              <a:rPr lang="en-US" altLang="en-US" sz="2400" b="1" dirty="0">
                <a:solidFill>
                  <a:srgbClr val="C00000"/>
                </a:solidFill>
                <a:latin typeface="微软雅黑"/>
                <a:ea typeface="微软雅黑"/>
                <a:sym typeface="Helvetica Neue"/>
              </a:rPr>
              <a:t>3071</a:t>
            </a:r>
          </a:p>
          <a:p>
            <a:pPr algn="ctr"/>
            <a:r>
              <a:rPr lang="en-US" altLang="en-US" sz="1400" b="1" dirty="0">
                <a:solidFill>
                  <a:prstClr val="black">
                    <a:lumMod val="65000"/>
                    <a:lumOff val="35000"/>
                  </a:prstClr>
                </a:solidFill>
                <a:latin typeface="微软雅黑"/>
                <a:ea typeface="微软雅黑"/>
                <a:sym typeface="Helvetica Neue"/>
              </a:rPr>
              <a:t>PR</a:t>
            </a:r>
            <a:r>
              <a:rPr lang="zh-CN" altLang="zh-CN" sz="1400" b="1" dirty="0">
                <a:solidFill>
                  <a:prstClr val="black">
                    <a:lumMod val="65000"/>
                    <a:lumOff val="35000"/>
                  </a:prstClr>
                </a:solidFill>
                <a:latin typeface="微软雅黑"/>
                <a:ea typeface="微软雅黑"/>
                <a:sym typeface="Helvetica Neue"/>
              </a:rPr>
              <a:t>数量</a:t>
            </a:r>
            <a:endParaRPr lang="en-US" altLang="en-US" sz="1400" b="1" dirty="0">
              <a:solidFill>
                <a:prstClr val="black">
                  <a:lumMod val="65000"/>
                  <a:lumOff val="35000"/>
                </a:prstClr>
              </a:solidFill>
              <a:latin typeface="微软雅黑"/>
              <a:ea typeface="微软雅黑"/>
              <a:sym typeface="Helvetica Neue"/>
            </a:endParaRPr>
          </a:p>
        </p:txBody>
      </p:sp>
      <p:sp>
        <p:nvSpPr>
          <p:cNvPr id="15" name="矩形 14">
            <a:extLst>
              <a:ext uri="{FF2B5EF4-FFF2-40B4-BE49-F238E27FC236}">
                <a16:creationId xmlns:a16="http://schemas.microsoft.com/office/drawing/2014/main" id="{0DE1706F-D37F-7524-9D73-0D8845D992E5}"/>
              </a:ext>
            </a:extLst>
          </p:cNvPr>
          <p:cNvSpPr/>
          <p:nvPr/>
        </p:nvSpPr>
        <p:spPr>
          <a:xfrm>
            <a:off x="1739883" y="2767733"/>
            <a:ext cx="1903866" cy="693558"/>
          </a:xfrm>
          <a:prstGeom prst="rect">
            <a:avLst/>
          </a:prstGeom>
          <a:solidFill>
            <a:schemeClr val="bg1"/>
          </a:solidFill>
          <a:ln w="12700">
            <a:solidFill>
              <a:schemeClr val="bg1">
                <a:lumMod val="85000"/>
              </a:schemeClr>
            </a:solidFill>
            <a:prstDash val="solid"/>
            <a:miter/>
          </a:ln>
        </p:spPr>
        <p:txBody>
          <a:bodyPr anchor="ctr"/>
          <a:lstStyle/>
          <a:p>
            <a:pPr algn="ctr"/>
            <a:r>
              <a:rPr lang="en-US" altLang="en-US" sz="2400" b="1" dirty="0">
                <a:solidFill>
                  <a:srgbClr val="C00000"/>
                </a:solidFill>
                <a:latin typeface="微软雅黑"/>
                <a:ea typeface="微软雅黑"/>
                <a:sym typeface="Helvetica Neue"/>
              </a:rPr>
              <a:t>1100+</a:t>
            </a:r>
          </a:p>
          <a:p>
            <a:pPr algn="ctr"/>
            <a:r>
              <a:rPr lang="zh-CN" altLang="en-US" sz="1400" b="1" dirty="0">
                <a:solidFill>
                  <a:prstClr val="black">
                    <a:lumMod val="65000"/>
                    <a:lumOff val="35000"/>
                  </a:prstClr>
                </a:solidFill>
                <a:latin typeface="微软雅黑"/>
                <a:ea typeface="微软雅黑"/>
                <a:sym typeface="Helvetica Neue"/>
              </a:rPr>
              <a:t>晋升</a:t>
            </a:r>
            <a:r>
              <a:rPr lang="en-US" altLang="zh-CN" sz="1400" b="1" dirty="0">
                <a:solidFill>
                  <a:prstClr val="black">
                    <a:lumMod val="65000"/>
                    <a:lumOff val="35000"/>
                  </a:prstClr>
                </a:solidFill>
                <a:latin typeface="微软雅黑"/>
                <a:ea typeface="微软雅黑"/>
                <a:sym typeface="Helvetica Neue"/>
              </a:rPr>
              <a:t>Contributors</a:t>
            </a:r>
            <a:endParaRPr lang="en-US" altLang="en-US" sz="1400" b="1" dirty="0">
              <a:solidFill>
                <a:prstClr val="black">
                  <a:lumMod val="65000"/>
                  <a:lumOff val="35000"/>
                </a:prstClr>
              </a:solidFill>
              <a:latin typeface="微软雅黑"/>
              <a:ea typeface="微软雅黑"/>
              <a:sym typeface="Helvetica Neue"/>
            </a:endParaRPr>
          </a:p>
        </p:txBody>
      </p:sp>
      <p:sp>
        <p:nvSpPr>
          <p:cNvPr id="16" name="矩形 15">
            <a:extLst>
              <a:ext uri="{FF2B5EF4-FFF2-40B4-BE49-F238E27FC236}">
                <a16:creationId xmlns:a16="http://schemas.microsoft.com/office/drawing/2014/main" id="{FB4B3ED6-1607-3C8B-08B5-FC724A189C9D}"/>
              </a:ext>
            </a:extLst>
          </p:cNvPr>
          <p:cNvSpPr/>
          <p:nvPr/>
        </p:nvSpPr>
        <p:spPr>
          <a:xfrm>
            <a:off x="9546426" y="2767733"/>
            <a:ext cx="1903866" cy="693558"/>
          </a:xfrm>
          <a:prstGeom prst="rect">
            <a:avLst/>
          </a:prstGeom>
          <a:solidFill>
            <a:schemeClr val="bg1"/>
          </a:solidFill>
          <a:ln w="12700">
            <a:solidFill>
              <a:schemeClr val="bg1">
                <a:lumMod val="85000"/>
              </a:schemeClr>
            </a:solidFill>
            <a:prstDash val="solid"/>
            <a:miter/>
          </a:ln>
        </p:spPr>
        <p:txBody>
          <a:bodyPr anchor="ctr"/>
          <a:lstStyle/>
          <a:p>
            <a:pPr algn="ctr"/>
            <a:r>
              <a:rPr lang="en-US" altLang="en-US" sz="2400" b="1" dirty="0">
                <a:solidFill>
                  <a:srgbClr val="C00000"/>
                </a:solidFill>
                <a:latin typeface="微软雅黑"/>
                <a:ea typeface="微软雅黑"/>
                <a:sym typeface="Helvetica Neue"/>
              </a:rPr>
              <a:t>98%</a:t>
            </a:r>
          </a:p>
          <a:p>
            <a:pPr algn="ctr"/>
            <a:r>
              <a:rPr lang="zh-CN" altLang="zh-CN" sz="1400" b="1" dirty="0">
                <a:solidFill>
                  <a:prstClr val="black">
                    <a:lumMod val="65000"/>
                    <a:lumOff val="35000"/>
                  </a:prstClr>
                </a:solidFill>
                <a:latin typeface="微软雅黑"/>
                <a:ea typeface="微软雅黑"/>
                <a:sym typeface="Helvetica Neue"/>
              </a:rPr>
              <a:t>愿意持续共建</a:t>
            </a:r>
            <a:endParaRPr lang="en-US" altLang="en-US" sz="1400" b="1" dirty="0">
              <a:solidFill>
                <a:prstClr val="black">
                  <a:lumMod val="65000"/>
                  <a:lumOff val="35000"/>
                </a:prstClr>
              </a:solidFill>
              <a:latin typeface="微软雅黑"/>
              <a:ea typeface="微软雅黑"/>
              <a:sym typeface="Helvetica Neue"/>
            </a:endParaRPr>
          </a:p>
        </p:txBody>
      </p:sp>
      <p:sp>
        <p:nvSpPr>
          <p:cNvPr id="17" name="矩形 16">
            <a:extLst>
              <a:ext uri="{FF2B5EF4-FFF2-40B4-BE49-F238E27FC236}">
                <a16:creationId xmlns:a16="http://schemas.microsoft.com/office/drawing/2014/main" id="{BCD3BEFB-FDEB-52C5-158D-80B55ED8F464}"/>
              </a:ext>
            </a:extLst>
          </p:cNvPr>
          <p:cNvSpPr/>
          <p:nvPr/>
        </p:nvSpPr>
        <p:spPr>
          <a:xfrm>
            <a:off x="456165" y="2369667"/>
            <a:ext cx="1084664" cy="1199410"/>
          </a:xfrm>
          <a:prstGeom prst="rect">
            <a:avLst/>
          </a:prstGeom>
          <a:solidFill>
            <a:schemeClr val="bg1">
              <a:lumMod val="95000"/>
            </a:schemeClr>
          </a:solidFill>
          <a:ln>
            <a:noFill/>
          </a:ln>
        </p:spPr>
        <p:txBody>
          <a:bodyPr anchor="ctr"/>
          <a:lstStyle/>
          <a:p>
            <a:pPr algn="ctr"/>
            <a:r>
              <a:rPr lang="zh-CN" altLang="en-US" b="1" dirty="0">
                <a:solidFill>
                  <a:srgbClr val="C00000"/>
                </a:solidFill>
                <a:latin typeface="微软雅黑"/>
                <a:ea typeface="微软雅黑"/>
                <a:sym typeface="Helvetica Neue"/>
              </a:rPr>
              <a:t>开源</a:t>
            </a:r>
            <a:endParaRPr lang="en-US" altLang="zh-CN" b="1" dirty="0">
              <a:solidFill>
                <a:srgbClr val="C00000"/>
              </a:solidFill>
              <a:latin typeface="微软雅黑"/>
              <a:ea typeface="微软雅黑"/>
              <a:sym typeface="Helvetica Neue"/>
            </a:endParaRPr>
          </a:p>
          <a:p>
            <a:pPr algn="ctr"/>
            <a:r>
              <a:rPr lang="zh-CN" altLang="en-US" b="1" dirty="0">
                <a:solidFill>
                  <a:srgbClr val="C00000"/>
                </a:solidFill>
                <a:latin typeface="微软雅黑"/>
                <a:ea typeface="微软雅黑"/>
                <a:sym typeface="Helvetica Neue"/>
              </a:rPr>
              <a:t>共建</a:t>
            </a:r>
            <a:endParaRPr lang="en-US" altLang="en-US" b="1" dirty="0">
              <a:solidFill>
                <a:srgbClr val="C00000"/>
              </a:solidFill>
              <a:latin typeface="微软雅黑"/>
              <a:ea typeface="微软雅黑"/>
              <a:sym typeface="Helvetica Neue"/>
            </a:endParaRPr>
          </a:p>
        </p:txBody>
      </p:sp>
      <p:sp>
        <p:nvSpPr>
          <p:cNvPr id="18" name="矩形 17">
            <a:extLst>
              <a:ext uri="{FF2B5EF4-FFF2-40B4-BE49-F238E27FC236}">
                <a16:creationId xmlns:a16="http://schemas.microsoft.com/office/drawing/2014/main" id="{C59C1DEE-0CF4-D97C-0F2C-3B0491A9CBD0}"/>
              </a:ext>
            </a:extLst>
          </p:cNvPr>
          <p:cNvSpPr/>
          <p:nvPr/>
        </p:nvSpPr>
        <p:spPr>
          <a:xfrm>
            <a:off x="456162" y="3759020"/>
            <a:ext cx="1084664" cy="2943186"/>
          </a:xfrm>
          <a:prstGeom prst="rect">
            <a:avLst/>
          </a:prstGeom>
          <a:solidFill>
            <a:schemeClr val="bg1">
              <a:lumMod val="95000"/>
            </a:schemeClr>
          </a:solidFill>
          <a:ln>
            <a:noFill/>
          </a:ln>
        </p:spPr>
        <p:txBody>
          <a:bodyPr anchor="ctr"/>
          <a:lstStyle/>
          <a:p>
            <a:pPr algn="ctr"/>
            <a:r>
              <a:rPr lang="zh-CN" altLang="en-US" b="1" dirty="0">
                <a:solidFill>
                  <a:srgbClr val="C00000"/>
                </a:solidFill>
                <a:latin typeface="微软雅黑"/>
                <a:ea typeface="微软雅黑"/>
                <a:sym typeface="Helvetica Neue"/>
              </a:rPr>
              <a:t>技术</a:t>
            </a:r>
            <a:endParaRPr lang="en-US" altLang="zh-CN" b="1" dirty="0">
              <a:solidFill>
                <a:srgbClr val="C00000"/>
              </a:solidFill>
              <a:latin typeface="微软雅黑"/>
              <a:ea typeface="微软雅黑"/>
              <a:sym typeface="Helvetica Neue"/>
            </a:endParaRPr>
          </a:p>
          <a:p>
            <a:pPr algn="ctr"/>
            <a:r>
              <a:rPr lang="zh-CN" altLang="en-US" b="1" dirty="0">
                <a:solidFill>
                  <a:srgbClr val="C00000"/>
                </a:solidFill>
                <a:latin typeface="微软雅黑"/>
                <a:ea typeface="微软雅黑"/>
                <a:sym typeface="Helvetica Neue"/>
              </a:rPr>
              <a:t>提升</a:t>
            </a:r>
            <a:endParaRPr lang="en-US" altLang="en-US" b="1" dirty="0">
              <a:solidFill>
                <a:srgbClr val="C00000"/>
              </a:solidFill>
              <a:latin typeface="微软雅黑"/>
              <a:ea typeface="微软雅黑"/>
              <a:sym typeface="Helvetica Neue"/>
            </a:endParaRPr>
          </a:p>
        </p:txBody>
      </p:sp>
      <p:pic>
        <p:nvPicPr>
          <p:cNvPr id="19" name="图片 18" descr="image011">
            <a:extLst>
              <a:ext uri="{FF2B5EF4-FFF2-40B4-BE49-F238E27FC236}">
                <a16:creationId xmlns:a16="http://schemas.microsoft.com/office/drawing/2014/main" id="{5BFC2F01-76EA-BC77-1622-325BB0D04F56}"/>
              </a:ext>
            </a:extLst>
          </p:cNvPr>
          <p:cNvPicPr>
            <a:picLocks noChangeAspect="1" noChangeArrowheads="1"/>
          </p:cNvPicPr>
          <p:nvPr/>
        </p:nvPicPr>
        <p:blipFill rotWithShape="1">
          <a:blip r:embed="rId5" cstate="print"/>
          <a:srcRect t="9607" b="40208"/>
          <a:stretch/>
        </p:blipFill>
        <p:spPr>
          <a:xfrm>
            <a:off x="9876386" y="4184670"/>
            <a:ext cx="1573907" cy="232515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图片 19">
            <a:extLst>
              <a:ext uri="{FF2B5EF4-FFF2-40B4-BE49-F238E27FC236}">
                <a16:creationId xmlns:a16="http://schemas.microsoft.com/office/drawing/2014/main" id="{18064A73-570B-5C75-5898-AA6F99410F3E}"/>
              </a:ext>
            </a:extLst>
          </p:cNvPr>
          <p:cNvPicPr>
            <a:picLocks noChangeAspect="1"/>
          </p:cNvPicPr>
          <p:nvPr/>
        </p:nvPicPr>
        <p:blipFill rotWithShape="1">
          <a:blip r:embed="rId6"/>
          <a:srcRect t="9627" b="4976"/>
          <a:stretch/>
        </p:blipFill>
        <p:spPr>
          <a:xfrm>
            <a:off x="5999175" y="4197690"/>
            <a:ext cx="2013525" cy="1174614"/>
          </a:xfrm>
          <a:prstGeom prst="rect">
            <a:avLst/>
          </a:prstGeom>
        </p:spPr>
      </p:pic>
      <p:pic>
        <p:nvPicPr>
          <p:cNvPr id="21" name="图片 20" descr="image012">
            <a:extLst>
              <a:ext uri="{FF2B5EF4-FFF2-40B4-BE49-F238E27FC236}">
                <a16:creationId xmlns:a16="http://schemas.microsoft.com/office/drawing/2014/main" id="{BE84FA7B-DA6B-DE8D-7F00-28930D2C000F}"/>
              </a:ext>
            </a:extLst>
          </p:cNvPr>
          <p:cNvPicPr>
            <a:picLocks noChangeAspect="1" noChangeArrowheads="1"/>
          </p:cNvPicPr>
          <p:nvPr/>
        </p:nvPicPr>
        <p:blipFill rotWithShape="1">
          <a:blip r:embed="rId7" cstate="print"/>
          <a:srcRect t="24713" b="55968"/>
          <a:stretch/>
        </p:blipFill>
        <p:spPr>
          <a:xfrm>
            <a:off x="5999175" y="5412389"/>
            <a:ext cx="2013525" cy="11144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图片 21" descr="image074">
            <a:extLst>
              <a:ext uri="{FF2B5EF4-FFF2-40B4-BE49-F238E27FC236}">
                <a16:creationId xmlns:a16="http://schemas.microsoft.com/office/drawing/2014/main" id="{CCC831C8-F98B-2C07-7E0D-F456DD973D8A}"/>
              </a:ext>
            </a:extLst>
          </p:cNvPr>
          <p:cNvPicPr>
            <a:picLocks noChangeAspect="1" noChangeArrowheads="1"/>
          </p:cNvPicPr>
          <p:nvPr/>
        </p:nvPicPr>
        <p:blipFill rotWithShape="1">
          <a:blip r:embed="rId8" cstate="print"/>
          <a:srcRect b="9728"/>
          <a:stretch/>
        </p:blipFill>
        <p:spPr>
          <a:xfrm>
            <a:off x="8170186" y="4184670"/>
            <a:ext cx="1573907" cy="11664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文本框 24">
            <a:extLst>
              <a:ext uri="{FF2B5EF4-FFF2-40B4-BE49-F238E27FC236}">
                <a16:creationId xmlns:a16="http://schemas.microsoft.com/office/drawing/2014/main" id="{68A2A4E0-D856-3A6E-7441-980D3671E469}"/>
              </a:ext>
            </a:extLst>
          </p:cNvPr>
          <p:cNvSpPr txBox="1"/>
          <p:nvPr/>
        </p:nvSpPr>
        <p:spPr>
          <a:xfrm>
            <a:off x="1711884" y="2406864"/>
            <a:ext cx="7873341" cy="307777"/>
          </a:xfrm>
          <a:prstGeom prst="rect">
            <a:avLst/>
          </a:prstGeom>
          <a:noFill/>
        </p:spPr>
        <p:txBody>
          <a:bodyPr wrap="square" rtlCol="0">
            <a:spAutoFit/>
          </a:bodyPr>
          <a:lstStyle/>
          <a:p>
            <a:r>
              <a:rPr lang="zh-CN" altLang="en-US" sz="1400" b="1" dirty="0">
                <a:solidFill>
                  <a:prstClr val="black"/>
                </a:solidFill>
                <a:latin typeface="Microsoft YaHei" panose="020B0503020204020204" pitchFamily="34" charset="-122"/>
                <a:ea typeface="Microsoft YaHei" panose="020B0503020204020204" pitchFamily="34" charset="-122"/>
                <a:sym typeface="Helvetica Neue"/>
              </a:rPr>
              <a:t>持续推进开源共建，完善开源生态，吸纳</a:t>
            </a:r>
            <a:r>
              <a:rPr lang="en-US" altLang="zh-CN" sz="1400" b="1" dirty="0">
                <a:solidFill>
                  <a:prstClr val="black"/>
                </a:solidFill>
                <a:latin typeface="Microsoft YaHei" panose="020B0503020204020204" pitchFamily="34" charset="-122"/>
                <a:ea typeface="Microsoft YaHei" panose="020B0503020204020204" pitchFamily="34" charset="-122"/>
                <a:sym typeface="Helvetica Neue"/>
              </a:rPr>
              <a:t>1100+</a:t>
            </a:r>
            <a:r>
              <a:rPr lang="zh-CN" altLang="en-US" sz="1400" b="1" dirty="0">
                <a:solidFill>
                  <a:prstClr val="black"/>
                </a:solidFill>
                <a:latin typeface="Microsoft YaHei" panose="020B0503020204020204" pitchFamily="34" charset="-122"/>
                <a:ea typeface="Microsoft YaHei" panose="020B0503020204020204" pitchFamily="34" charset="-122"/>
                <a:sym typeface="Helvetica Neue"/>
              </a:rPr>
              <a:t>开发者完成社区晋升。</a:t>
            </a:r>
            <a:endParaRPr lang="en-US" altLang="zh-CN" sz="1400" b="1" dirty="0">
              <a:solidFill>
                <a:prstClr val="black"/>
              </a:solidFill>
              <a:latin typeface="Microsoft YaHei" panose="020B0503020204020204" pitchFamily="34" charset="-122"/>
              <a:ea typeface="Microsoft YaHei" panose="020B0503020204020204" pitchFamily="34" charset="-122"/>
              <a:sym typeface="Helvetica Neue"/>
            </a:endParaRPr>
          </a:p>
        </p:txBody>
      </p:sp>
      <p:sp>
        <p:nvSpPr>
          <p:cNvPr id="26" name="文本框 25">
            <a:extLst>
              <a:ext uri="{FF2B5EF4-FFF2-40B4-BE49-F238E27FC236}">
                <a16:creationId xmlns:a16="http://schemas.microsoft.com/office/drawing/2014/main" id="{C4E1DB54-71AD-9BEC-432A-3E1231291818}"/>
              </a:ext>
            </a:extLst>
          </p:cNvPr>
          <p:cNvSpPr txBox="1"/>
          <p:nvPr/>
        </p:nvSpPr>
        <p:spPr>
          <a:xfrm>
            <a:off x="1711881" y="3823661"/>
            <a:ext cx="6839651" cy="307777"/>
          </a:xfrm>
          <a:prstGeom prst="rect">
            <a:avLst/>
          </a:prstGeom>
          <a:noFill/>
        </p:spPr>
        <p:txBody>
          <a:bodyPr wrap="square" rtlCol="0">
            <a:spAutoFit/>
          </a:bodyPr>
          <a:lstStyle/>
          <a:p>
            <a:r>
              <a:rPr lang="zh-CN" altLang="en-US" sz="1400" b="1" dirty="0">
                <a:solidFill>
                  <a:prstClr val="black"/>
                </a:solidFill>
                <a:latin typeface="Microsoft YaHei" panose="020B0503020204020204" pitchFamily="34" charset="-122"/>
                <a:ea typeface="Microsoft YaHei" panose="020B0503020204020204" pitchFamily="34" charset="-122"/>
                <a:sym typeface="Helvetica Neue"/>
              </a:rPr>
              <a:t>深度参与开源项目，与行业技术专家切磋交流，提升技术能力。</a:t>
            </a:r>
            <a:endParaRPr kumimoji="1" lang="zh-CN" altLang="en-US" sz="1400" dirty="0">
              <a:solidFill>
                <a:prstClr val="black"/>
              </a:solidFill>
              <a:latin typeface="等线" panose="020F0502020204030204"/>
              <a:ea typeface="等线" panose="02010600030101010101" pitchFamily="2" charset="-122"/>
              <a:sym typeface="Helvetica Neue"/>
            </a:endParaRPr>
          </a:p>
        </p:txBody>
      </p:sp>
      <p:pic>
        <p:nvPicPr>
          <p:cNvPr id="3" name="Picture 2" descr="C:\Users\l00398809\AppData\Roaming\eSpace_Desktop\UserData\l00398809\imagefiles\originalImgfiles\fullImage7df05b2860ad540b5cd9e3143ff380bf0b1abe0c.jpg">
            <a:extLst>
              <a:ext uri="{FF2B5EF4-FFF2-40B4-BE49-F238E27FC236}">
                <a16:creationId xmlns:a16="http://schemas.microsoft.com/office/drawing/2014/main" id="{A82C8650-AD06-20B9-2BDA-3499A9E9B0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6470" y="4184671"/>
            <a:ext cx="1864753" cy="232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333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知识传承</a:t>
            </a:r>
          </a:p>
        </p:txBody>
      </p:sp>
      <p:sp>
        <p:nvSpPr>
          <p:cNvPr id="5" name="iSḻîḍé">
            <a:extLst>
              <a:ext uri="{FF2B5EF4-FFF2-40B4-BE49-F238E27FC236}">
                <a16:creationId xmlns:a16="http://schemas.microsoft.com/office/drawing/2014/main" id="{8BBEA95F-FAE5-5ED5-19B1-314A3E5FF831}"/>
              </a:ext>
            </a:extLst>
          </p:cNvPr>
          <p:cNvSpPr/>
          <p:nvPr/>
        </p:nvSpPr>
        <p:spPr bwMode="gray">
          <a:xfrm rot="16200000">
            <a:off x="4375754" y="1633013"/>
            <a:ext cx="3249930" cy="3249930"/>
          </a:xfrm>
          <a:prstGeom prst="donu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800" dirty="0">
              <a:solidFill>
                <a:schemeClr val="tx1"/>
              </a:solidFill>
            </a:endParaRPr>
          </a:p>
        </p:txBody>
      </p:sp>
      <p:sp>
        <p:nvSpPr>
          <p:cNvPr id="6" name="iṩḻídé">
            <a:extLst>
              <a:ext uri="{FF2B5EF4-FFF2-40B4-BE49-F238E27FC236}">
                <a16:creationId xmlns:a16="http://schemas.microsoft.com/office/drawing/2014/main" id="{4243F2CC-A42C-6E09-E6B8-FE4BFCE1953E}"/>
              </a:ext>
            </a:extLst>
          </p:cNvPr>
          <p:cNvSpPr/>
          <p:nvPr/>
        </p:nvSpPr>
        <p:spPr bwMode="gray">
          <a:xfrm rot="18310189">
            <a:off x="4753229" y="2067613"/>
            <a:ext cx="2518664" cy="2518666"/>
          </a:xfrm>
          <a:prstGeom prst="rect">
            <a:avLst/>
          </a:prstGeom>
          <a:effectLst/>
        </p:spPr>
        <p:txBody>
          <a:bodyPr spcFirstLastPara="1" wrap="none" numCol="1">
            <a:prstTxWarp prst="textArchUp">
              <a:avLst>
                <a:gd name="adj" fmla="val 11560710"/>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800" b="1" dirty="0">
                <a:ln w="18415" cmpd="sng">
                  <a:noFill/>
                  <a:prstDash val="solid"/>
                </a:ln>
              </a:rPr>
              <a:t>官方阵地</a:t>
            </a:r>
          </a:p>
        </p:txBody>
      </p:sp>
      <p:sp>
        <p:nvSpPr>
          <p:cNvPr id="7" name="îṣlíḋè">
            <a:extLst>
              <a:ext uri="{FF2B5EF4-FFF2-40B4-BE49-F238E27FC236}">
                <a16:creationId xmlns:a16="http://schemas.microsoft.com/office/drawing/2014/main" id="{42D7942E-7186-3343-5218-750AF4EA114F}"/>
              </a:ext>
            </a:extLst>
          </p:cNvPr>
          <p:cNvSpPr/>
          <p:nvPr/>
        </p:nvSpPr>
        <p:spPr bwMode="gray">
          <a:xfrm>
            <a:off x="4739066" y="2034409"/>
            <a:ext cx="2518666" cy="2518666"/>
          </a:xfrm>
          <a:prstGeom prst="rect">
            <a:avLst/>
          </a:prstGeom>
          <a:effectLst/>
        </p:spPr>
        <p:txBody>
          <a:bodyPr spcFirstLastPara="1" wrap="none" numCol="1">
            <a:prstTxWarp prst="textArchDown">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800" b="1" dirty="0"/>
              <a:t>社群</a:t>
            </a:r>
          </a:p>
        </p:txBody>
      </p:sp>
      <p:sp>
        <p:nvSpPr>
          <p:cNvPr id="8" name="îsľíḓè">
            <a:extLst>
              <a:ext uri="{FF2B5EF4-FFF2-40B4-BE49-F238E27FC236}">
                <a16:creationId xmlns:a16="http://schemas.microsoft.com/office/drawing/2014/main" id="{5775969F-69B2-E715-88AF-FA9EC26F369B}"/>
              </a:ext>
            </a:extLst>
          </p:cNvPr>
          <p:cNvSpPr/>
          <p:nvPr/>
        </p:nvSpPr>
        <p:spPr bwMode="gray">
          <a:xfrm rot="3334445">
            <a:off x="4724663" y="2058094"/>
            <a:ext cx="2518666" cy="2518664"/>
          </a:xfrm>
          <a:prstGeom prst="rect">
            <a:avLst/>
          </a:prstGeom>
          <a:effectLst/>
        </p:spPr>
        <p:txBody>
          <a:bodyPr spcFirstLastPara="1" wrap="none" numCol="1">
            <a:prstTxWarp prst="textArchUp">
              <a:avLst>
                <a:gd name="adj" fmla="val 12274743"/>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800" b="1" dirty="0">
                <a:ln w="18415" cmpd="sng">
                  <a:noFill/>
                  <a:prstDash val="solid"/>
                </a:ln>
              </a:rPr>
              <a:t>三方阵地</a:t>
            </a:r>
          </a:p>
        </p:txBody>
      </p:sp>
      <p:cxnSp>
        <p:nvCxnSpPr>
          <p:cNvPr id="9" name="îSlîḑê">
            <a:extLst>
              <a:ext uri="{FF2B5EF4-FFF2-40B4-BE49-F238E27FC236}">
                <a16:creationId xmlns:a16="http://schemas.microsoft.com/office/drawing/2014/main" id="{B41E5C1A-AE73-5306-FDE5-8CBF9D4FC296}"/>
              </a:ext>
            </a:extLst>
          </p:cNvPr>
          <p:cNvCxnSpPr/>
          <p:nvPr/>
        </p:nvCxnSpPr>
        <p:spPr>
          <a:xfrm rot="7218462" flipV="1">
            <a:off x="7100126" y="3264642"/>
            <a:ext cx="0" cy="16249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ïslïďe">
            <a:extLst>
              <a:ext uri="{FF2B5EF4-FFF2-40B4-BE49-F238E27FC236}">
                <a16:creationId xmlns:a16="http://schemas.microsoft.com/office/drawing/2014/main" id="{144BB8B6-52DC-EF00-B81F-9871F568C677}"/>
              </a:ext>
            </a:extLst>
          </p:cNvPr>
          <p:cNvCxnSpPr/>
          <p:nvPr/>
        </p:nvCxnSpPr>
        <p:spPr>
          <a:xfrm rot="14418461" flipV="1">
            <a:off x="4901313" y="3252834"/>
            <a:ext cx="0" cy="16249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iṥľïḑè">
            <a:extLst>
              <a:ext uri="{FF2B5EF4-FFF2-40B4-BE49-F238E27FC236}">
                <a16:creationId xmlns:a16="http://schemas.microsoft.com/office/drawing/2014/main" id="{52DCD15C-21B2-8FAE-8DB3-A58A1AD8D9EC}"/>
              </a:ext>
            </a:extLst>
          </p:cNvPr>
          <p:cNvCxnSpPr/>
          <p:nvPr/>
        </p:nvCxnSpPr>
        <p:spPr>
          <a:xfrm rot="18461" flipV="1">
            <a:off x="6010946" y="1354509"/>
            <a:ext cx="0" cy="16249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ísľïḓe">
            <a:extLst>
              <a:ext uri="{FF2B5EF4-FFF2-40B4-BE49-F238E27FC236}">
                <a16:creationId xmlns:a16="http://schemas.microsoft.com/office/drawing/2014/main" id="{9C5D784D-A90B-2059-2707-8AC485860F19}"/>
              </a:ext>
            </a:extLst>
          </p:cNvPr>
          <p:cNvSpPr/>
          <p:nvPr/>
        </p:nvSpPr>
        <p:spPr bwMode="gray">
          <a:xfrm>
            <a:off x="5269485" y="2526743"/>
            <a:ext cx="1462469" cy="1462469"/>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dirty="0"/>
          </a:p>
        </p:txBody>
      </p:sp>
      <p:sp>
        <p:nvSpPr>
          <p:cNvPr id="13" name="iṧḻídé">
            <a:extLst>
              <a:ext uri="{FF2B5EF4-FFF2-40B4-BE49-F238E27FC236}">
                <a16:creationId xmlns:a16="http://schemas.microsoft.com/office/drawing/2014/main" id="{A301C9B6-082E-1F16-72D0-801016B224BC}"/>
              </a:ext>
            </a:extLst>
          </p:cNvPr>
          <p:cNvSpPr/>
          <p:nvPr/>
        </p:nvSpPr>
        <p:spPr bwMode="gray">
          <a:xfrm>
            <a:off x="3944122" y="1211105"/>
            <a:ext cx="4113193" cy="4113193"/>
          </a:xfrm>
          <a:prstGeom prst="donut">
            <a:avLst>
              <a:gd name="adj" fmla="val 3184"/>
            </a:avLst>
          </a:prstGeom>
          <a:solidFill>
            <a:schemeClr val="bg1">
              <a:lumMod val="85000"/>
              <a:alpha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800" dirty="0"/>
          </a:p>
        </p:txBody>
      </p:sp>
      <p:sp>
        <p:nvSpPr>
          <p:cNvPr id="14" name="ïṡlíḍe">
            <a:extLst>
              <a:ext uri="{FF2B5EF4-FFF2-40B4-BE49-F238E27FC236}">
                <a16:creationId xmlns:a16="http://schemas.microsoft.com/office/drawing/2014/main" id="{6531C036-681D-5357-8D44-4066FD986395}"/>
              </a:ext>
            </a:extLst>
          </p:cNvPr>
          <p:cNvSpPr txBox="1"/>
          <p:nvPr/>
        </p:nvSpPr>
        <p:spPr>
          <a:xfrm>
            <a:off x="4111788" y="2022367"/>
            <a:ext cx="642807" cy="635826"/>
          </a:xfrm>
          <a:prstGeom prst="ellipse">
            <a:avLst/>
          </a:prstGeom>
          <a:noFill/>
          <a:ln w="19050">
            <a:solidFill>
              <a:srgbClr val="0070C0"/>
            </a:solidFill>
          </a:ln>
        </p:spPr>
        <p:txBody>
          <a:bodyPr wrap="none" lIns="0" tIns="0" rIns="0" bIns="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b="1" dirty="0">
                <a:solidFill>
                  <a:srgbClr val="0070C0"/>
                </a:solidFill>
              </a:rPr>
              <a:t>1</a:t>
            </a:r>
          </a:p>
        </p:txBody>
      </p:sp>
      <p:sp>
        <p:nvSpPr>
          <p:cNvPr id="15" name="íṧḷïdê">
            <a:extLst>
              <a:ext uri="{FF2B5EF4-FFF2-40B4-BE49-F238E27FC236}">
                <a16:creationId xmlns:a16="http://schemas.microsoft.com/office/drawing/2014/main" id="{58DACAD7-1B26-5598-42EB-D4F9733A560E}"/>
              </a:ext>
            </a:extLst>
          </p:cNvPr>
          <p:cNvSpPr txBox="1"/>
          <p:nvPr/>
        </p:nvSpPr>
        <p:spPr>
          <a:xfrm>
            <a:off x="7282111" y="2022367"/>
            <a:ext cx="642807" cy="635826"/>
          </a:xfrm>
          <a:prstGeom prst="ellipse">
            <a:avLst/>
          </a:prstGeom>
          <a:noFill/>
          <a:ln w="19050">
            <a:solidFill>
              <a:srgbClr val="0070C0"/>
            </a:solidFill>
          </a:ln>
        </p:spPr>
        <p:txBody>
          <a:bodyPr wrap="none" lIns="0" tIns="0" rIns="0" bIns="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70C0"/>
                </a:solidFill>
              </a:rPr>
              <a:t>2</a:t>
            </a:r>
          </a:p>
        </p:txBody>
      </p:sp>
      <p:sp>
        <p:nvSpPr>
          <p:cNvPr id="16" name="ïṩḻidè">
            <a:extLst>
              <a:ext uri="{FF2B5EF4-FFF2-40B4-BE49-F238E27FC236}">
                <a16:creationId xmlns:a16="http://schemas.microsoft.com/office/drawing/2014/main" id="{2E7C40D6-56A4-FD3C-025B-4DCE3CE6E8C6}"/>
              </a:ext>
            </a:extLst>
          </p:cNvPr>
          <p:cNvSpPr txBox="1"/>
          <p:nvPr/>
        </p:nvSpPr>
        <p:spPr>
          <a:xfrm>
            <a:off x="5662593" y="4757044"/>
            <a:ext cx="642807" cy="635826"/>
          </a:xfrm>
          <a:prstGeom prst="ellipse">
            <a:avLst/>
          </a:prstGeom>
          <a:noFill/>
          <a:ln w="19050">
            <a:solidFill>
              <a:srgbClr val="0070C0"/>
            </a:solidFill>
          </a:ln>
        </p:spPr>
        <p:txBody>
          <a:bodyPr wrap="none" lIns="0" tIns="0" rIns="0" bIns="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70C0"/>
                </a:solidFill>
              </a:rPr>
              <a:t>3</a:t>
            </a:r>
          </a:p>
        </p:txBody>
      </p:sp>
      <p:grpSp>
        <p:nvGrpSpPr>
          <p:cNvPr id="17" name="ïṧlídê">
            <a:extLst>
              <a:ext uri="{FF2B5EF4-FFF2-40B4-BE49-F238E27FC236}">
                <a16:creationId xmlns:a16="http://schemas.microsoft.com/office/drawing/2014/main" id="{0B7214B1-27EE-C798-3DD1-6A2D5450A4DD}"/>
              </a:ext>
            </a:extLst>
          </p:cNvPr>
          <p:cNvGrpSpPr/>
          <p:nvPr/>
        </p:nvGrpSpPr>
        <p:grpSpPr>
          <a:xfrm>
            <a:off x="5608574" y="2865833"/>
            <a:ext cx="784291" cy="784291"/>
            <a:chOff x="9948318" y="3060700"/>
            <a:chExt cx="1386954" cy="1386954"/>
          </a:xfrm>
        </p:grpSpPr>
        <p:sp>
          <p:nvSpPr>
            <p:cNvPr id="18" name="íŝḻîḋê">
              <a:extLst>
                <a:ext uri="{FF2B5EF4-FFF2-40B4-BE49-F238E27FC236}">
                  <a16:creationId xmlns:a16="http://schemas.microsoft.com/office/drawing/2014/main" id="{3F6EF74B-4CBA-E064-FFC0-1A5DF2E63577}"/>
                </a:ext>
              </a:extLst>
            </p:cNvPr>
            <p:cNvSpPr/>
            <p:nvPr/>
          </p:nvSpPr>
          <p:spPr>
            <a:xfrm rot="10800000" flipV="1">
              <a:off x="9948318" y="3060700"/>
              <a:ext cx="1386954" cy="13869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alpha val="7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800" dirty="0"/>
            </a:p>
          </p:txBody>
        </p:sp>
        <p:sp>
          <p:nvSpPr>
            <p:cNvPr id="19" name="íŝļiḍê">
              <a:extLst>
                <a:ext uri="{FF2B5EF4-FFF2-40B4-BE49-F238E27FC236}">
                  <a16:creationId xmlns:a16="http://schemas.microsoft.com/office/drawing/2014/main" id="{7A219101-CE5D-F6F1-635F-A53FE7C404F8}"/>
                </a:ext>
              </a:extLst>
            </p:cNvPr>
            <p:cNvSpPr/>
            <p:nvPr/>
          </p:nvSpPr>
          <p:spPr bwMode="auto">
            <a:xfrm>
              <a:off x="10334559" y="3541198"/>
              <a:ext cx="614473" cy="42595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0088" h="415983">
                  <a:moveTo>
                    <a:pt x="347817" y="339772"/>
                  </a:moveTo>
                  <a:lnTo>
                    <a:pt x="450603" y="339772"/>
                  </a:lnTo>
                  <a:lnTo>
                    <a:pt x="450603" y="345879"/>
                  </a:lnTo>
                  <a:lnTo>
                    <a:pt x="497302" y="345879"/>
                  </a:lnTo>
                  <a:lnTo>
                    <a:pt x="497302" y="339772"/>
                  </a:lnTo>
                  <a:lnTo>
                    <a:pt x="600088" y="339772"/>
                  </a:lnTo>
                  <a:cubicBezTo>
                    <a:pt x="600088" y="348462"/>
                    <a:pt x="595160" y="355508"/>
                    <a:pt x="588824" y="355508"/>
                  </a:cubicBezTo>
                  <a:lnTo>
                    <a:pt x="358847" y="355508"/>
                  </a:lnTo>
                  <a:cubicBezTo>
                    <a:pt x="352745" y="355508"/>
                    <a:pt x="347817" y="348462"/>
                    <a:pt x="347817" y="339772"/>
                  </a:cubicBezTo>
                  <a:close/>
                  <a:moveTo>
                    <a:pt x="0" y="339772"/>
                  </a:moveTo>
                  <a:lnTo>
                    <a:pt x="102786" y="339772"/>
                  </a:lnTo>
                  <a:lnTo>
                    <a:pt x="102786" y="345879"/>
                  </a:lnTo>
                  <a:lnTo>
                    <a:pt x="149485" y="345879"/>
                  </a:lnTo>
                  <a:lnTo>
                    <a:pt x="149485" y="339772"/>
                  </a:lnTo>
                  <a:lnTo>
                    <a:pt x="252271" y="339772"/>
                  </a:lnTo>
                  <a:cubicBezTo>
                    <a:pt x="252271" y="348462"/>
                    <a:pt x="247343" y="355508"/>
                    <a:pt x="241007" y="355508"/>
                  </a:cubicBezTo>
                  <a:lnTo>
                    <a:pt x="11264" y="355508"/>
                  </a:lnTo>
                  <a:cubicBezTo>
                    <a:pt x="4928" y="355508"/>
                    <a:pt x="0" y="348462"/>
                    <a:pt x="0" y="339772"/>
                  </a:cubicBezTo>
                  <a:close/>
                  <a:moveTo>
                    <a:pt x="383677" y="200406"/>
                  </a:moveTo>
                  <a:lnTo>
                    <a:pt x="564157" y="200406"/>
                  </a:lnTo>
                  <a:cubicBezTo>
                    <a:pt x="572606" y="200406"/>
                    <a:pt x="579412" y="207202"/>
                    <a:pt x="579412" y="215637"/>
                  </a:cubicBezTo>
                  <a:lnTo>
                    <a:pt x="579412" y="320378"/>
                  </a:lnTo>
                  <a:cubicBezTo>
                    <a:pt x="579412" y="328814"/>
                    <a:pt x="572606" y="335609"/>
                    <a:pt x="564157" y="335609"/>
                  </a:cubicBezTo>
                  <a:lnTo>
                    <a:pt x="383677" y="335609"/>
                  </a:lnTo>
                  <a:cubicBezTo>
                    <a:pt x="375228" y="335609"/>
                    <a:pt x="368422" y="328814"/>
                    <a:pt x="368422" y="320378"/>
                  </a:cubicBezTo>
                  <a:lnTo>
                    <a:pt x="368422" y="215637"/>
                  </a:lnTo>
                  <a:cubicBezTo>
                    <a:pt x="368422" y="207202"/>
                    <a:pt x="375228" y="200406"/>
                    <a:pt x="383677" y="200406"/>
                  </a:cubicBezTo>
                  <a:close/>
                  <a:moveTo>
                    <a:pt x="294283" y="200406"/>
                  </a:moveTo>
                  <a:lnTo>
                    <a:pt x="305783" y="200406"/>
                  </a:lnTo>
                  <a:lnTo>
                    <a:pt x="305783" y="385756"/>
                  </a:lnTo>
                  <a:lnTo>
                    <a:pt x="343097" y="385756"/>
                  </a:lnTo>
                  <a:lnTo>
                    <a:pt x="343097" y="395129"/>
                  </a:lnTo>
                  <a:lnTo>
                    <a:pt x="470530" y="395129"/>
                  </a:lnTo>
                  <a:lnTo>
                    <a:pt x="470530" y="406610"/>
                  </a:lnTo>
                  <a:lnTo>
                    <a:pt x="343097" y="406610"/>
                  </a:lnTo>
                  <a:lnTo>
                    <a:pt x="343097" y="415983"/>
                  </a:lnTo>
                  <a:lnTo>
                    <a:pt x="256969" y="415983"/>
                  </a:lnTo>
                  <a:lnTo>
                    <a:pt x="256969" y="406610"/>
                  </a:lnTo>
                  <a:lnTo>
                    <a:pt x="129770" y="406610"/>
                  </a:lnTo>
                  <a:lnTo>
                    <a:pt x="129770" y="395129"/>
                  </a:lnTo>
                  <a:lnTo>
                    <a:pt x="256969" y="395129"/>
                  </a:lnTo>
                  <a:lnTo>
                    <a:pt x="256969" y="385756"/>
                  </a:lnTo>
                  <a:lnTo>
                    <a:pt x="294283" y="385756"/>
                  </a:lnTo>
                  <a:close/>
                  <a:moveTo>
                    <a:pt x="35926" y="200406"/>
                  </a:moveTo>
                  <a:lnTo>
                    <a:pt x="216346" y="200406"/>
                  </a:lnTo>
                  <a:cubicBezTo>
                    <a:pt x="224792" y="200406"/>
                    <a:pt x="231596" y="207202"/>
                    <a:pt x="231596" y="215637"/>
                  </a:cubicBezTo>
                  <a:lnTo>
                    <a:pt x="231596" y="320378"/>
                  </a:lnTo>
                  <a:cubicBezTo>
                    <a:pt x="231596" y="328814"/>
                    <a:pt x="224792" y="335609"/>
                    <a:pt x="216346" y="335609"/>
                  </a:cubicBezTo>
                  <a:lnTo>
                    <a:pt x="35926" y="335609"/>
                  </a:lnTo>
                  <a:cubicBezTo>
                    <a:pt x="27480" y="335609"/>
                    <a:pt x="20676" y="328814"/>
                    <a:pt x="20676" y="320378"/>
                  </a:cubicBezTo>
                  <a:lnTo>
                    <a:pt x="20676" y="215637"/>
                  </a:lnTo>
                  <a:cubicBezTo>
                    <a:pt x="20676" y="207202"/>
                    <a:pt x="27480" y="200406"/>
                    <a:pt x="35926" y="200406"/>
                  </a:cubicBezTo>
                  <a:close/>
                  <a:moveTo>
                    <a:pt x="173873" y="139437"/>
                  </a:moveTo>
                  <a:lnTo>
                    <a:pt x="276659" y="139437"/>
                  </a:lnTo>
                  <a:lnTo>
                    <a:pt x="276659" y="145543"/>
                  </a:lnTo>
                  <a:lnTo>
                    <a:pt x="323358" y="145543"/>
                  </a:lnTo>
                  <a:lnTo>
                    <a:pt x="323358" y="139437"/>
                  </a:lnTo>
                  <a:lnTo>
                    <a:pt x="426144" y="139437"/>
                  </a:lnTo>
                  <a:cubicBezTo>
                    <a:pt x="426144" y="148127"/>
                    <a:pt x="421216" y="155173"/>
                    <a:pt x="414880" y="155173"/>
                  </a:cubicBezTo>
                  <a:lnTo>
                    <a:pt x="185137" y="155173"/>
                  </a:lnTo>
                  <a:cubicBezTo>
                    <a:pt x="178801" y="155173"/>
                    <a:pt x="173873" y="148127"/>
                    <a:pt x="173873" y="139437"/>
                  </a:cubicBezTo>
                  <a:close/>
                  <a:moveTo>
                    <a:pt x="209803" y="0"/>
                  </a:moveTo>
                  <a:lnTo>
                    <a:pt x="390263" y="0"/>
                  </a:lnTo>
                  <a:cubicBezTo>
                    <a:pt x="398711" y="0"/>
                    <a:pt x="405751" y="6795"/>
                    <a:pt x="405751" y="15231"/>
                  </a:cubicBezTo>
                  <a:lnTo>
                    <a:pt x="405751" y="119972"/>
                  </a:lnTo>
                  <a:cubicBezTo>
                    <a:pt x="405751" y="128407"/>
                    <a:pt x="398711" y="135203"/>
                    <a:pt x="390263" y="135203"/>
                  </a:cubicBezTo>
                  <a:lnTo>
                    <a:pt x="209803" y="135203"/>
                  </a:lnTo>
                  <a:cubicBezTo>
                    <a:pt x="201355" y="135203"/>
                    <a:pt x="194549" y="128407"/>
                    <a:pt x="194549" y="119972"/>
                  </a:cubicBezTo>
                  <a:lnTo>
                    <a:pt x="194549" y="15231"/>
                  </a:lnTo>
                  <a:cubicBezTo>
                    <a:pt x="194549" y="6795"/>
                    <a:pt x="201355" y="0"/>
                    <a:pt x="209803" y="0"/>
                  </a:cubicBezTo>
                  <a:close/>
                </a:path>
              </a:pathLst>
            </a:custGeom>
            <a:solidFill>
              <a:schemeClr val="bg1"/>
            </a:solidFill>
            <a:ln w="9525">
              <a:noFill/>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800" dirty="0"/>
            </a:p>
          </p:txBody>
        </p:sp>
      </p:grpSp>
      <p:cxnSp>
        <p:nvCxnSpPr>
          <p:cNvPr id="20" name="iS1ïḑé">
            <a:extLst>
              <a:ext uri="{FF2B5EF4-FFF2-40B4-BE49-F238E27FC236}">
                <a16:creationId xmlns:a16="http://schemas.microsoft.com/office/drawing/2014/main" id="{11AF3DC3-B767-6425-01D0-920FCBFDD66D}"/>
              </a:ext>
            </a:extLst>
          </p:cNvPr>
          <p:cNvCxnSpPr/>
          <p:nvPr/>
        </p:nvCxnSpPr>
        <p:spPr>
          <a:xfrm>
            <a:off x="586036" y="3573081"/>
            <a:ext cx="3198942" cy="0"/>
          </a:xfrm>
          <a:prstGeom prst="line">
            <a:avLst/>
          </a:prstGeom>
          <a:ln w="3175" cap="rnd">
            <a:solidFill>
              <a:srgbClr val="0070C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21" name="íṩľïḋé">
            <a:extLst>
              <a:ext uri="{FF2B5EF4-FFF2-40B4-BE49-F238E27FC236}">
                <a16:creationId xmlns:a16="http://schemas.microsoft.com/office/drawing/2014/main" id="{411FC4DE-CC95-D5A5-D2E0-8EAE05F54972}"/>
              </a:ext>
            </a:extLst>
          </p:cNvPr>
          <p:cNvGrpSpPr/>
          <p:nvPr/>
        </p:nvGrpSpPr>
        <p:grpSpPr>
          <a:xfrm>
            <a:off x="7949725" y="2764876"/>
            <a:ext cx="3457423" cy="3249132"/>
            <a:chOff x="420620" y="3296099"/>
            <a:chExt cx="3458774" cy="3250401"/>
          </a:xfrm>
        </p:grpSpPr>
        <p:cxnSp>
          <p:nvCxnSpPr>
            <p:cNvPr id="22" name="iṩḻídé">
              <a:extLst>
                <a:ext uri="{FF2B5EF4-FFF2-40B4-BE49-F238E27FC236}">
                  <a16:creationId xmlns:a16="http://schemas.microsoft.com/office/drawing/2014/main" id="{350A6908-A6DC-1A6A-B154-6FD2D3AB97C0}"/>
                </a:ext>
              </a:extLst>
            </p:cNvPr>
            <p:cNvCxnSpPr/>
            <p:nvPr/>
          </p:nvCxnSpPr>
          <p:spPr>
            <a:xfrm>
              <a:off x="679202" y="3296099"/>
              <a:ext cx="3200192" cy="0"/>
            </a:xfrm>
            <a:prstGeom prst="line">
              <a:avLst/>
            </a:prstGeom>
            <a:ln w="3175" cap="rnd">
              <a:solidFill>
                <a:srgbClr val="0070C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4" name="ïşľíḓe">
              <a:extLst>
                <a:ext uri="{FF2B5EF4-FFF2-40B4-BE49-F238E27FC236}">
                  <a16:creationId xmlns:a16="http://schemas.microsoft.com/office/drawing/2014/main" id="{F484C65C-2F63-A767-9516-24309E82191B}"/>
                </a:ext>
              </a:extLst>
            </p:cNvPr>
            <p:cNvCxnSpPr/>
            <p:nvPr/>
          </p:nvCxnSpPr>
          <p:spPr>
            <a:xfrm>
              <a:off x="420620" y="6546500"/>
              <a:ext cx="3200192" cy="0"/>
            </a:xfrm>
            <a:prstGeom prst="line">
              <a:avLst/>
            </a:prstGeom>
            <a:ln w="3175" cap="rnd">
              <a:solidFill>
                <a:srgbClr val="0070C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25" name="文本框 24">
            <a:extLst>
              <a:ext uri="{FF2B5EF4-FFF2-40B4-BE49-F238E27FC236}">
                <a16:creationId xmlns:a16="http://schemas.microsoft.com/office/drawing/2014/main" id="{926D1CEF-75D7-F8FD-38F2-7C1A72C5DFEF}"/>
              </a:ext>
            </a:extLst>
          </p:cNvPr>
          <p:cNvSpPr txBox="1"/>
          <p:nvPr/>
        </p:nvSpPr>
        <p:spPr>
          <a:xfrm>
            <a:off x="278546" y="2409396"/>
            <a:ext cx="3295698" cy="1362533"/>
          </a:xfrm>
          <a:prstGeom prst="rect">
            <a:avLst/>
          </a:prstGeom>
          <a:noFill/>
        </p:spPr>
        <p:txBody>
          <a:bodyPr wrap="square" rtlCol="0">
            <a:spAutoFit/>
          </a:bodyPr>
          <a:lstStyle>
            <a:defPPr>
              <a:defRPr lang="en-US"/>
            </a:defPPr>
            <a:lvl1pPr marL="285750" indent="-285750" algn="just">
              <a:lnSpc>
                <a:spcPct val="120000"/>
              </a:lnSpc>
              <a:buFont typeface="Arial" panose="020B0604020202020204" pitchFamily="34" charset="0"/>
              <a:buChar char="•"/>
              <a:defRPr kumimoji="1" sz="1200">
                <a:solidFill>
                  <a:schemeClr val="bg2">
                    <a:lumMod val="75000"/>
                  </a:schemeClr>
                </a:solidFill>
                <a:latin typeface="微软雅黑" panose="020B0503020204020204" pitchFamily="34" charset="-122"/>
                <a:ea typeface="微软雅黑" panose="020B0503020204020204" pitchFamily="34" charset="-122"/>
              </a:defRPr>
            </a:lvl1pPr>
          </a:lstStyle>
          <a:p>
            <a:r>
              <a:rPr lang="zh-CN" altLang="en-US" sz="1400" dirty="0">
                <a:solidFill>
                  <a:schemeClr val="tx1">
                    <a:lumMod val="90000"/>
                    <a:lumOff val="10000"/>
                  </a:schemeClr>
                </a:solidFill>
              </a:rPr>
              <a:t>增加服务开发者的模块，组织共建伙伴按阶段更新官网版本，提升移动端的产品设计和体验，最终实现</a:t>
            </a:r>
            <a:r>
              <a:rPr lang="en-US" altLang="zh-CN" sz="1400" dirty="0">
                <a:solidFill>
                  <a:schemeClr val="tx1">
                    <a:lumMod val="90000"/>
                    <a:lumOff val="10000"/>
                  </a:schemeClr>
                </a:solidFill>
              </a:rPr>
              <a:t>OpenHarmony</a:t>
            </a:r>
            <a:r>
              <a:rPr lang="zh-CN" altLang="en-US" sz="1400" dirty="0">
                <a:solidFill>
                  <a:schemeClr val="tx1">
                    <a:lumMod val="90000"/>
                    <a:lumOff val="10000"/>
                  </a:schemeClr>
                </a:solidFill>
              </a:rPr>
              <a:t>官网商业化呈现</a:t>
            </a:r>
            <a:endParaRPr lang="en-US" altLang="zh-CN" sz="1400" dirty="0">
              <a:solidFill>
                <a:schemeClr val="tx1">
                  <a:lumMod val="90000"/>
                  <a:lumOff val="10000"/>
                </a:schemeClr>
              </a:solidFill>
            </a:endParaRPr>
          </a:p>
          <a:p>
            <a:endParaRPr lang="zh-CN" altLang="en-US" sz="1400" dirty="0">
              <a:solidFill>
                <a:schemeClr val="tx1">
                  <a:lumMod val="90000"/>
                  <a:lumOff val="10000"/>
                </a:schemeClr>
              </a:solidFill>
            </a:endParaRPr>
          </a:p>
        </p:txBody>
      </p:sp>
      <p:sp>
        <p:nvSpPr>
          <p:cNvPr id="26" name="矩形 25">
            <a:extLst>
              <a:ext uri="{FF2B5EF4-FFF2-40B4-BE49-F238E27FC236}">
                <a16:creationId xmlns:a16="http://schemas.microsoft.com/office/drawing/2014/main" id="{86FE5F48-E354-FDFE-2D8E-E229120A9B70}"/>
              </a:ext>
            </a:extLst>
          </p:cNvPr>
          <p:cNvSpPr/>
          <p:nvPr/>
        </p:nvSpPr>
        <p:spPr>
          <a:xfrm>
            <a:off x="88421" y="2041550"/>
            <a:ext cx="4059141" cy="30765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构建</a:t>
            </a:r>
            <a:r>
              <a:rPr lang="en-US" altLang="zh-CN" sz="1400" b="1" dirty="0">
                <a:latin typeface="微软雅黑" panose="020B0503020204020204" pitchFamily="34" charset="-122"/>
                <a:ea typeface="微软雅黑" panose="020B0503020204020204" pitchFamily="34" charset="-122"/>
              </a:rPr>
              <a:t>OH</a:t>
            </a:r>
            <a:r>
              <a:rPr lang="zh-CN" altLang="en-US" sz="1400" b="1" dirty="0">
                <a:latin typeface="微软雅黑" panose="020B0503020204020204" pitchFamily="34" charset="-122"/>
                <a:ea typeface="微软雅黑" panose="020B0503020204020204" pitchFamily="34" charset="-122"/>
              </a:rPr>
              <a:t>品牌形象；输出价值，开发者一站式学习</a:t>
            </a:r>
          </a:p>
        </p:txBody>
      </p:sp>
      <p:sp>
        <p:nvSpPr>
          <p:cNvPr id="27" name="矩形 26">
            <a:extLst>
              <a:ext uri="{FF2B5EF4-FFF2-40B4-BE49-F238E27FC236}">
                <a16:creationId xmlns:a16="http://schemas.microsoft.com/office/drawing/2014/main" id="{A4071831-44FA-0172-008C-F92DAA8637DA}"/>
              </a:ext>
            </a:extLst>
          </p:cNvPr>
          <p:cNvSpPr/>
          <p:nvPr/>
        </p:nvSpPr>
        <p:spPr>
          <a:xfrm>
            <a:off x="7421232" y="1427741"/>
            <a:ext cx="4491783" cy="30765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复刻官网服务模块，依托三方技术社区扩大目标覆盖面</a:t>
            </a:r>
          </a:p>
        </p:txBody>
      </p:sp>
      <p:sp>
        <p:nvSpPr>
          <p:cNvPr id="28" name="文本框 27">
            <a:extLst>
              <a:ext uri="{FF2B5EF4-FFF2-40B4-BE49-F238E27FC236}">
                <a16:creationId xmlns:a16="http://schemas.microsoft.com/office/drawing/2014/main" id="{EED15BAB-DA7F-E53F-18C5-5D6E6519863F}"/>
              </a:ext>
            </a:extLst>
          </p:cNvPr>
          <p:cNvSpPr txBox="1"/>
          <p:nvPr/>
        </p:nvSpPr>
        <p:spPr>
          <a:xfrm>
            <a:off x="8080999" y="1829571"/>
            <a:ext cx="2936559" cy="1475597"/>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kumimoji="1" lang="zh-CN" altLang="en-US" sz="1400" dirty="0">
                <a:solidFill>
                  <a:schemeClr val="tx1">
                    <a:lumMod val="90000"/>
                    <a:lumOff val="10000"/>
                  </a:schemeClr>
                </a:solidFill>
                <a:latin typeface="微软雅黑" panose="020B0503020204020204" pitchFamily="34" charset="-122"/>
                <a:ea typeface="微软雅黑" panose="020B0503020204020204" pitchFamily="34" charset="-122"/>
              </a:rPr>
              <a:t>与主流三方社区建立合作，通过专区、新闻报道、联合线上线下活动获取更多开发者关注</a:t>
            </a:r>
            <a:endParaRPr kumimoji="1" lang="en-US" altLang="zh-CN" sz="1400" dirty="0">
              <a:solidFill>
                <a:schemeClr val="tx1">
                  <a:lumMod val="90000"/>
                  <a:lumOff val="10000"/>
                </a:schemeClr>
              </a:solidFill>
              <a:latin typeface="微软雅黑" panose="020B0503020204020204" pitchFamily="34" charset="-122"/>
              <a:ea typeface="微软雅黑" panose="020B0503020204020204" pitchFamily="34" charset="-122"/>
            </a:endParaRPr>
          </a:p>
          <a:p>
            <a:pPr algn="just">
              <a:lnSpc>
                <a:spcPct val="150000"/>
              </a:lnSpc>
            </a:pPr>
            <a:endParaRPr lang="zh-CN" altLang="en-US" sz="1400" dirty="0">
              <a:solidFill>
                <a:schemeClr val="tx1">
                  <a:lumMod val="90000"/>
                  <a:lumOff val="10000"/>
                </a:schemeClr>
              </a:solidFill>
              <a:latin typeface="微软雅黑" panose="020B0503020204020204" pitchFamily="34" charset="-122"/>
              <a:ea typeface="微软雅黑" panose="020B0503020204020204" pitchFamily="34" charset="-122"/>
            </a:endParaRPr>
          </a:p>
          <a:p>
            <a:pPr algn="just">
              <a:lnSpc>
                <a:spcPct val="150000"/>
              </a:lnSpc>
            </a:pPr>
            <a:endParaRPr lang="zh-CN" altLang="en-US" sz="14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0E48C3CB-5C20-2397-D951-11C53CA27613}"/>
              </a:ext>
            </a:extLst>
          </p:cNvPr>
          <p:cNvSpPr/>
          <p:nvPr/>
        </p:nvSpPr>
        <p:spPr>
          <a:xfrm>
            <a:off x="7746184" y="4396848"/>
            <a:ext cx="3773919" cy="30765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连接目标开发者，搭建官方和开发者沟通渠道</a:t>
            </a:r>
          </a:p>
        </p:txBody>
      </p:sp>
      <p:sp>
        <p:nvSpPr>
          <p:cNvPr id="30" name="文本框 29">
            <a:extLst>
              <a:ext uri="{FF2B5EF4-FFF2-40B4-BE49-F238E27FC236}">
                <a16:creationId xmlns:a16="http://schemas.microsoft.com/office/drawing/2014/main" id="{BA846466-7145-B7DD-683A-DE12F6484A36}"/>
              </a:ext>
            </a:extLst>
          </p:cNvPr>
          <p:cNvSpPr txBox="1"/>
          <p:nvPr/>
        </p:nvSpPr>
        <p:spPr>
          <a:xfrm>
            <a:off x="7589043" y="4519416"/>
            <a:ext cx="3882953" cy="1362533"/>
          </a:xfrm>
          <a:prstGeom prst="rect">
            <a:avLst/>
          </a:prstGeom>
          <a:noFill/>
        </p:spPr>
        <p:txBody>
          <a:bodyPr wrap="square" rtlCol="0">
            <a:spAutoFit/>
          </a:bodyPr>
          <a:lstStyle>
            <a:defPPr>
              <a:defRPr lang="en-US"/>
            </a:defPPr>
            <a:lvl1pPr marL="285750" indent="-285750" algn="just">
              <a:lnSpc>
                <a:spcPct val="120000"/>
              </a:lnSpc>
              <a:buFont typeface="Arial" panose="020B0604020202020204" pitchFamily="34" charset="0"/>
              <a:buChar char="•"/>
              <a:defRPr kumimoji="1" sz="1200">
                <a:solidFill>
                  <a:schemeClr val="bg2">
                    <a:lumMod val="75000"/>
                  </a:schemeClr>
                </a:solidFill>
                <a:latin typeface="微软雅黑" panose="020B0503020204020204" pitchFamily="34" charset="-122"/>
                <a:ea typeface="微软雅黑" panose="020B0503020204020204" pitchFamily="34" charset="-122"/>
              </a:defRPr>
            </a:lvl1pPr>
          </a:lstStyle>
          <a:p>
            <a:pPr marL="0" indent="0">
              <a:buNone/>
            </a:pPr>
            <a:endParaRPr lang="en-US" altLang="zh-CN" sz="1400" dirty="0">
              <a:solidFill>
                <a:schemeClr val="tx1">
                  <a:lumMod val="90000"/>
                  <a:lumOff val="10000"/>
                </a:schemeClr>
              </a:solidFill>
            </a:endParaRPr>
          </a:p>
          <a:p>
            <a:r>
              <a:rPr lang="zh-CN" altLang="en-US" sz="1400" dirty="0">
                <a:solidFill>
                  <a:schemeClr val="tx1">
                    <a:lumMod val="90000"/>
                    <a:lumOff val="10000"/>
                  </a:schemeClr>
                </a:solidFill>
              </a:rPr>
              <a:t>持续优化社群运营机制，通过每日资讯、每周直播、每月活动持续提升开发者活跃，从中挖掘意见领袖及热心组织者，为建设以城市为中心的开发者线下组织做准备</a:t>
            </a:r>
          </a:p>
        </p:txBody>
      </p:sp>
      <p:sp>
        <p:nvSpPr>
          <p:cNvPr id="31" name="iśḻïḓè">
            <a:extLst>
              <a:ext uri="{FF2B5EF4-FFF2-40B4-BE49-F238E27FC236}">
                <a16:creationId xmlns:a16="http://schemas.microsoft.com/office/drawing/2014/main" id="{1D741A73-81A5-0476-4ED4-AFCD772E0D5E}"/>
              </a:ext>
            </a:extLst>
          </p:cNvPr>
          <p:cNvSpPr/>
          <p:nvPr/>
        </p:nvSpPr>
        <p:spPr bwMode="auto">
          <a:xfrm>
            <a:off x="0" y="3941267"/>
            <a:ext cx="4089113" cy="1353023"/>
          </a:xfrm>
          <a:prstGeom prst="roundRect">
            <a:avLst/>
          </a:prstGeom>
          <a:solidFill>
            <a:srgbClr val="F2F2F2"/>
          </a:solidFill>
          <a:ln w="9525">
            <a:noFill/>
            <a:round/>
          </a:ln>
        </p:spPr>
        <p:txBody>
          <a:bodyPr vert="horz" wrap="square" lIns="91404" tIns="45702" rIns="91404" bIns="45702" anchor="ctr" anchorCtr="1" compatLnSpc="1">
            <a:normAutofit/>
          </a:bodyPr>
          <a:lstStyle/>
          <a:p>
            <a:pPr algn="r" defTabSz="913765">
              <a:lnSpc>
                <a:spcPct val="150000"/>
              </a:lnSpc>
              <a:buSzPct val="25000"/>
              <a:defRPr/>
            </a:pPr>
            <a:endParaRPr lang="en-US" altLang="zh-CN" sz="1100" kern="0" dirty="0">
              <a:solidFill>
                <a:srgbClr val="666666"/>
              </a:solidFill>
              <a:latin typeface="Arial" panose="020B0604020202020204"/>
              <a:ea typeface="黑体" panose="02010609060101010101" pitchFamily="49" charset="-122"/>
            </a:endParaRPr>
          </a:p>
        </p:txBody>
      </p:sp>
      <p:grpSp>
        <p:nvGrpSpPr>
          <p:cNvPr id="32" name="组合 31">
            <a:extLst>
              <a:ext uri="{FF2B5EF4-FFF2-40B4-BE49-F238E27FC236}">
                <a16:creationId xmlns:a16="http://schemas.microsoft.com/office/drawing/2014/main" id="{106AFD89-563E-32FC-D0D6-8D8A8BBDBD54}"/>
              </a:ext>
            </a:extLst>
          </p:cNvPr>
          <p:cNvGrpSpPr/>
          <p:nvPr/>
        </p:nvGrpSpPr>
        <p:grpSpPr>
          <a:xfrm>
            <a:off x="112277" y="4107121"/>
            <a:ext cx="3913036" cy="948671"/>
            <a:chOff x="2888747" y="4975950"/>
            <a:chExt cx="3914565" cy="949042"/>
          </a:xfrm>
        </p:grpSpPr>
        <p:sp>
          <p:nvSpPr>
            <p:cNvPr id="33" name="矩形 32">
              <a:extLst>
                <a:ext uri="{FF2B5EF4-FFF2-40B4-BE49-F238E27FC236}">
                  <a16:creationId xmlns:a16="http://schemas.microsoft.com/office/drawing/2014/main" id="{972E7FE6-C738-3868-785E-251335C64B1D}"/>
                </a:ext>
              </a:extLst>
            </p:cNvPr>
            <p:cNvSpPr/>
            <p:nvPr/>
          </p:nvSpPr>
          <p:spPr bwMode="auto">
            <a:xfrm>
              <a:off x="5515138" y="4988840"/>
              <a:ext cx="1211908" cy="936152"/>
            </a:xfrm>
            <a:prstGeom prst="rect">
              <a:avLst/>
            </a:prstGeom>
            <a:noFill/>
            <a:ln w="3175">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endParaRPr lang="zh-CN" altLang="en-US" sz="1800" kern="0">
                <a:solidFill>
                  <a:srgbClr val="282828"/>
                </a:solidFill>
                <a:latin typeface="Arial" panose="020B0604020202020204"/>
              </a:endParaRPr>
            </a:p>
          </p:txBody>
        </p:sp>
        <p:sp>
          <p:nvSpPr>
            <p:cNvPr id="34" name="矩形 33">
              <a:extLst>
                <a:ext uri="{FF2B5EF4-FFF2-40B4-BE49-F238E27FC236}">
                  <a16:creationId xmlns:a16="http://schemas.microsoft.com/office/drawing/2014/main" id="{CBCBEC9B-D382-3A29-EF4F-92AF5EBFBE29}"/>
                </a:ext>
              </a:extLst>
            </p:cNvPr>
            <p:cNvSpPr/>
            <p:nvPr/>
          </p:nvSpPr>
          <p:spPr bwMode="auto">
            <a:xfrm>
              <a:off x="4206922" y="4982424"/>
              <a:ext cx="1144396" cy="936152"/>
            </a:xfrm>
            <a:prstGeom prst="rect">
              <a:avLst/>
            </a:prstGeom>
            <a:noFill/>
            <a:ln w="3175">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endParaRPr lang="zh-CN" altLang="en-US" sz="1800" kern="0">
                <a:solidFill>
                  <a:srgbClr val="282828"/>
                </a:solidFill>
                <a:latin typeface="Arial" panose="020B0604020202020204"/>
              </a:endParaRPr>
            </a:p>
          </p:txBody>
        </p:sp>
        <p:sp>
          <p:nvSpPr>
            <p:cNvPr id="35" name="矩形 34">
              <a:extLst>
                <a:ext uri="{FF2B5EF4-FFF2-40B4-BE49-F238E27FC236}">
                  <a16:creationId xmlns:a16="http://schemas.microsoft.com/office/drawing/2014/main" id="{B697ED51-B23D-3973-0B99-68EE129E082F}"/>
                </a:ext>
              </a:extLst>
            </p:cNvPr>
            <p:cNvSpPr/>
            <p:nvPr/>
          </p:nvSpPr>
          <p:spPr bwMode="auto">
            <a:xfrm>
              <a:off x="2888747" y="4975950"/>
              <a:ext cx="1120213" cy="936152"/>
            </a:xfrm>
            <a:prstGeom prst="rect">
              <a:avLst/>
            </a:prstGeom>
            <a:noFill/>
            <a:ln w="3175">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endParaRPr lang="zh-CN" altLang="en-US" sz="1800" kern="0">
                <a:solidFill>
                  <a:srgbClr val="282828"/>
                </a:solidFill>
                <a:latin typeface="Arial" panose="020B0604020202020204"/>
              </a:endParaRPr>
            </a:p>
          </p:txBody>
        </p:sp>
        <p:sp>
          <p:nvSpPr>
            <p:cNvPr id="36" name="矩形 35">
              <a:extLst>
                <a:ext uri="{FF2B5EF4-FFF2-40B4-BE49-F238E27FC236}">
                  <a16:creationId xmlns:a16="http://schemas.microsoft.com/office/drawing/2014/main" id="{747447C8-8433-88FB-6805-F5CC317E19D5}"/>
                </a:ext>
              </a:extLst>
            </p:cNvPr>
            <p:cNvSpPr/>
            <p:nvPr/>
          </p:nvSpPr>
          <p:spPr bwMode="auto">
            <a:xfrm>
              <a:off x="6554765" y="5079026"/>
              <a:ext cx="248547" cy="728238"/>
            </a:xfrm>
            <a:prstGeom prst="rect">
              <a:avLst/>
            </a:prstGeom>
            <a:solidFill>
              <a:srgbClr val="0070C0"/>
            </a:solidFill>
            <a:ln w="28575">
              <a:solidFill>
                <a:srgbClr val="0070C0"/>
              </a:solidFill>
              <a:round/>
              <a:tailEnd type="arrow" w="sm" len="med"/>
            </a:ln>
            <a:effectLst/>
          </p:spPr>
          <p:txBody>
            <a:bodyPr wrap="none" rtlCol="0" anchor="ctr"/>
            <a:lstStyle/>
            <a:p>
              <a:pPr algn="ctr" defTabSz="913765">
                <a:defRPr/>
              </a:pPr>
              <a:r>
                <a:rPr lang="zh-CN" altLang="en-US" sz="1000" kern="0" dirty="0">
                  <a:solidFill>
                    <a:srgbClr val="FFFFFF"/>
                  </a:solidFill>
                  <a:latin typeface="Arial" panose="020B0604020202020204"/>
                </a:rPr>
                <a:t>用</a:t>
              </a:r>
              <a:endParaRPr lang="en-US" altLang="zh-CN" sz="1000" kern="0" dirty="0">
                <a:solidFill>
                  <a:srgbClr val="FFFFFF"/>
                </a:solidFill>
                <a:latin typeface="Arial" panose="020B0604020202020204"/>
              </a:endParaRPr>
            </a:p>
            <a:p>
              <a:pPr algn="ctr" defTabSz="913765">
                <a:defRPr/>
              </a:pPr>
              <a:r>
                <a:rPr lang="zh-CN" altLang="en-US" sz="1000" kern="0" dirty="0">
                  <a:solidFill>
                    <a:srgbClr val="FFFFFF"/>
                  </a:solidFill>
                  <a:latin typeface="Arial" panose="020B0604020202020204"/>
                </a:rPr>
                <a:t>户</a:t>
              </a:r>
              <a:endParaRPr lang="en-US" altLang="zh-CN" sz="1000" kern="0" dirty="0">
                <a:solidFill>
                  <a:srgbClr val="FFFFFF"/>
                </a:solidFill>
                <a:latin typeface="Arial" panose="020B0604020202020204"/>
              </a:endParaRPr>
            </a:p>
            <a:p>
              <a:pPr algn="ctr" defTabSz="913765">
                <a:defRPr/>
              </a:pPr>
              <a:r>
                <a:rPr lang="zh-CN" altLang="en-US" sz="1000" kern="0" dirty="0">
                  <a:solidFill>
                    <a:srgbClr val="FFFFFF"/>
                  </a:solidFill>
                  <a:latin typeface="Arial" panose="020B0604020202020204"/>
                </a:rPr>
                <a:t>画</a:t>
              </a:r>
              <a:endParaRPr lang="en-US" altLang="zh-CN" sz="1000" kern="0" dirty="0">
                <a:solidFill>
                  <a:srgbClr val="FFFFFF"/>
                </a:solidFill>
                <a:latin typeface="Arial" panose="020B0604020202020204"/>
              </a:endParaRPr>
            </a:p>
            <a:p>
              <a:pPr algn="ctr" defTabSz="913765">
                <a:defRPr/>
              </a:pPr>
              <a:r>
                <a:rPr lang="zh-CN" altLang="en-US" sz="1000" kern="0" dirty="0">
                  <a:solidFill>
                    <a:srgbClr val="FFFFFF"/>
                  </a:solidFill>
                  <a:latin typeface="Arial" panose="020B0604020202020204"/>
                </a:rPr>
                <a:t>像</a:t>
              </a:r>
            </a:p>
          </p:txBody>
        </p:sp>
        <p:sp>
          <p:nvSpPr>
            <p:cNvPr id="37" name="矩形 36">
              <a:extLst>
                <a:ext uri="{FF2B5EF4-FFF2-40B4-BE49-F238E27FC236}">
                  <a16:creationId xmlns:a16="http://schemas.microsoft.com/office/drawing/2014/main" id="{4131E06D-410A-5CAE-52F1-C5DCCF552084}"/>
                </a:ext>
              </a:extLst>
            </p:cNvPr>
            <p:cNvSpPr/>
            <p:nvPr/>
          </p:nvSpPr>
          <p:spPr bwMode="auto">
            <a:xfrm>
              <a:off x="5221753" y="5067570"/>
              <a:ext cx="248547" cy="728238"/>
            </a:xfrm>
            <a:prstGeom prst="rect">
              <a:avLst/>
            </a:prstGeom>
            <a:solidFill>
              <a:srgbClr val="0070C0"/>
            </a:solidFill>
            <a:ln w="28575">
              <a:solidFill>
                <a:srgbClr val="0070C0"/>
              </a:solidFill>
              <a:round/>
              <a:tailEnd type="arrow" w="sm" len="med"/>
            </a:ln>
            <a:effectLst/>
          </p:spPr>
          <p:txBody>
            <a:bodyPr wrap="none" rtlCol="0" anchor="ctr"/>
            <a:lstStyle/>
            <a:p>
              <a:pPr algn="ctr" defTabSz="913765">
                <a:defRPr/>
              </a:pPr>
              <a:r>
                <a:rPr lang="zh-CN" altLang="en-US" sz="1000" kern="0" dirty="0">
                  <a:solidFill>
                    <a:srgbClr val="FFFFFF"/>
                  </a:solidFill>
                  <a:latin typeface="Arial" panose="020B0604020202020204"/>
                </a:rPr>
                <a:t>分</a:t>
              </a:r>
              <a:endParaRPr lang="en-US" altLang="zh-CN" sz="1000" kern="0" dirty="0">
                <a:solidFill>
                  <a:srgbClr val="FFFFFF"/>
                </a:solidFill>
                <a:latin typeface="Arial" panose="020B0604020202020204"/>
              </a:endParaRPr>
            </a:p>
            <a:p>
              <a:pPr algn="ctr" defTabSz="913765">
                <a:defRPr/>
              </a:pPr>
              <a:r>
                <a:rPr lang="zh-CN" altLang="en-US" sz="1000" kern="0" dirty="0">
                  <a:solidFill>
                    <a:srgbClr val="FFFFFF"/>
                  </a:solidFill>
                  <a:latin typeface="Arial" panose="020B0604020202020204"/>
                </a:rPr>
                <a:t>层</a:t>
              </a:r>
              <a:endParaRPr lang="en-US" altLang="zh-CN" sz="1000" kern="0" dirty="0">
                <a:solidFill>
                  <a:srgbClr val="FFFFFF"/>
                </a:solidFill>
                <a:latin typeface="Arial" panose="020B0604020202020204"/>
              </a:endParaRPr>
            </a:p>
            <a:p>
              <a:pPr algn="ctr" defTabSz="913765">
                <a:defRPr/>
              </a:pPr>
              <a:r>
                <a:rPr lang="zh-CN" altLang="en-US" sz="1000" kern="0" dirty="0">
                  <a:solidFill>
                    <a:srgbClr val="FFFFFF"/>
                  </a:solidFill>
                  <a:latin typeface="Arial" panose="020B0604020202020204"/>
                </a:rPr>
                <a:t>运</a:t>
              </a:r>
              <a:endParaRPr lang="en-US" altLang="zh-CN" sz="1000" kern="0" dirty="0">
                <a:solidFill>
                  <a:srgbClr val="FFFFFF"/>
                </a:solidFill>
                <a:latin typeface="Arial" panose="020B0604020202020204"/>
              </a:endParaRPr>
            </a:p>
            <a:p>
              <a:pPr algn="ctr" defTabSz="913765">
                <a:defRPr/>
              </a:pPr>
              <a:r>
                <a:rPr lang="zh-CN" altLang="en-US" sz="1000" kern="0" dirty="0">
                  <a:solidFill>
                    <a:srgbClr val="FFFFFF"/>
                  </a:solidFill>
                  <a:latin typeface="Arial" panose="020B0604020202020204"/>
                </a:rPr>
                <a:t>营</a:t>
              </a:r>
            </a:p>
          </p:txBody>
        </p:sp>
        <p:sp>
          <p:nvSpPr>
            <p:cNvPr id="38" name="矩形 37">
              <a:extLst>
                <a:ext uri="{FF2B5EF4-FFF2-40B4-BE49-F238E27FC236}">
                  <a16:creationId xmlns:a16="http://schemas.microsoft.com/office/drawing/2014/main" id="{17E13105-4B90-0F63-09DC-FFE4AB4C9F4B}"/>
                </a:ext>
              </a:extLst>
            </p:cNvPr>
            <p:cNvSpPr/>
            <p:nvPr/>
          </p:nvSpPr>
          <p:spPr bwMode="auto">
            <a:xfrm>
              <a:off x="3895022" y="5075577"/>
              <a:ext cx="248547" cy="728238"/>
            </a:xfrm>
            <a:prstGeom prst="rect">
              <a:avLst/>
            </a:prstGeom>
            <a:solidFill>
              <a:srgbClr val="0070C0"/>
            </a:solidFill>
            <a:ln w="28575">
              <a:solidFill>
                <a:srgbClr val="0070C0"/>
              </a:solidFill>
              <a:round/>
              <a:tailEnd type="arrow" w="sm" len="med"/>
            </a:ln>
            <a:effectLst/>
          </p:spPr>
          <p:txBody>
            <a:bodyPr vert="eaVert" wrap="none" rtlCol="0" anchor="ctr"/>
            <a:lstStyle/>
            <a:p>
              <a:pPr algn="ctr" defTabSz="913765">
                <a:defRPr/>
              </a:pPr>
              <a:r>
                <a:rPr lang="zh-CN" altLang="en-US" sz="1000" kern="0" dirty="0">
                  <a:solidFill>
                    <a:srgbClr val="FFFFFF"/>
                  </a:solidFill>
                  <a:latin typeface="Arial" panose="020B0604020202020204"/>
                </a:rPr>
                <a:t>官方内容</a:t>
              </a:r>
            </a:p>
          </p:txBody>
        </p:sp>
        <p:sp>
          <p:nvSpPr>
            <p:cNvPr id="39" name="矩形 38">
              <a:extLst>
                <a:ext uri="{FF2B5EF4-FFF2-40B4-BE49-F238E27FC236}">
                  <a16:creationId xmlns:a16="http://schemas.microsoft.com/office/drawing/2014/main" id="{1542AAB7-D9A7-0FB1-43CE-2FB4CF3B974E}"/>
                </a:ext>
              </a:extLst>
            </p:cNvPr>
            <p:cNvSpPr/>
            <p:nvPr/>
          </p:nvSpPr>
          <p:spPr bwMode="auto">
            <a:xfrm>
              <a:off x="5538628" y="5015950"/>
              <a:ext cx="472357"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行业</a:t>
              </a:r>
            </a:p>
          </p:txBody>
        </p:sp>
        <p:sp>
          <p:nvSpPr>
            <p:cNvPr id="40" name="矩形 39">
              <a:extLst>
                <a:ext uri="{FF2B5EF4-FFF2-40B4-BE49-F238E27FC236}">
                  <a16:creationId xmlns:a16="http://schemas.microsoft.com/office/drawing/2014/main" id="{EDE8C0D2-A31C-E921-A6CA-CBB5BF9C9FC4}"/>
                </a:ext>
              </a:extLst>
            </p:cNvPr>
            <p:cNvSpPr/>
            <p:nvPr/>
          </p:nvSpPr>
          <p:spPr bwMode="auto">
            <a:xfrm>
              <a:off x="6034151" y="5009071"/>
              <a:ext cx="472357"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活跃</a:t>
              </a:r>
            </a:p>
          </p:txBody>
        </p:sp>
        <p:sp>
          <p:nvSpPr>
            <p:cNvPr id="41" name="矩形 40">
              <a:extLst>
                <a:ext uri="{FF2B5EF4-FFF2-40B4-BE49-F238E27FC236}">
                  <a16:creationId xmlns:a16="http://schemas.microsoft.com/office/drawing/2014/main" id="{E714FB0B-2A54-C26C-7F58-44F2444230CD}"/>
                </a:ext>
              </a:extLst>
            </p:cNvPr>
            <p:cNvSpPr/>
            <p:nvPr/>
          </p:nvSpPr>
          <p:spPr bwMode="auto">
            <a:xfrm>
              <a:off x="5539469" y="5315627"/>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en-US" altLang="zh-CN" sz="1000" kern="0" dirty="0">
                  <a:solidFill>
                    <a:srgbClr val="282828"/>
                  </a:solidFill>
                  <a:latin typeface="微软雅黑" panose="020B0503020204020204" pitchFamily="34" charset="-122"/>
                </a:rPr>
                <a:t>ToB</a:t>
              </a:r>
              <a:endParaRPr lang="zh-CN" altLang="en-US" sz="1000" kern="0" dirty="0">
                <a:solidFill>
                  <a:srgbClr val="282828"/>
                </a:solidFill>
                <a:latin typeface="微软雅黑" panose="020B0503020204020204" pitchFamily="34" charset="-122"/>
              </a:endParaRPr>
            </a:p>
          </p:txBody>
        </p:sp>
        <p:sp>
          <p:nvSpPr>
            <p:cNvPr id="42" name="矩形 41">
              <a:extLst>
                <a:ext uri="{FF2B5EF4-FFF2-40B4-BE49-F238E27FC236}">
                  <a16:creationId xmlns:a16="http://schemas.microsoft.com/office/drawing/2014/main" id="{807A865C-C766-0530-A479-05432749B4CE}"/>
                </a:ext>
              </a:extLst>
            </p:cNvPr>
            <p:cNvSpPr/>
            <p:nvPr/>
          </p:nvSpPr>
          <p:spPr bwMode="auto">
            <a:xfrm>
              <a:off x="6034151" y="5310777"/>
              <a:ext cx="472357"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en-US" altLang="zh-CN" sz="1000" kern="0" dirty="0">
                  <a:solidFill>
                    <a:srgbClr val="282828"/>
                  </a:solidFill>
                  <a:latin typeface="微软雅黑" panose="020B0503020204020204" pitchFamily="34" charset="-122"/>
                </a:rPr>
                <a:t>ToC</a:t>
              </a:r>
              <a:endParaRPr lang="zh-CN" altLang="en-US" sz="1000" kern="0" dirty="0">
                <a:solidFill>
                  <a:srgbClr val="282828"/>
                </a:solidFill>
                <a:latin typeface="微软雅黑" panose="020B0503020204020204" pitchFamily="34" charset="-122"/>
              </a:endParaRPr>
            </a:p>
          </p:txBody>
        </p:sp>
        <p:sp>
          <p:nvSpPr>
            <p:cNvPr id="43" name="矩形 42">
              <a:extLst>
                <a:ext uri="{FF2B5EF4-FFF2-40B4-BE49-F238E27FC236}">
                  <a16:creationId xmlns:a16="http://schemas.microsoft.com/office/drawing/2014/main" id="{47466AB8-A691-5862-CD01-181AC1657897}"/>
                </a:ext>
              </a:extLst>
            </p:cNvPr>
            <p:cNvSpPr/>
            <p:nvPr/>
          </p:nvSpPr>
          <p:spPr bwMode="auto">
            <a:xfrm>
              <a:off x="5546501" y="5619143"/>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南向</a:t>
              </a:r>
            </a:p>
          </p:txBody>
        </p:sp>
        <p:sp>
          <p:nvSpPr>
            <p:cNvPr id="44" name="矩形 43">
              <a:extLst>
                <a:ext uri="{FF2B5EF4-FFF2-40B4-BE49-F238E27FC236}">
                  <a16:creationId xmlns:a16="http://schemas.microsoft.com/office/drawing/2014/main" id="{31C5DA2B-94EC-85FC-99C7-97BA86DB2942}"/>
                </a:ext>
              </a:extLst>
            </p:cNvPr>
            <p:cNvSpPr/>
            <p:nvPr/>
          </p:nvSpPr>
          <p:spPr bwMode="auto">
            <a:xfrm>
              <a:off x="6044185" y="5611511"/>
              <a:ext cx="462323"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北向</a:t>
              </a:r>
            </a:p>
          </p:txBody>
        </p:sp>
        <p:sp>
          <p:nvSpPr>
            <p:cNvPr id="45" name="矩形 44">
              <a:extLst>
                <a:ext uri="{FF2B5EF4-FFF2-40B4-BE49-F238E27FC236}">
                  <a16:creationId xmlns:a16="http://schemas.microsoft.com/office/drawing/2014/main" id="{F406D559-AA50-010F-1F0F-5313BA012D83}"/>
                </a:ext>
              </a:extLst>
            </p:cNvPr>
            <p:cNvSpPr/>
            <p:nvPr/>
          </p:nvSpPr>
          <p:spPr bwMode="auto">
            <a:xfrm>
              <a:off x="4226306" y="5079987"/>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社区</a:t>
              </a:r>
            </a:p>
          </p:txBody>
        </p:sp>
        <p:sp>
          <p:nvSpPr>
            <p:cNvPr id="46" name="矩形 45">
              <a:extLst>
                <a:ext uri="{FF2B5EF4-FFF2-40B4-BE49-F238E27FC236}">
                  <a16:creationId xmlns:a16="http://schemas.microsoft.com/office/drawing/2014/main" id="{C61CB90F-76C3-04BA-2E56-1BA23EEA2666}"/>
                </a:ext>
              </a:extLst>
            </p:cNvPr>
            <p:cNvSpPr/>
            <p:nvPr/>
          </p:nvSpPr>
          <p:spPr bwMode="auto">
            <a:xfrm>
              <a:off x="4726845" y="5079987"/>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社群</a:t>
              </a:r>
            </a:p>
          </p:txBody>
        </p:sp>
        <p:sp>
          <p:nvSpPr>
            <p:cNvPr id="47" name="矩形 46">
              <a:extLst>
                <a:ext uri="{FF2B5EF4-FFF2-40B4-BE49-F238E27FC236}">
                  <a16:creationId xmlns:a16="http://schemas.microsoft.com/office/drawing/2014/main" id="{80986AEB-4D53-E911-2C9D-01F131FC40F0}"/>
                </a:ext>
              </a:extLst>
            </p:cNvPr>
            <p:cNvSpPr/>
            <p:nvPr/>
          </p:nvSpPr>
          <p:spPr bwMode="auto">
            <a:xfrm>
              <a:off x="4228942" y="5484757"/>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小程序</a:t>
              </a:r>
            </a:p>
          </p:txBody>
        </p:sp>
        <p:sp>
          <p:nvSpPr>
            <p:cNvPr id="48" name="矩形 47">
              <a:extLst>
                <a:ext uri="{FF2B5EF4-FFF2-40B4-BE49-F238E27FC236}">
                  <a16:creationId xmlns:a16="http://schemas.microsoft.com/office/drawing/2014/main" id="{243909CB-3695-00A0-0C88-868B7CA2A90B}"/>
                </a:ext>
              </a:extLst>
            </p:cNvPr>
            <p:cNvSpPr/>
            <p:nvPr/>
          </p:nvSpPr>
          <p:spPr bwMode="auto">
            <a:xfrm>
              <a:off x="2911577" y="5009728"/>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文章</a:t>
              </a:r>
            </a:p>
          </p:txBody>
        </p:sp>
        <p:sp>
          <p:nvSpPr>
            <p:cNvPr id="49" name="矩形 48">
              <a:extLst>
                <a:ext uri="{FF2B5EF4-FFF2-40B4-BE49-F238E27FC236}">
                  <a16:creationId xmlns:a16="http://schemas.microsoft.com/office/drawing/2014/main" id="{CB9B9AB9-A8E9-7564-E9B1-1B1624B53540}"/>
                </a:ext>
              </a:extLst>
            </p:cNvPr>
            <p:cNvSpPr/>
            <p:nvPr/>
          </p:nvSpPr>
          <p:spPr bwMode="auto">
            <a:xfrm>
              <a:off x="3386478" y="5005683"/>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直播</a:t>
              </a:r>
            </a:p>
          </p:txBody>
        </p:sp>
        <p:sp>
          <p:nvSpPr>
            <p:cNvPr id="50" name="矩形 49">
              <a:extLst>
                <a:ext uri="{FF2B5EF4-FFF2-40B4-BE49-F238E27FC236}">
                  <a16:creationId xmlns:a16="http://schemas.microsoft.com/office/drawing/2014/main" id="{299E01B1-CFAD-B2C7-5195-C91F531E7D59}"/>
                </a:ext>
              </a:extLst>
            </p:cNvPr>
            <p:cNvSpPr/>
            <p:nvPr/>
          </p:nvSpPr>
          <p:spPr bwMode="auto">
            <a:xfrm>
              <a:off x="2910213" y="5309568"/>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课程</a:t>
              </a:r>
            </a:p>
          </p:txBody>
        </p:sp>
        <p:sp>
          <p:nvSpPr>
            <p:cNvPr id="51" name="矩形 50">
              <a:extLst>
                <a:ext uri="{FF2B5EF4-FFF2-40B4-BE49-F238E27FC236}">
                  <a16:creationId xmlns:a16="http://schemas.microsoft.com/office/drawing/2014/main" id="{E1E02DDD-457C-EC3B-ED9C-2AA47650D978}"/>
                </a:ext>
              </a:extLst>
            </p:cNvPr>
            <p:cNvSpPr/>
            <p:nvPr/>
          </p:nvSpPr>
          <p:spPr bwMode="auto">
            <a:xfrm>
              <a:off x="3384755" y="5303279"/>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代码</a:t>
              </a:r>
            </a:p>
          </p:txBody>
        </p:sp>
        <p:sp>
          <p:nvSpPr>
            <p:cNvPr id="52" name="矩形 51">
              <a:extLst>
                <a:ext uri="{FF2B5EF4-FFF2-40B4-BE49-F238E27FC236}">
                  <a16:creationId xmlns:a16="http://schemas.microsoft.com/office/drawing/2014/main" id="{4CF8F8E8-7FA9-8363-6831-AAF62D7EB25D}"/>
                </a:ext>
              </a:extLst>
            </p:cNvPr>
            <p:cNvSpPr/>
            <p:nvPr/>
          </p:nvSpPr>
          <p:spPr bwMode="auto">
            <a:xfrm>
              <a:off x="2920924" y="5607303"/>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答疑</a:t>
              </a:r>
            </a:p>
          </p:txBody>
        </p:sp>
        <p:sp>
          <p:nvSpPr>
            <p:cNvPr id="53" name="矩形 52">
              <a:extLst>
                <a:ext uri="{FF2B5EF4-FFF2-40B4-BE49-F238E27FC236}">
                  <a16:creationId xmlns:a16="http://schemas.microsoft.com/office/drawing/2014/main" id="{DA12D620-DE30-4C87-98B0-8A2AA988AF9C}"/>
                </a:ext>
              </a:extLst>
            </p:cNvPr>
            <p:cNvSpPr/>
            <p:nvPr/>
          </p:nvSpPr>
          <p:spPr bwMode="auto">
            <a:xfrm>
              <a:off x="4718207" y="5486721"/>
              <a:ext cx="456311" cy="276085"/>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官网</a:t>
              </a:r>
            </a:p>
          </p:txBody>
        </p:sp>
      </p:grpSp>
      <p:sp>
        <p:nvSpPr>
          <p:cNvPr id="54" name="iśḻïḓè">
            <a:extLst>
              <a:ext uri="{FF2B5EF4-FFF2-40B4-BE49-F238E27FC236}">
                <a16:creationId xmlns:a16="http://schemas.microsoft.com/office/drawing/2014/main" id="{796FA623-2F00-495A-E605-4F0DC30CFFAC}"/>
              </a:ext>
            </a:extLst>
          </p:cNvPr>
          <p:cNvSpPr/>
          <p:nvPr/>
        </p:nvSpPr>
        <p:spPr bwMode="auto">
          <a:xfrm>
            <a:off x="3784978" y="5483162"/>
            <a:ext cx="4089113" cy="1167500"/>
          </a:xfrm>
          <a:prstGeom prst="roundRect">
            <a:avLst/>
          </a:prstGeom>
          <a:solidFill>
            <a:srgbClr val="F2F2F2"/>
          </a:solidFill>
          <a:ln w="9525">
            <a:noFill/>
            <a:round/>
          </a:ln>
        </p:spPr>
        <p:txBody>
          <a:bodyPr vert="horz" wrap="square" lIns="91404" tIns="45702" rIns="91404" bIns="45702" anchor="ctr" anchorCtr="1" compatLnSpc="1">
            <a:normAutofit/>
          </a:bodyPr>
          <a:lstStyle/>
          <a:p>
            <a:pPr algn="r" defTabSz="913765">
              <a:lnSpc>
                <a:spcPct val="150000"/>
              </a:lnSpc>
              <a:buSzPct val="25000"/>
              <a:defRPr/>
            </a:pPr>
            <a:endParaRPr lang="en-US" altLang="zh-CN" sz="1100" kern="0" dirty="0">
              <a:solidFill>
                <a:srgbClr val="666666"/>
              </a:solidFill>
              <a:latin typeface="Arial" panose="020B0604020202020204"/>
              <a:ea typeface="黑体" panose="02010609060101010101" pitchFamily="49" charset="-122"/>
            </a:endParaRPr>
          </a:p>
        </p:txBody>
      </p:sp>
      <p:sp>
        <p:nvSpPr>
          <p:cNvPr id="55" name="矩形 54">
            <a:extLst>
              <a:ext uri="{FF2B5EF4-FFF2-40B4-BE49-F238E27FC236}">
                <a16:creationId xmlns:a16="http://schemas.microsoft.com/office/drawing/2014/main" id="{208EBA65-E3A1-4705-9863-4567114356F3}"/>
              </a:ext>
            </a:extLst>
          </p:cNvPr>
          <p:cNvSpPr/>
          <p:nvPr/>
        </p:nvSpPr>
        <p:spPr>
          <a:xfrm>
            <a:off x="4818381" y="5602851"/>
            <a:ext cx="2366866" cy="246125"/>
          </a:xfrm>
          <a:prstGeom prst="rect">
            <a:avLst/>
          </a:prstGeom>
          <a:solidFill>
            <a:srgbClr val="0070C0"/>
          </a:solidFill>
          <a:ln>
            <a:solidFill>
              <a:srgbClr val="0070C0"/>
            </a:solidFill>
          </a:ln>
        </p:spPr>
        <p:txBody>
          <a:bodyPr wrap="square">
            <a:spAutoFit/>
          </a:bodyPr>
          <a:lstStyle/>
          <a:p>
            <a:pPr defTabSz="913765">
              <a:defRPr/>
            </a:pPr>
            <a:r>
              <a:rPr lang="zh-CN" altLang="en-US" sz="1000" b="1" kern="0" dirty="0">
                <a:solidFill>
                  <a:srgbClr val="FFFFFF"/>
                </a:solidFill>
                <a:latin typeface="Arial" panose="020B0604020202020204"/>
                <a:cs typeface="+mn-ea"/>
                <a:sym typeface="+mn-lt"/>
              </a:rPr>
              <a:t>天天有资讯，周周有直播，月月有活动</a:t>
            </a:r>
            <a:endParaRPr lang="zh-CN" altLang="en-US" sz="1000" b="1" kern="0" dirty="0">
              <a:solidFill>
                <a:srgbClr val="FFFFFF"/>
              </a:solidFill>
              <a:latin typeface="Arial" panose="020B0604020202020204"/>
            </a:endParaRPr>
          </a:p>
        </p:txBody>
      </p:sp>
      <p:sp>
        <p:nvSpPr>
          <p:cNvPr id="56" name="矩形 55">
            <a:extLst>
              <a:ext uri="{FF2B5EF4-FFF2-40B4-BE49-F238E27FC236}">
                <a16:creationId xmlns:a16="http://schemas.microsoft.com/office/drawing/2014/main" id="{2B7DD89E-E8E1-B6FD-ACF0-2247FA6A2090}"/>
              </a:ext>
            </a:extLst>
          </p:cNvPr>
          <p:cNvSpPr/>
          <p:nvPr/>
        </p:nvSpPr>
        <p:spPr bwMode="auto">
          <a:xfrm>
            <a:off x="5444440" y="5926282"/>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文章</a:t>
            </a:r>
          </a:p>
        </p:txBody>
      </p:sp>
      <p:sp>
        <p:nvSpPr>
          <p:cNvPr id="57" name="矩形 56">
            <a:extLst>
              <a:ext uri="{FF2B5EF4-FFF2-40B4-BE49-F238E27FC236}">
                <a16:creationId xmlns:a16="http://schemas.microsoft.com/office/drawing/2014/main" id="{E550587C-45FA-6843-1979-DD97E86EFDF8}"/>
              </a:ext>
            </a:extLst>
          </p:cNvPr>
          <p:cNvSpPr/>
          <p:nvPr/>
        </p:nvSpPr>
        <p:spPr bwMode="auto">
          <a:xfrm>
            <a:off x="6078201" y="5926380"/>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课程</a:t>
            </a:r>
          </a:p>
        </p:txBody>
      </p:sp>
      <p:sp>
        <p:nvSpPr>
          <p:cNvPr id="58" name="矩形 57">
            <a:extLst>
              <a:ext uri="{FF2B5EF4-FFF2-40B4-BE49-F238E27FC236}">
                <a16:creationId xmlns:a16="http://schemas.microsoft.com/office/drawing/2014/main" id="{6A33AC3C-68C0-90EA-AB05-DE449177E065}"/>
              </a:ext>
            </a:extLst>
          </p:cNvPr>
          <p:cNvSpPr/>
          <p:nvPr/>
        </p:nvSpPr>
        <p:spPr bwMode="auto">
          <a:xfrm>
            <a:off x="6711963" y="5926281"/>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直播</a:t>
            </a:r>
          </a:p>
        </p:txBody>
      </p:sp>
      <p:sp>
        <p:nvSpPr>
          <p:cNvPr id="59" name="矩形 58">
            <a:extLst>
              <a:ext uri="{FF2B5EF4-FFF2-40B4-BE49-F238E27FC236}">
                <a16:creationId xmlns:a16="http://schemas.microsoft.com/office/drawing/2014/main" id="{8D08FAAD-BD5A-41E4-E771-9F09024EB92D}"/>
              </a:ext>
            </a:extLst>
          </p:cNvPr>
          <p:cNvSpPr/>
          <p:nvPr/>
        </p:nvSpPr>
        <p:spPr bwMode="auto">
          <a:xfrm>
            <a:off x="5444669" y="6297657"/>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沙龙</a:t>
            </a:r>
          </a:p>
        </p:txBody>
      </p:sp>
      <p:sp>
        <p:nvSpPr>
          <p:cNvPr id="60" name="矩形 59">
            <a:extLst>
              <a:ext uri="{FF2B5EF4-FFF2-40B4-BE49-F238E27FC236}">
                <a16:creationId xmlns:a16="http://schemas.microsoft.com/office/drawing/2014/main" id="{81891F5A-F2DB-2D94-17C9-8957FAB7D13D}"/>
              </a:ext>
            </a:extLst>
          </p:cNvPr>
          <p:cNvSpPr/>
          <p:nvPr/>
        </p:nvSpPr>
        <p:spPr bwMode="auto">
          <a:xfrm>
            <a:off x="6069998" y="6291378"/>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大赛</a:t>
            </a:r>
          </a:p>
        </p:txBody>
      </p:sp>
      <p:sp>
        <p:nvSpPr>
          <p:cNvPr id="61" name="矩形 60">
            <a:extLst>
              <a:ext uri="{FF2B5EF4-FFF2-40B4-BE49-F238E27FC236}">
                <a16:creationId xmlns:a16="http://schemas.microsoft.com/office/drawing/2014/main" id="{FB9E9644-6334-16AA-035D-8E92BF789062}"/>
              </a:ext>
            </a:extLst>
          </p:cNvPr>
          <p:cNvSpPr/>
          <p:nvPr/>
        </p:nvSpPr>
        <p:spPr bwMode="auto">
          <a:xfrm>
            <a:off x="4810679" y="5910563"/>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活动</a:t>
            </a:r>
          </a:p>
        </p:txBody>
      </p:sp>
      <p:sp>
        <p:nvSpPr>
          <p:cNvPr id="62" name="矩形 61">
            <a:extLst>
              <a:ext uri="{FF2B5EF4-FFF2-40B4-BE49-F238E27FC236}">
                <a16:creationId xmlns:a16="http://schemas.microsoft.com/office/drawing/2014/main" id="{C5708BF1-2B2B-0253-8484-972FB1136168}"/>
              </a:ext>
            </a:extLst>
          </p:cNvPr>
          <p:cNvSpPr/>
          <p:nvPr/>
        </p:nvSpPr>
        <p:spPr bwMode="auto">
          <a:xfrm>
            <a:off x="4812334" y="6297657"/>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互动</a:t>
            </a:r>
          </a:p>
        </p:txBody>
      </p:sp>
      <p:sp>
        <p:nvSpPr>
          <p:cNvPr id="63" name="iśḻïḓè">
            <a:extLst>
              <a:ext uri="{FF2B5EF4-FFF2-40B4-BE49-F238E27FC236}">
                <a16:creationId xmlns:a16="http://schemas.microsoft.com/office/drawing/2014/main" id="{3B30EC5B-AAD7-793B-21FD-EB37FE92B998}"/>
              </a:ext>
            </a:extLst>
          </p:cNvPr>
          <p:cNvSpPr/>
          <p:nvPr/>
        </p:nvSpPr>
        <p:spPr bwMode="auto">
          <a:xfrm>
            <a:off x="8175327" y="2938553"/>
            <a:ext cx="3682030" cy="1353023"/>
          </a:xfrm>
          <a:prstGeom prst="roundRect">
            <a:avLst/>
          </a:prstGeom>
          <a:solidFill>
            <a:srgbClr val="F2F2F2"/>
          </a:solidFill>
          <a:ln w="9525">
            <a:noFill/>
            <a:round/>
          </a:ln>
        </p:spPr>
        <p:txBody>
          <a:bodyPr vert="horz" wrap="square" lIns="91404" tIns="45702" rIns="91404" bIns="45702" anchor="ctr" anchorCtr="1" compatLnSpc="1">
            <a:normAutofit/>
          </a:bodyPr>
          <a:lstStyle/>
          <a:p>
            <a:pPr algn="r" defTabSz="913765">
              <a:lnSpc>
                <a:spcPct val="150000"/>
              </a:lnSpc>
              <a:buSzPct val="25000"/>
              <a:defRPr/>
            </a:pPr>
            <a:endParaRPr lang="en-US" altLang="zh-CN" sz="1100" kern="0" dirty="0">
              <a:solidFill>
                <a:srgbClr val="666666"/>
              </a:solidFill>
              <a:latin typeface="Arial" panose="020B0604020202020204"/>
              <a:ea typeface="黑体" panose="02010609060101010101" pitchFamily="49" charset="-122"/>
            </a:endParaRPr>
          </a:p>
        </p:txBody>
      </p:sp>
      <p:sp>
        <p:nvSpPr>
          <p:cNvPr id="64" name="矩形 63">
            <a:extLst>
              <a:ext uri="{FF2B5EF4-FFF2-40B4-BE49-F238E27FC236}">
                <a16:creationId xmlns:a16="http://schemas.microsoft.com/office/drawing/2014/main" id="{587C8723-FDC6-EC46-C4F5-7FCD96EC42D8}"/>
              </a:ext>
            </a:extLst>
          </p:cNvPr>
          <p:cNvSpPr/>
          <p:nvPr/>
        </p:nvSpPr>
        <p:spPr bwMode="auto">
          <a:xfrm>
            <a:off x="9505036" y="3034748"/>
            <a:ext cx="1077433" cy="275977"/>
          </a:xfrm>
          <a:prstGeom prst="rect">
            <a:avLst/>
          </a:prstGeom>
          <a:solidFill>
            <a:srgbClr val="0070C0"/>
          </a:solidFill>
          <a:ln w="12700">
            <a:solidFill>
              <a:srgbClr val="0070C0"/>
            </a:solidFill>
            <a:round/>
            <a:tailEnd type="arrow"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FFFFFF"/>
                </a:solidFill>
                <a:latin typeface="微软雅黑" panose="020B0503020204020204" pitchFamily="34" charset="-122"/>
              </a:rPr>
              <a:t>专家内容产出</a:t>
            </a:r>
          </a:p>
        </p:txBody>
      </p:sp>
      <p:sp>
        <p:nvSpPr>
          <p:cNvPr id="65" name="矩形 64">
            <a:extLst>
              <a:ext uri="{FF2B5EF4-FFF2-40B4-BE49-F238E27FC236}">
                <a16:creationId xmlns:a16="http://schemas.microsoft.com/office/drawing/2014/main" id="{18B02808-6D33-650D-FA5F-A4ED3A4163C7}"/>
              </a:ext>
            </a:extLst>
          </p:cNvPr>
          <p:cNvSpPr/>
          <p:nvPr/>
        </p:nvSpPr>
        <p:spPr bwMode="auto">
          <a:xfrm>
            <a:off x="9078883" y="3401313"/>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文章</a:t>
            </a:r>
          </a:p>
        </p:txBody>
      </p:sp>
      <p:sp>
        <p:nvSpPr>
          <p:cNvPr id="66" name="矩形 65">
            <a:extLst>
              <a:ext uri="{FF2B5EF4-FFF2-40B4-BE49-F238E27FC236}">
                <a16:creationId xmlns:a16="http://schemas.microsoft.com/office/drawing/2014/main" id="{2D60D69A-BB84-B004-65D2-E5E9ADD3B582}"/>
              </a:ext>
            </a:extLst>
          </p:cNvPr>
          <p:cNvSpPr/>
          <p:nvPr/>
        </p:nvSpPr>
        <p:spPr bwMode="auto">
          <a:xfrm>
            <a:off x="9802877" y="3401411"/>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课程</a:t>
            </a:r>
          </a:p>
        </p:txBody>
      </p:sp>
      <p:sp>
        <p:nvSpPr>
          <p:cNvPr id="67" name="矩形 66">
            <a:extLst>
              <a:ext uri="{FF2B5EF4-FFF2-40B4-BE49-F238E27FC236}">
                <a16:creationId xmlns:a16="http://schemas.microsoft.com/office/drawing/2014/main" id="{BE93E2F5-9DBF-702D-EE1C-8AA50DBE8CB4}"/>
              </a:ext>
            </a:extLst>
          </p:cNvPr>
          <p:cNvSpPr/>
          <p:nvPr/>
        </p:nvSpPr>
        <p:spPr bwMode="auto">
          <a:xfrm>
            <a:off x="10526871" y="3401312"/>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直播</a:t>
            </a:r>
          </a:p>
        </p:txBody>
      </p:sp>
      <p:sp>
        <p:nvSpPr>
          <p:cNvPr id="68" name="矩形 67">
            <a:extLst>
              <a:ext uri="{FF2B5EF4-FFF2-40B4-BE49-F238E27FC236}">
                <a16:creationId xmlns:a16="http://schemas.microsoft.com/office/drawing/2014/main" id="{DF7E5B34-98F7-8EFA-4B1F-81D842EDF5FA}"/>
              </a:ext>
            </a:extLst>
          </p:cNvPr>
          <p:cNvSpPr/>
          <p:nvPr/>
        </p:nvSpPr>
        <p:spPr bwMode="auto">
          <a:xfrm>
            <a:off x="9077023" y="3902259"/>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演讲</a:t>
            </a:r>
          </a:p>
        </p:txBody>
      </p:sp>
      <p:sp>
        <p:nvSpPr>
          <p:cNvPr id="69" name="矩形 68">
            <a:extLst>
              <a:ext uri="{FF2B5EF4-FFF2-40B4-BE49-F238E27FC236}">
                <a16:creationId xmlns:a16="http://schemas.microsoft.com/office/drawing/2014/main" id="{F2A04362-1301-9B0B-2CC2-182C93CA71F3}"/>
              </a:ext>
            </a:extLst>
          </p:cNvPr>
          <p:cNvSpPr/>
          <p:nvPr/>
        </p:nvSpPr>
        <p:spPr bwMode="auto">
          <a:xfrm>
            <a:off x="9806303" y="3896615"/>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代码</a:t>
            </a:r>
          </a:p>
        </p:txBody>
      </p:sp>
      <p:sp>
        <p:nvSpPr>
          <p:cNvPr id="70" name="矩形 69">
            <a:extLst>
              <a:ext uri="{FF2B5EF4-FFF2-40B4-BE49-F238E27FC236}">
                <a16:creationId xmlns:a16="http://schemas.microsoft.com/office/drawing/2014/main" id="{78C77AE7-36F8-755F-BAF6-C1E47826153A}"/>
              </a:ext>
            </a:extLst>
          </p:cNvPr>
          <p:cNvSpPr/>
          <p:nvPr/>
        </p:nvSpPr>
        <p:spPr bwMode="auto">
          <a:xfrm>
            <a:off x="10528746" y="3896615"/>
            <a:ext cx="472173" cy="275977"/>
          </a:xfrm>
          <a:prstGeom prst="rect">
            <a:avLst/>
          </a:prstGeom>
          <a:noFill/>
          <a:ln w="12700">
            <a:solidFill>
              <a:srgbClr val="0070C0"/>
            </a:solidFill>
            <a:roun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defTabSz="913765">
              <a:defRPr/>
            </a:pPr>
            <a:r>
              <a:rPr lang="zh-CN" altLang="en-US" sz="1000" kern="0" dirty="0">
                <a:solidFill>
                  <a:srgbClr val="282828"/>
                </a:solidFill>
                <a:latin typeface="微软雅黑" panose="020B0503020204020204" pitchFamily="34" charset="-122"/>
              </a:rPr>
              <a:t>答疑</a:t>
            </a:r>
          </a:p>
        </p:txBody>
      </p:sp>
      <p:cxnSp>
        <p:nvCxnSpPr>
          <p:cNvPr id="71" name="直接连接符 317">
            <a:extLst>
              <a:ext uri="{FF2B5EF4-FFF2-40B4-BE49-F238E27FC236}">
                <a16:creationId xmlns:a16="http://schemas.microsoft.com/office/drawing/2014/main" id="{90792C4A-16B8-E67A-34C7-E3F696F1D8BF}"/>
              </a:ext>
            </a:extLst>
          </p:cNvPr>
          <p:cNvCxnSpPr/>
          <p:nvPr/>
        </p:nvCxnSpPr>
        <p:spPr>
          <a:xfrm>
            <a:off x="12288987" y="3843394"/>
            <a:ext cx="182603" cy="190972"/>
          </a:xfrm>
          <a:prstGeom prst="line">
            <a:avLst/>
          </a:prstGeom>
          <a:noFill/>
          <a:ln w="28575" cap="flat" cmpd="sng" algn="ctr">
            <a:solidFill>
              <a:srgbClr val="F2F2F2"/>
            </a:solidFill>
            <a:prstDash val="solid"/>
            <a:miter lim="800000"/>
            <a:headEnd type="diamond" w="med" len="med"/>
            <a:tailEnd type="diamond" w="med" len="med"/>
          </a:ln>
          <a:effectLst/>
        </p:spPr>
      </p:cxnSp>
    </p:spTree>
    <p:extLst>
      <p:ext uri="{BB962C8B-B14F-4D97-AF65-F5344CB8AC3E}">
        <p14:creationId xmlns:p14="http://schemas.microsoft.com/office/powerpoint/2010/main" val="3845146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开发者运营</a:t>
            </a:r>
          </a:p>
        </p:txBody>
      </p:sp>
      <p:grpSp>
        <p:nvGrpSpPr>
          <p:cNvPr id="5" name="组合 4">
            <a:extLst>
              <a:ext uri="{FF2B5EF4-FFF2-40B4-BE49-F238E27FC236}">
                <a16:creationId xmlns:a16="http://schemas.microsoft.com/office/drawing/2014/main" id="{C07BA810-3333-AE9F-4A74-D94001C28AE9}"/>
              </a:ext>
            </a:extLst>
          </p:cNvPr>
          <p:cNvGrpSpPr/>
          <p:nvPr/>
        </p:nvGrpSpPr>
        <p:grpSpPr>
          <a:xfrm>
            <a:off x="477169" y="2211081"/>
            <a:ext cx="11460393" cy="461665"/>
            <a:chOff x="448676" y="1005483"/>
            <a:chExt cx="11469347" cy="462025"/>
          </a:xfrm>
        </p:grpSpPr>
        <p:sp>
          <p:nvSpPr>
            <p:cNvPr id="6" name="Rectangle 1">
              <a:extLst>
                <a:ext uri="{FF2B5EF4-FFF2-40B4-BE49-F238E27FC236}">
                  <a16:creationId xmlns:a16="http://schemas.microsoft.com/office/drawing/2014/main" id="{C109A7B3-ADCD-195D-081E-EA301F97D4D5}"/>
                </a:ext>
              </a:extLst>
            </p:cNvPr>
            <p:cNvSpPr/>
            <p:nvPr/>
          </p:nvSpPr>
          <p:spPr>
            <a:xfrm>
              <a:off x="448676" y="1005483"/>
              <a:ext cx="443973" cy="462025"/>
            </a:xfrm>
            <a:prstGeom prst="rect">
              <a:avLst/>
            </a:prstGeom>
            <a:solidFill>
              <a:srgbClr val="FFDDC3"/>
            </a:solidFill>
          </p:spPr>
          <p:txBody>
            <a:bodyPr wrap="square" anchor="ctr">
              <a:spAutoFit/>
            </a:bodyPr>
            <a:lstStyle/>
            <a:p>
              <a:pPr algn="ctr" defTabSz="913669">
                <a:buSzPct val="70000"/>
                <a:defRPr/>
              </a:pPr>
              <a:r>
                <a:rPr lang="zh-CN" altLang="en-US" sz="1200" b="1" kern="0" dirty="0">
                  <a:solidFill>
                    <a:srgbClr val="000000">
                      <a:lumMod val="90000"/>
                      <a:lumOff val="10000"/>
                    </a:srgbClr>
                  </a:solidFill>
                  <a:latin typeface="Arial"/>
                  <a:ea typeface="微软雅黑"/>
                  <a:cs typeface="+mn-ea"/>
                  <a:sym typeface="+mn-lt"/>
                </a:rPr>
                <a:t>阶段</a:t>
              </a:r>
              <a:endParaRPr lang="en-US" altLang="zh-CN" sz="1200" b="1" kern="0" dirty="0">
                <a:solidFill>
                  <a:srgbClr val="000000">
                    <a:lumMod val="90000"/>
                    <a:lumOff val="10000"/>
                  </a:srgbClr>
                </a:solidFill>
                <a:latin typeface="Arial"/>
                <a:ea typeface="微软雅黑"/>
                <a:cs typeface="+mn-ea"/>
                <a:sym typeface="+mn-lt"/>
              </a:endParaRPr>
            </a:p>
          </p:txBody>
        </p:sp>
        <p:sp>
          <p:nvSpPr>
            <p:cNvPr id="7" name="燕尾形 333">
              <a:extLst>
                <a:ext uri="{FF2B5EF4-FFF2-40B4-BE49-F238E27FC236}">
                  <a16:creationId xmlns:a16="http://schemas.microsoft.com/office/drawing/2014/main" id="{F5EBA144-4592-51B6-496E-A2C3FE2DB198}"/>
                </a:ext>
              </a:extLst>
            </p:cNvPr>
            <p:cNvSpPr/>
            <p:nvPr/>
          </p:nvSpPr>
          <p:spPr bwMode="auto">
            <a:xfrm>
              <a:off x="7251068" y="1010578"/>
              <a:ext cx="4666955" cy="451834"/>
            </a:xfrm>
            <a:prstGeom prst="chevron">
              <a:avLst>
                <a:gd name="adj" fmla="val 23046"/>
              </a:avLst>
            </a:prstGeom>
            <a:solidFill>
              <a:srgbClr val="FFDDC3"/>
            </a:solidFill>
            <a:ln w="9525" cap="flat" cmpd="sng" algn="ctr">
              <a:noFill/>
              <a:prstDash val="solid"/>
              <a:round/>
              <a:headEnd type="none" w="med" len="med"/>
              <a:tailEnd type="none" w="med" len="med"/>
            </a:ln>
            <a:effectLst/>
          </p:spPr>
          <p:txBody>
            <a:bodyPr vert="horz" wrap="square" lIns="91333" tIns="45666" rIns="91333" bIns="45666" numCol="1" rtlCol="0" anchor="ctr" anchorCtr="0" compatLnSpc="1">
              <a:prstTxWarp prst="textNoShape">
                <a:avLst/>
              </a:prstTxWarp>
            </a:bodyPr>
            <a:lstStyle/>
            <a:p>
              <a:pPr algn="ctr" defTabSz="913669" fontAlgn="base">
                <a:lnSpc>
                  <a:spcPct val="150000"/>
                </a:lnSpc>
                <a:spcBef>
                  <a:spcPct val="0"/>
                </a:spcBef>
                <a:spcAft>
                  <a:spcPct val="0"/>
                </a:spcAft>
                <a:buClr>
                  <a:srgbClr val="CC9900"/>
                </a:buClr>
                <a:defRPr/>
              </a:pPr>
              <a:r>
                <a:rPr lang="zh-CN" altLang="en-US" sz="1200" b="1" kern="0" dirty="0">
                  <a:solidFill>
                    <a:srgbClr val="000000">
                      <a:lumMod val="90000"/>
                      <a:lumOff val="10000"/>
                    </a:srgbClr>
                  </a:solidFill>
                  <a:latin typeface="Arial"/>
                  <a:ea typeface="微软雅黑"/>
                  <a:cs typeface="+mn-ea"/>
                  <a:sym typeface="+mn-lt"/>
                </a:rPr>
                <a:t>正式发布</a:t>
              </a:r>
            </a:p>
          </p:txBody>
        </p:sp>
        <p:sp>
          <p:nvSpPr>
            <p:cNvPr id="8" name="燕尾形 333">
              <a:extLst>
                <a:ext uri="{FF2B5EF4-FFF2-40B4-BE49-F238E27FC236}">
                  <a16:creationId xmlns:a16="http://schemas.microsoft.com/office/drawing/2014/main" id="{47983E30-8BC0-7DD2-2A83-D4677B88CCF0}"/>
                </a:ext>
              </a:extLst>
            </p:cNvPr>
            <p:cNvSpPr/>
            <p:nvPr/>
          </p:nvSpPr>
          <p:spPr bwMode="auto">
            <a:xfrm>
              <a:off x="3315931" y="1010578"/>
              <a:ext cx="1400640" cy="451834"/>
            </a:xfrm>
            <a:prstGeom prst="chevron">
              <a:avLst>
                <a:gd name="adj" fmla="val 23046"/>
              </a:avLst>
            </a:prstGeom>
            <a:solidFill>
              <a:srgbClr val="FFDDC3"/>
            </a:solidFill>
            <a:ln w="9525" cap="flat" cmpd="sng" algn="ctr">
              <a:noFill/>
              <a:prstDash val="solid"/>
              <a:round/>
              <a:headEnd type="none" w="med" len="med"/>
              <a:tailEnd type="none" w="med" len="med"/>
            </a:ln>
            <a:effectLst/>
          </p:spPr>
          <p:txBody>
            <a:bodyPr vert="horz" wrap="square" lIns="91333" tIns="45666" rIns="91333" bIns="45666" numCol="1" rtlCol="0" anchor="ctr" anchorCtr="0" compatLnSpc="1">
              <a:prstTxWarp prst="textNoShape">
                <a:avLst/>
              </a:prstTxWarp>
            </a:bodyPr>
            <a:lstStyle/>
            <a:p>
              <a:pPr algn="ctr" defTabSz="913669" fontAlgn="base">
                <a:lnSpc>
                  <a:spcPct val="150000"/>
                </a:lnSpc>
                <a:spcBef>
                  <a:spcPct val="0"/>
                </a:spcBef>
                <a:spcAft>
                  <a:spcPct val="0"/>
                </a:spcAft>
                <a:buClr>
                  <a:srgbClr val="CC9900"/>
                </a:buClr>
                <a:defRPr/>
              </a:pPr>
              <a:r>
                <a:rPr lang="zh-CN" altLang="en-US" sz="1200" b="1" kern="0" dirty="0">
                  <a:solidFill>
                    <a:srgbClr val="000000">
                      <a:lumMod val="90000"/>
                      <a:lumOff val="10000"/>
                    </a:srgbClr>
                  </a:solidFill>
                  <a:latin typeface="Arial"/>
                  <a:ea typeface="微软雅黑"/>
                  <a:cs typeface="+mn-ea"/>
                  <a:sym typeface="+mn-lt"/>
                </a:rPr>
                <a:t>需求研发</a:t>
              </a:r>
            </a:p>
          </p:txBody>
        </p:sp>
        <p:sp>
          <p:nvSpPr>
            <p:cNvPr id="9" name="燕尾形 333">
              <a:extLst>
                <a:ext uri="{FF2B5EF4-FFF2-40B4-BE49-F238E27FC236}">
                  <a16:creationId xmlns:a16="http://schemas.microsoft.com/office/drawing/2014/main" id="{429CE86F-E696-A139-B90D-A00415CDC6F0}"/>
                </a:ext>
              </a:extLst>
            </p:cNvPr>
            <p:cNvSpPr/>
            <p:nvPr/>
          </p:nvSpPr>
          <p:spPr bwMode="auto">
            <a:xfrm>
              <a:off x="4846920" y="1010579"/>
              <a:ext cx="2293667" cy="451834"/>
            </a:xfrm>
            <a:prstGeom prst="chevron">
              <a:avLst>
                <a:gd name="adj" fmla="val 23046"/>
              </a:avLst>
            </a:prstGeom>
            <a:solidFill>
              <a:srgbClr val="FFDDC3"/>
            </a:solidFill>
            <a:ln w="9525" cap="flat" cmpd="sng" algn="ctr">
              <a:noFill/>
              <a:prstDash val="solid"/>
              <a:round/>
              <a:headEnd type="none" w="med" len="med"/>
              <a:tailEnd type="none" w="med" len="med"/>
            </a:ln>
            <a:effectLst/>
          </p:spPr>
          <p:txBody>
            <a:bodyPr vert="horz" wrap="square" lIns="91333" tIns="45666" rIns="91333" bIns="45666" numCol="1" rtlCol="0" anchor="ctr" anchorCtr="0" compatLnSpc="1">
              <a:prstTxWarp prst="textNoShape">
                <a:avLst/>
              </a:prstTxWarp>
            </a:bodyPr>
            <a:lstStyle/>
            <a:p>
              <a:pPr algn="ctr" defTabSz="913669" fontAlgn="base">
                <a:lnSpc>
                  <a:spcPct val="150000"/>
                </a:lnSpc>
                <a:spcBef>
                  <a:spcPct val="0"/>
                </a:spcBef>
                <a:spcAft>
                  <a:spcPct val="0"/>
                </a:spcAft>
                <a:buClr>
                  <a:srgbClr val="CC9900"/>
                </a:buClr>
                <a:defRPr/>
              </a:pPr>
              <a:r>
                <a:rPr lang="zh-CN" altLang="en-US" sz="1200" b="1" kern="0" dirty="0">
                  <a:solidFill>
                    <a:srgbClr val="000000">
                      <a:lumMod val="90000"/>
                      <a:lumOff val="10000"/>
                    </a:srgbClr>
                  </a:solidFill>
                  <a:latin typeface="Arial"/>
                  <a:ea typeface="微软雅黑"/>
                  <a:cs typeface="+mn-ea"/>
                  <a:sym typeface="+mn-lt"/>
                </a:rPr>
                <a:t>开发者</a:t>
              </a:r>
              <a:r>
                <a:rPr lang="en-US" altLang="zh-CN" sz="1200" b="1" kern="0" dirty="0">
                  <a:solidFill>
                    <a:srgbClr val="000000">
                      <a:lumMod val="90000"/>
                      <a:lumOff val="10000"/>
                    </a:srgbClr>
                  </a:solidFill>
                  <a:latin typeface="Arial"/>
                  <a:ea typeface="微软雅黑"/>
                  <a:cs typeface="+mn-ea"/>
                  <a:sym typeface="+mn-lt"/>
                </a:rPr>
                <a:t>Beta</a:t>
              </a:r>
              <a:endParaRPr lang="zh-CN" altLang="en-US" sz="1200" b="1" kern="0" dirty="0">
                <a:solidFill>
                  <a:srgbClr val="000000">
                    <a:lumMod val="90000"/>
                    <a:lumOff val="10000"/>
                  </a:srgbClr>
                </a:solidFill>
                <a:latin typeface="Arial"/>
                <a:ea typeface="微软雅黑"/>
                <a:cs typeface="+mn-ea"/>
                <a:sym typeface="+mn-lt"/>
              </a:endParaRPr>
            </a:p>
          </p:txBody>
        </p:sp>
        <p:sp>
          <p:nvSpPr>
            <p:cNvPr id="10" name="燕尾形 333">
              <a:extLst>
                <a:ext uri="{FF2B5EF4-FFF2-40B4-BE49-F238E27FC236}">
                  <a16:creationId xmlns:a16="http://schemas.microsoft.com/office/drawing/2014/main" id="{CF3E29A0-820A-F747-43B7-218D8D8A1CA8}"/>
                </a:ext>
              </a:extLst>
            </p:cNvPr>
            <p:cNvSpPr/>
            <p:nvPr/>
          </p:nvSpPr>
          <p:spPr bwMode="auto">
            <a:xfrm>
              <a:off x="982289" y="1010578"/>
              <a:ext cx="2203293" cy="451834"/>
            </a:xfrm>
            <a:prstGeom prst="chevron">
              <a:avLst>
                <a:gd name="adj" fmla="val 23046"/>
              </a:avLst>
            </a:prstGeom>
            <a:solidFill>
              <a:srgbClr val="FFDDC3"/>
            </a:solidFill>
            <a:ln w="9525" cap="flat" cmpd="sng" algn="ctr">
              <a:noFill/>
              <a:prstDash val="solid"/>
              <a:round/>
              <a:headEnd type="none" w="med" len="med"/>
              <a:tailEnd type="none" w="med" len="med"/>
            </a:ln>
            <a:effectLst/>
          </p:spPr>
          <p:txBody>
            <a:bodyPr vert="horz" wrap="square" lIns="91333" tIns="45666" rIns="91333" bIns="45666" numCol="1" rtlCol="0" anchor="ctr" anchorCtr="0" compatLnSpc="1">
              <a:prstTxWarp prst="textNoShape">
                <a:avLst/>
              </a:prstTxWarp>
            </a:bodyPr>
            <a:lstStyle/>
            <a:p>
              <a:pPr algn="ctr" defTabSz="913669" fontAlgn="base">
                <a:lnSpc>
                  <a:spcPct val="150000"/>
                </a:lnSpc>
                <a:spcBef>
                  <a:spcPct val="0"/>
                </a:spcBef>
                <a:spcAft>
                  <a:spcPct val="0"/>
                </a:spcAft>
                <a:buClr>
                  <a:srgbClr val="CC9900"/>
                </a:buClr>
                <a:defRPr/>
              </a:pPr>
              <a:r>
                <a:rPr lang="zh-CN" altLang="en-US" sz="1200" b="1" kern="0" dirty="0">
                  <a:solidFill>
                    <a:srgbClr val="000000">
                      <a:lumMod val="90000"/>
                      <a:lumOff val="10000"/>
                    </a:srgbClr>
                  </a:solidFill>
                  <a:latin typeface="Arial"/>
                  <a:ea typeface="微软雅黑"/>
                  <a:cs typeface="+mn-ea"/>
                  <a:sym typeface="+mn-lt"/>
                </a:rPr>
                <a:t>版本规划</a:t>
              </a:r>
            </a:p>
          </p:txBody>
        </p:sp>
      </p:grpSp>
      <p:grpSp>
        <p:nvGrpSpPr>
          <p:cNvPr id="11" name="组合 10">
            <a:extLst>
              <a:ext uri="{FF2B5EF4-FFF2-40B4-BE49-F238E27FC236}">
                <a16:creationId xmlns:a16="http://schemas.microsoft.com/office/drawing/2014/main" id="{6016C61D-C49C-3DB4-3B4A-656EBFAEB521}"/>
              </a:ext>
            </a:extLst>
          </p:cNvPr>
          <p:cNvGrpSpPr/>
          <p:nvPr/>
        </p:nvGrpSpPr>
        <p:grpSpPr>
          <a:xfrm>
            <a:off x="477169" y="6254830"/>
            <a:ext cx="11460395" cy="504000"/>
            <a:chOff x="904234" y="11871554"/>
            <a:chExt cx="22920789" cy="1008000"/>
          </a:xfrm>
        </p:grpSpPr>
        <p:sp>
          <p:nvSpPr>
            <p:cNvPr id="12" name="Rectangle 1">
              <a:extLst>
                <a:ext uri="{FF2B5EF4-FFF2-40B4-BE49-F238E27FC236}">
                  <a16:creationId xmlns:a16="http://schemas.microsoft.com/office/drawing/2014/main" id="{3C585BAC-12D6-23A9-6979-57F2A394AD62}"/>
                </a:ext>
              </a:extLst>
            </p:cNvPr>
            <p:cNvSpPr/>
            <p:nvPr/>
          </p:nvSpPr>
          <p:spPr>
            <a:xfrm>
              <a:off x="904234" y="11871554"/>
              <a:ext cx="887253" cy="1008000"/>
            </a:xfrm>
            <a:prstGeom prst="rect">
              <a:avLst/>
            </a:prstGeom>
            <a:solidFill>
              <a:srgbClr val="DEDEFF"/>
            </a:solidFill>
          </p:spPr>
          <p:txBody>
            <a:bodyPr wrap="square" anchor="ctr" anchorCtr="1">
              <a:noAutofit/>
            </a:bodyPr>
            <a:lstStyle/>
            <a:p>
              <a:pPr algn="ctr" defTabSz="913669">
                <a:buSzPct val="70000"/>
                <a:defRPr/>
              </a:pPr>
              <a:r>
                <a:rPr lang="zh-CN" altLang="en-US" sz="1200" b="1" kern="0" dirty="0">
                  <a:solidFill>
                    <a:srgbClr val="000000">
                      <a:lumMod val="90000"/>
                      <a:lumOff val="10000"/>
                    </a:srgbClr>
                  </a:solidFill>
                  <a:latin typeface="Arial"/>
                  <a:ea typeface="微软雅黑"/>
                  <a:cs typeface="+mn-ea"/>
                  <a:sym typeface="+mn-lt"/>
                </a:rPr>
                <a:t>度量</a:t>
              </a:r>
              <a:endParaRPr lang="en-US" altLang="zh-CN" sz="1200" b="1" kern="0" dirty="0">
                <a:solidFill>
                  <a:srgbClr val="000000">
                    <a:lumMod val="90000"/>
                    <a:lumOff val="10000"/>
                  </a:srgbClr>
                </a:solidFill>
                <a:latin typeface="Arial"/>
                <a:ea typeface="微软雅黑"/>
                <a:cs typeface="+mn-ea"/>
                <a:sym typeface="+mn-lt"/>
              </a:endParaRPr>
            </a:p>
          </p:txBody>
        </p:sp>
        <p:sp>
          <p:nvSpPr>
            <p:cNvPr id="13" name="Rectangle 307">
              <a:extLst>
                <a:ext uri="{FF2B5EF4-FFF2-40B4-BE49-F238E27FC236}">
                  <a16:creationId xmlns:a16="http://schemas.microsoft.com/office/drawing/2014/main" id="{898C7E04-8699-57C1-761D-94016B6818D1}"/>
                </a:ext>
              </a:extLst>
            </p:cNvPr>
            <p:cNvSpPr/>
            <p:nvPr/>
          </p:nvSpPr>
          <p:spPr>
            <a:xfrm>
              <a:off x="6634267" y="11871554"/>
              <a:ext cx="2807221"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孵化技术软文数量</a:t>
              </a:r>
              <a:endParaRPr lang="en-US" altLang="zh-CN" sz="999" kern="0" dirty="0">
                <a:solidFill>
                  <a:srgbClr val="000000">
                    <a:lumMod val="90000"/>
                    <a:lumOff val="10000"/>
                  </a:srgbClr>
                </a:solidFill>
                <a:latin typeface="Arial"/>
                <a:ea typeface="微软雅黑"/>
                <a:cs typeface="+mn-ea"/>
                <a:sym typeface="+mn-lt"/>
              </a:endParaRPr>
            </a:p>
          </p:txBody>
        </p:sp>
        <p:sp>
          <p:nvSpPr>
            <p:cNvPr id="14" name="Rectangle 307">
              <a:extLst>
                <a:ext uri="{FF2B5EF4-FFF2-40B4-BE49-F238E27FC236}">
                  <a16:creationId xmlns:a16="http://schemas.microsoft.com/office/drawing/2014/main" id="{7F55DED5-97B2-D697-38AC-EB8929D82585}"/>
                </a:ext>
              </a:extLst>
            </p:cNvPr>
            <p:cNvSpPr/>
            <p:nvPr/>
          </p:nvSpPr>
          <p:spPr>
            <a:xfrm>
              <a:off x="14505900" y="11871554"/>
              <a:ext cx="1979601"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活动满意度</a:t>
              </a:r>
              <a:endParaRPr lang="en-US" altLang="zh-CN" sz="999" kern="0" dirty="0">
                <a:solidFill>
                  <a:srgbClr val="000000">
                    <a:lumMod val="90000"/>
                    <a:lumOff val="10000"/>
                  </a:srgbClr>
                </a:solidFill>
                <a:latin typeface="Arial"/>
                <a:ea typeface="微软雅黑"/>
                <a:cs typeface="+mn-ea"/>
                <a:sym typeface="+mn-lt"/>
              </a:endParaRPr>
            </a:p>
          </p:txBody>
        </p:sp>
        <p:sp>
          <p:nvSpPr>
            <p:cNvPr id="15" name="Rectangle 307">
              <a:extLst>
                <a:ext uri="{FF2B5EF4-FFF2-40B4-BE49-F238E27FC236}">
                  <a16:creationId xmlns:a16="http://schemas.microsoft.com/office/drawing/2014/main" id="{855ACF27-43F0-63D4-F570-19A2ECBE779B}"/>
                </a:ext>
              </a:extLst>
            </p:cNvPr>
            <p:cNvSpPr/>
            <p:nvPr/>
          </p:nvSpPr>
          <p:spPr>
            <a:xfrm>
              <a:off x="16695232" y="11871554"/>
              <a:ext cx="2246477"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课程学习人次</a:t>
              </a:r>
              <a:endParaRPr lang="en-US" altLang="zh-CN" sz="999" kern="0" dirty="0">
                <a:solidFill>
                  <a:srgbClr val="000000">
                    <a:lumMod val="90000"/>
                    <a:lumOff val="10000"/>
                  </a:srgbClr>
                </a:solidFill>
                <a:latin typeface="Arial"/>
                <a:ea typeface="微软雅黑"/>
                <a:cs typeface="+mn-ea"/>
                <a:sym typeface="+mn-lt"/>
              </a:endParaRPr>
            </a:p>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获取证书数量</a:t>
              </a:r>
              <a:endParaRPr lang="en-US" altLang="zh-CN" sz="999" kern="0" dirty="0">
                <a:solidFill>
                  <a:srgbClr val="000000">
                    <a:lumMod val="90000"/>
                    <a:lumOff val="10000"/>
                  </a:srgbClr>
                </a:solidFill>
                <a:latin typeface="Arial"/>
                <a:ea typeface="微软雅黑"/>
                <a:cs typeface="+mn-ea"/>
                <a:sym typeface="+mn-lt"/>
              </a:endParaRPr>
            </a:p>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（课程满意度）</a:t>
              </a:r>
              <a:endParaRPr lang="en-US" altLang="zh-CN" sz="999" kern="0" dirty="0">
                <a:solidFill>
                  <a:srgbClr val="000000">
                    <a:lumMod val="90000"/>
                    <a:lumOff val="10000"/>
                  </a:srgbClr>
                </a:solidFill>
                <a:latin typeface="Arial"/>
                <a:ea typeface="微软雅黑"/>
                <a:cs typeface="+mn-ea"/>
                <a:sym typeface="+mn-lt"/>
              </a:endParaRPr>
            </a:p>
          </p:txBody>
        </p:sp>
        <p:sp>
          <p:nvSpPr>
            <p:cNvPr id="16" name="Rectangle 307">
              <a:extLst>
                <a:ext uri="{FF2B5EF4-FFF2-40B4-BE49-F238E27FC236}">
                  <a16:creationId xmlns:a16="http://schemas.microsoft.com/office/drawing/2014/main" id="{0B378726-E1C5-CE68-5A84-B4263A4A6C48}"/>
                </a:ext>
              </a:extLst>
            </p:cNvPr>
            <p:cNvSpPr/>
            <p:nvPr/>
          </p:nvSpPr>
          <p:spPr>
            <a:xfrm>
              <a:off x="19151439" y="11871554"/>
              <a:ext cx="1098406"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经典案例数量</a:t>
              </a:r>
              <a:endParaRPr lang="en-US" altLang="zh-CN" sz="999" kern="0" dirty="0">
                <a:solidFill>
                  <a:srgbClr val="000000">
                    <a:lumMod val="90000"/>
                    <a:lumOff val="10000"/>
                  </a:srgbClr>
                </a:solidFill>
                <a:latin typeface="Arial"/>
                <a:ea typeface="微软雅黑"/>
                <a:cs typeface="+mn-ea"/>
                <a:sym typeface="+mn-lt"/>
              </a:endParaRPr>
            </a:p>
          </p:txBody>
        </p:sp>
        <p:sp>
          <p:nvSpPr>
            <p:cNvPr id="17" name="Rectangle 307">
              <a:extLst>
                <a:ext uri="{FF2B5EF4-FFF2-40B4-BE49-F238E27FC236}">
                  <a16:creationId xmlns:a16="http://schemas.microsoft.com/office/drawing/2014/main" id="{71B8EEC6-6E63-9015-F800-7A3815E62573}"/>
                </a:ext>
              </a:extLst>
            </p:cNvPr>
            <p:cNvSpPr/>
            <p:nvPr/>
          </p:nvSpPr>
          <p:spPr>
            <a:xfrm>
              <a:off x="20459575" y="11871554"/>
              <a:ext cx="1252254"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技术内容数量</a:t>
              </a:r>
              <a:endParaRPr lang="en-US" altLang="zh-CN" sz="999" kern="0" dirty="0">
                <a:solidFill>
                  <a:srgbClr val="000000">
                    <a:lumMod val="90000"/>
                    <a:lumOff val="10000"/>
                  </a:srgbClr>
                </a:solidFill>
                <a:latin typeface="Arial"/>
                <a:ea typeface="微软雅黑"/>
                <a:cs typeface="+mn-ea"/>
                <a:sym typeface="+mn-lt"/>
              </a:endParaRPr>
            </a:p>
          </p:txBody>
        </p:sp>
        <p:sp>
          <p:nvSpPr>
            <p:cNvPr id="18" name="Rectangle 307">
              <a:extLst>
                <a:ext uri="{FF2B5EF4-FFF2-40B4-BE49-F238E27FC236}">
                  <a16:creationId xmlns:a16="http://schemas.microsoft.com/office/drawing/2014/main" id="{5FE5F3BF-9C4F-3E3A-4192-67E5E89723AB}"/>
                </a:ext>
              </a:extLst>
            </p:cNvPr>
            <p:cNvSpPr/>
            <p:nvPr/>
          </p:nvSpPr>
          <p:spPr>
            <a:xfrm>
              <a:off x="9674407" y="11871554"/>
              <a:ext cx="2135170"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活动满意度</a:t>
              </a:r>
              <a:endParaRPr lang="en-US" altLang="zh-CN" sz="999" kern="0" dirty="0">
                <a:solidFill>
                  <a:srgbClr val="000000">
                    <a:lumMod val="90000"/>
                    <a:lumOff val="10000"/>
                  </a:srgbClr>
                </a:solidFill>
                <a:latin typeface="Arial"/>
                <a:ea typeface="微软雅黑"/>
                <a:cs typeface="+mn-ea"/>
                <a:sym typeface="+mn-lt"/>
              </a:endParaRPr>
            </a:p>
          </p:txBody>
        </p:sp>
        <p:sp>
          <p:nvSpPr>
            <p:cNvPr id="19" name="Rectangle 307">
              <a:extLst>
                <a:ext uri="{FF2B5EF4-FFF2-40B4-BE49-F238E27FC236}">
                  <a16:creationId xmlns:a16="http://schemas.microsoft.com/office/drawing/2014/main" id="{04EC9843-5CAF-65B2-E0E6-41F667F34902}"/>
                </a:ext>
              </a:extLst>
            </p:cNvPr>
            <p:cNvSpPr/>
            <p:nvPr/>
          </p:nvSpPr>
          <p:spPr>
            <a:xfrm>
              <a:off x="12027875" y="11871554"/>
              <a:ext cx="2184026"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开发者反馈</a:t>
              </a:r>
              <a:endParaRPr lang="en-US" altLang="zh-CN" sz="999" kern="0" dirty="0">
                <a:solidFill>
                  <a:srgbClr val="000000">
                    <a:lumMod val="90000"/>
                    <a:lumOff val="10000"/>
                  </a:srgbClr>
                </a:solidFill>
                <a:latin typeface="Arial"/>
                <a:ea typeface="微软雅黑"/>
                <a:cs typeface="+mn-ea"/>
                <a:sym typeface="+mn-lt"/>
              </a:endParaRPr>
            </a:p>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闭环率</a:t>
              </a:r>
              <a:endParaRPr lang="en-US" altLang="zh-CN" sz="999" kern="0" dirty="0">
                <a:solidFill>
                  <a:srgbClr val="000000">
                    <a:lumMod val="90000"/>
                    <a:lumOff val="10000"/>
                  </a:srgbClr>
                </a:solidFill>
                <a:latin typeface="Arial"/>
                <a:ea typeface="微软雅黑"/>
                <a:cs typeface="+mn-ea"/>
                <a:sym typeface="+mn-lt"/>
              </a:endParaRPr>
            </a:p>
          </p:txBody>
        </p:sp>
        <p:sp>
          <p:nvSpPr>
            <p:cNvPr id="20" name="Rectangle 307">
              <a:extLst>
                <a:ext uri="{FF2B5EF4-FFF2-40B4-BE49-F238E27FC236}">
                  <a16:creationId xmlns:a16="http://schemas.microsoft.com/office/drawing/2014/main" id="{52B047F7-8014-4049-EE99-74363312953E}"/>
                </a:ext>
              </a:extLst>
            </p:cNvPr>
            <p:cNvSpPr/>
            <p:nvPr/>
          </p:nvSpPr>
          <p:spPr>
            <a:xfrm>
              <a:off x="21921558" y="11871554"/>
              <a:ext cx="1903465"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开发者反馈</a:t>
              </a:r>
              <a:endParaRPr lang="en-US" altLang="zh-CN" sz="999" kern="0" dirty="0">
                <a:solidFill>
                  <a:srgbClr val="000000">
                    <a:lumMod val="90000"/>
                    <a:lumOff val="10000"/>
                  </a:srgbClr>
                </a:solidFill>
                <a:latin typeface="Arial"/>
                <a:ea typeface="微软雅黑"/>
                <a:cs typeface="+mn-ea"/>
                <a:sym typeface="+mn-lt"/>
              </a:endParaRPr>
            </a:p>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闭环率</a:t>
              </a:r>
              <a:endParaRPr lang="en-US" altLang="zh-CN" sz="999" kern="0" dirty="0">
                <a:solidFill>
                  <a:srgbClr val="000000">
                    <a:lumMod val="90000"/>
                    <a:lumOff val="10000"/>
                  </a:srgbClr>
                </a:solidFill>
                <a:latin typeface="Arial"/>
                <a:ea typeface="微软雅黑"/>
                <a:cs typeface="+mn-ea"/>
                <a:sym typeface="+mn-lt"/>
              </a:endParaRPr>
            </a:p>
          </p:txBody>
        </p:sp>
        <p:sp>
          <p:nvSpPr>
            <p:cNvPr id="21" name="Rectangle 307">
              <a:extLst>
                <a:ext uri="{FF2B5EF4-FFF2-40B4-BE49-F238E27FC236}">
                  <a16:creationId xmlns:a16="http://schemas.microsoft.com/office/drawing/2014/main" id="{AF3DB581-7292-4C5D-45DB-750F895C4495}"/>
                </a:ext>
              </a:extLst>
            </p:cNvPr>
            <p:cNvSpPr/>
            <p:nvPr/>
          </p:nvSpPr>
          <p:spPr>
            <a:xfrm>
              <a:off x="1981516" y="11871554"/>
              <a:ext cx="2100549"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活动满意度</a:t>
              </a:r>
              <a:endParaRPr lang="en-US" altLang="zh-CN" sz="999" kern="0" dirty="0">
                <a:solidFill>
                  <a:srgbClr val="000000">
                    <a:lumMod val="90000"/>
                    <a:lumOff val="10000"/>
                  </a:srgbClr>
                </a:solidFill>
                <a:latin typeface="Arial"/>
                <a:ea typeface="微软雅黑"/>
                <a:cs typeface="+mn-ea"/>
                <a:sym typeface="+mn-lt"/>
              </a:endParaRPr>
            </a:p>
          </p:txBody>
        </p:sp>
        <p:sp>
          <p:nvSpPr>
            <p:cNvPr id="22" name="Rectangle 307">
              <a:extLst>
                <a:ext uri="{FF2B5EF4-FFF2-40B4-BE49-F238E27FC236}">
                  <a16:creationId xmlns:a16="http://schemas.microsoft.com/office/drawing/2014/main" id="{78B51383-69AA-6516-9759-8B38B8C421E9}"/>
                </a:ext>
              </a:extLst>
            </p:cNvPr>
            <p:cNvSpPr/>
            <p:nvPr/>
          </p:nvSpPr>
          <p:spPr>
            <a:xfrm>
              <a:off x="4289155" y="11871554"/>
              <a:ext cx="2085399" cy="1008000"/>
            </a:xfrm>
            <a:prstGeom prst="rect">
              <a:avLst/>
            </a:prstGeom>
            <a:solidFill>
              <a:srgbClr val="DEDEFF"/>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Arial"/>
                  <a:ea typeface="微软雅黑"/>
                  <a:cs typeface="+mn-ea"/>
                  <a:sym typeface="+mn-lt"/>
                </a:rPr>
                <a:t>高价值需求数量</a:t>
              </a:r>
            </a:p>
          </p:txBody>
        </p:sp>
      </p:grpSp>
      <p:grpSp>
        <p:nvGrpSpPr>
          <p:cNvPr id="24" name="组合 23">
            <a:extLst>
              <a:ext uri="{FF2B5EF4-FFF2-40B4-BE49-F238E27FC236}">
                <a16:creationId xmlns:a16="http://schemas.microsoft.com/office/drawing/2014/main" id="{2E477B86-57BF-147E-CA35-62969F5C44BA}"/>
              </a:ext>
            </a:extLst>
          </p:cNvPr>
          <p:cNvGrpSpPr/>
          <p:nvPr/>
        </p:nvGrpSpPr>
        <p:grpSpPr>
          <a:xfrm>
            <a:off x="477170" y="3733446"/>
            <a:ext cx="11511139" cy="1367115"/>
            <a:chOff x="435286" y="3243776"/>
            <a:chExt cx="11520134" cy="1368184"/>
          </a:xfrm>
        </p:grpSpPr>
        <p:sp>
          <p:nvSpPr>
            <p:cNvPr id="25" name="Rectangle 58">
              <a:extLst>
                <a:ext uri="{FF2B5EF4-FFF2-40B4-BE49-F238E27FC236}">
                  <a16:creationId xmlns:a16="http://schemas.microsoft.com/office/drawing/2014/main" id="{37F35B3E-B6DA-4F68-877F-68BDC669E0EF}"/>
                </a:ext>
              </a:extLst>
            </p:cNvPr>
            <p:cNvSpPr/>
            <p:nvPr/>
          </p:nvSpPr>
          <p:spPr>
            <a:xfrm>
              <a:off x="4822538" y="3246964"/>
              <a:ext cx="2304660" cy="1358307"/>
            </a:xfrm>
            <a:prstGeom prst="rect">
              <a:avLst/>
            </a:prstGeom>
            <a:solidFill>
              <a:srgbClr val="C8ECC9"/>
            </a:solidFill>
            <a:ln>
              <a:noFill/>
              <a:prstDash val="dash"/>
            </a:ln>
          </p:spPr>
          <p:txBody>
            <a:bodyPr wrap="square" lIns="35958" rIns="35958" anchor="t" anchorCtr="1">
              <a:noAutofit/>
            </a:bodyPr>
            <a:lstStyle/>
            <a:p>
              <a:pPr algn="ctr" defTabSz="913669" fontAlgn="base">
                <a:spcBef>
                  <a:spcPct val="0"/>
                </a:spcBef>
                <a:spcAft>
                  <a:spcPct val="0"/>
                </a:spcAft>
                <a:buClr>
                  <a:srgbClr val="CC9900"/>
                </a:buClr>
                <a:defRPr/>
              </a:pP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26" name="Rectangle 1">
              <a:extLst>
                <a:ext uri="{FF2B5EF4-FFF2-40B4-BE49-F238E27FC236}">
                  <a16:creationId xmlns:a16="http://schemas.microsoft.com/office/drawing/2014/main" id="{B04F948E-163A-FB52-D8DD-FC1232BCF442}"/>
                </a:ext>
              </a:extLst>
            </p:cNvPr>
            <p:cNvSpPr/>
            <p:nvPr/>
          </p:nvSpPr>
          <p:spPr>
            <a:xfrm>
              <a:off x="435286" y="3243776"/>
              <a:ext cx="443973" cy="1361497"/>
            </a:xfrm>
            <a:prstGeom prst="rect">
              <a:avLst/>
            </a:prstGeom>
            <a:solidFill>
              <a:srgbClr val="C8ECC9"/>
            </a:solidFill>
          </p:spPr>
          <p:txBody>
            <a:bodyPr wrap="square" anchor="ctr" anchorCtr="1">
              <a:noAutofit/>
            </a:bodyPr>
            <a:lstStyle/>
            <a:p>
              <a:pPr algn="ctr" defTabSz="913669">
                <a:buSzPct val="70000"/>
                <a:defRPr/>
              </a:pPr>
              <a:r>
                <a:rPr lang="zh-CN" altLang="en-US" sz="1200" b="1" kern="0" dirty="0">
                  <a:solidFill>
                    <a:srgbClr val="000000">
                      <a:lumMod val="90000"/>
                      <a:lumOff val="10000"/>
                    </a:srgbClr>
                  </a:solidFill>
                  <a:latin typeface="Arial"/>
                  <a:ea typeface="微软雅黑"/>
                  <a:cs typeface="+mn-ea"/>
                  <a:sym typeface="+mn-lt"/>
                </a:rPr>
                <a:t>核心动作</a:t>
              </a:r>
              <a:endParaRPr lang="en-US" altLang="zh-CN" sz="1200" b="1" kern="0" dirty="0">
                <a:solidFill>
                  <a:srgbClr val="000000">
                    <a:lumMod val="90000"/>
                    <a:lumOff val="10000"/>
                  </a:srgbClr>
                </a:solidFill>
                <a:latin typeface="Arial"/>
                <a:ea typeface="微软雅黑"/>
                <a:cs typeface="+mn-ea"/>
                <a:sym typeface="+mn-lt"/>
              </a:endParaRPr>
            </a:p>
          </p:txBody>
        </p:sp>
        <p:sp>
          <p:nvSpPr>
            <p:cNvPr id="27" name="Rectangle 58">
              <a:extLst>
                <a:ext uri="{FF2B5EF4-FFF2-40B4-BE49-F238E27FC236}">
                  <a16:creationId xmlns:a16="http://schemas.microsoft.com/office/drawing/2014/main" id="{90E81AA4-C2D4-AF51-FFA0-0719D28B573B}"/>
                </a:ext>
              </a:extLst>
            </p:cNvPr>
            <p:cNvSpPr/>
            <p:nvPr/>
          </p:nvSpPr>
          <p:spPr>
            <a:xfrm>
              <a:off x="3298474" y="3246965"/>
              <a:ext cx="1404707" cy="1358307"/>
            </a:xfrm>
            <a:prstGeom prst="rect">
              <a:avLst/>
            </a:prstGeom>
            <a:solidFill>
              <a:srgbClr val="C8ECC9"/>
            </a:solidFill>
            <a:ln>
              <a:noFill/>
              <a:prstDash val="dash"/>
            </a:ln>
          </p:spPr>
          <p:txBody>
            <a:bodyPr wrap="square" lIns="35958" rIns="35958" anchor="t" anchorCtr="1">
              <a:noAutofit/>
            </a:bodyPr>
            <a:lstStyle/>
            <a:p>
              <a:pPr algn="ctr" defTabSz="913669" fontAlgn="base">
                <a:spcBef>
                  <a:spcPct val="0"/>
                </a:spcBef>
                <a:spcAft>
                  <a:spcPct val="0"/>
                </a:spcAft>
                <a:buClr>
                  <a:srgbClr val="CC9900"/>
                </a:buClr>
                <a:defRPr/>
              </a:pP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28" name="Rectangle 95">
              <a:extLst>
                <a:ext uri="{FF2B5EF4-FFF2-40B4-BE49-F238E27FC236}">
                  <a16:creationId xmlns:a16="http://schemas.microsoft.com/office/drawing/2014/main" id="{7D2F66D2-AE0B-6579-87F0-9A9640E85D18}"/>
                </a:ext>
              </a:extLst>
            </p:cNvPr>
            <p:cNvSpPr/>
            <p:nvPr/>
          </p:nvSpPr>
          <p:spPr>
            <a:xfrm>
              <a:off x="3393405" y="3361792"/>
              <a:ext cx="1219016" cy="1153168"/>
            </a:xfrm>
            <a:prstGeom prst="rect">
              <a:avLst/>
            </a:prstGeom>
            <a:solidFill>
              <a:srgbClr val="E6F6E1"/>
            </a:solidFill>
            <a:ln>
              <a:noFill/>
              <a:prstDash val="solid"/>
            </a:ln>
          </p:spPr>
          <p:txBody>
            <a:bodyPr wrap="square" lIns="35958" rIns="35958" anchor="ctr" anchorCtr="1">
              <a:noAutofit/>
            </a:bodyPr>
            <a:lstStyle/>
            <a:p>
              <a:pPr algn="ctr" defTabSz="913669" fontAlgn="base">
                <a:lnSpc>
                  <a:spcPct val="200000"/>
                </a:lnSpc>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梳理特性清单</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a:p>
              <a:pPr algn="ctr" defTabSz="913669" fontAlgn="base">
                <a:lnSpc>
                  <a:spcPct val="200000"/>
                </a:lnSpc>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策划技术软文</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29" name="Rectangle 58">
              <a:extLst>
                <a:ext uri="{FF2B5EF4-FFF2-40B4-BE49-F238E27FC236}">
                  <a16:creationId xmlns:a16="http://schemas.microsoft.com/office/drawing/2014/main" id="{2BDE0185-7842-D701-F4C0-8830C5792916}"/>
                </a:ext>
              </a:extLst>
            </p:cNvPr>
            <p:cNvSpPr/>
            <p:nvPr/>
          </p:nvSpPr>
          <p:spPr>
            <a:xfrm>
              <a:off x="7275077" y="3250464"/>
              <a:ext cx="4680343" cy="1361496"/>
            </a:xfrm>
            <a:prstGeom prst="rect">
              <a:avLst/>
            </a:prstGeom>
            <a:solidFill>
              <a:srgbClr val="C8ECC9"/>
            </a:solidFill>
            <a:ln>
              <a:noFill/>
              <a:prstDash val="dash"/>
            </a:ln>
          </p:spPr>
          <p:txBody>
            <a:bodyPr wrap="square" lIns="35958" rIns="35958" anchor="t" anchorCtr="1">
              <a:noAutofit/>
            </a:bodyPr>
            <a:lstStyle/>
            <a:p>
              <a:pPr algn="ctr" defTabSz="913669" fontAlgn="base">
                <a:spcBef>
                  <a:spcPct val="0"/>
                </a:spcBef>
                <a:spcAft>
                  <a:spcPct val="0"/>
                </a:spcAft>
                <a:buClr>
                  <a:srgbClr val="CC9900"/>
                </a:buClr>
                <a:defRPr/>
              </a:pP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0" name="Rectangle 95">
              <a:extLst>
                <a:ext uri="{FF2B5EF4-FFF2-40B4-BE49-F238E27FC236}">
                  <a16:creationId xmlns:a16="http://schemas.microsoft.com/office/drawing/2014/main" id="{11FC37DA-351D-EEBF-377E-84E8A4ADB9C9}"/>
                </a:ext>
              </a:extLst>
            </p:cNvPr>
            <p:cNvSpPr/>
            <p:nvPr/>
          </p:nvSpPr>
          <p:spPr>
            <a:xfrm>
              <a:off x="7315530" y="3356285"/>
              <a:ext cx="844173" cy="304903"/>
            </a:xfrm>
            <a:prstGeom prst="rect">
              <a:avLst/>
            </a:prstGeom>
            <a:solidFill>
              <a:srgbClr val="FFFFFF"/>
            </a:solidFill>
            <a:ln>
              <a:noFill/>
            </a:ln>
            <a:effectLst/>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微软雅黑" panose="020B0503020204020204" pitchFamily="34" charset="-122"/>
                  <a:ea typeface="微软雅黑"/>
                  <a:cs typeface="+mn-ea"/>
                  <a:sym typeface="+mn-lt"/>
                </a:rPr>
                <a:t>专家开发者</a:t>
              </a: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1" name="Rectangle 306">
              <a:extLst>
                <a:ext uri="{FF2B5EF4-FFF2-40B4-BE49-F238E27FC236}">
                  <a16:creationId xmlns:a16="http://schemas.microsoft.com/office/drawing/2014/main" id="{080BFC5C-4C33-1AC2-8D9F-318BABAAD288}"/>
                </a:ext>
              </a:extLst>
            </p:cNvPr>
            <p:cNvSpPr/>
            <p:nvPr/>
          </p:nvSpPr>
          <p:spPr>
            <a:xfrm>
              <a:off x="8822006" y="3361791"/>
              <a:ext cx="1066273" cy="306442"/>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案例包装</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2" name="Rectangle 306">
              <a:extLst>
                <a:ext uri="{FF2B5EF4-FFF2-40B4-BE49-F238E27FC236}">
                  <a16:creationId xmlns:a16="http://schemas.microsoft.com/office/drawing/2014/main" id="{31083CEE-D4BD-0D24-DA80-72BD50043351}"/>
                </a:ext>
              </a:extLst>
            </p:cNvPr>
            <p:cNvSpPr/>
            <p:nvPr/>
          </p:nvSpPr>
          <p:spPr>
            <a:xfrm>
              <a:off x="9980283" y="3355334"/>
              <a:ext cx="905498" cy="312901"/>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开发实训营</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3" name="Rectangle 95">
              <a:extLst>
                <a:ext uri="{FF2B5EF4-FFF2-40B4-BE49-F238E27FC236}">
                  <a16:creationId xmlns:a16="http://schemas.microsoft.com/office/drawing/2014/main" id="{2701C484-860F-B8A2-565F-E24AB9C6465B}"/>
                </a:ext>
              </a:extLst>
            </p:cNvPr>
            <p:cNvSpPr/>
            <p:nvPr/>
          </p:nvSpPr>
          <p:spPr>
            <a:xfrm>
              <a:off x="7315530" y="3779650"/>
              <a:ext cx="842688" cy="304903"/>
            </a:xfrm>
            <a:prstGeom prst="rect">
              <a:avLst/>
            </a:prstGeom>
            <a:solidFill>
              <a:srgbClr val="FFFFFF"/>
            </a:solidFill>
            <a:ln>
              <a:noFill/>
              <a:prstDash val="dash"/>
            </a:ln>
          </p:spPr>
          <p:txBody>
            <a:bodyPr wrap="square" lIns="35958" rIns="35958" anchor="ctr" anchorCtr="1">
              <a:noAutofit/>
            </a:bodyPr>
            <a:lstStyle/>
            <a:p>
              <a:pPr algn="ctr" defTabSz="913669" fontAlgn="base">
                <a:spcBef>
                  <a:spcPct val="0"/>
                </a:spcBef>
                <a:spcAft>
                  <a:spcPct val="0"/>
                </a:spcAft>
                <a:buClr>
                  <a:srgbClr val="CC9900"/>
                </a:buClr>
                <a:defRPr/>
              </a:pPr>
              <a:r>
                <a:rPr lang="en-US" altLang="zh-CN" sz="999" kern="0" dirty="0">
                  <a:solidFill>
                    <a:srgbClr val="000000">
                      <a:lumMod val="90000"/>
                      <a:lumOff val="10000"/>
                    </a:srgbClr>
                  </a:solidFill>
                  <a:latin typeface="微软雅黑" panose="020B0503020204020204" pitchFamily="34" charset="-122"/>
                  <a:ea typeface="微软雅黑"/>
                  <a:cs typeface="+mn-ea"/>
                  <a:sym typeface="+mn-lt"/>
                </a:rPr>
                <a:t>Public</a:t>
              </a:r>
              <a:r>
                <a:rPr lang="zh-CN" altLang="en-US" sz="999" kern="0" dirty="0">
                  <a:solidFill>
                    <a:srgbClr val="000000">
                      <a:lumMod val="90000"/>
                      <a:lumOff val="10000"/>
                    </a:srgbClr>
                  </a:solidFill>
                  <a:latin typeface="微软雅黑" panose="020B0503020204020204" pitchFamily="34" charset="-122"/>
                  <a:ea typeface="微软雅黑"/>
                  <a:cs typeface="+mn-ea"/>
                  <a:sym typeface="+mn-lt"/>
                </a:rPr>
                <a:t>开发者</a:t>
              </a: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4" name="Rectangle 306">
              <a:extLst>
                <a:ext uri="{FF2B5EF4-FFF2-40B4-BE49-F238E27FC236}">
                  <a16:creationId xmlns:a16="http://schemas.microsoft.com/office/drawing/2014/main" id="{3A1CE290-22EF-7427-F184-78539F5FF15F}"/>
                </a:ext>
              </a:extLst>
            </p:cNvPr>
            <p:cNvSpPr/>
            <p:nvPr/>
          </p:nvSpPr>
          <p:spPr>
            <a:xfrm>
              <a:off x="8822006" y="3735805"/>
              <a:ext cx="1066273" cy="448290"/>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城市技术论坛</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5" name="Rectangle 306">
              <a:extLst>
                <a:ext uri="{FF2B5EF4-FFF2-40B4-BE49-F238E27FC236}">
                  <a16:creationId xmlns:a16="http://schemas.microsoft.com/office/drawing/2014/main" id="{FADD5C6C-16AA-F8FA-9C83-B9A1F5E808B1}"/>
                </a:ext>
              </a:extLst>
            </p:cNvPr>
            <p:cNvSpPr/>
            <p:nvPr/>
          </p:nvSpPr>
          <p:spPr>
            <a:xfrm>
              <a:off x="11383591" y="3735805"/>
              <a:ext cx="505515" cy="783857"/>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官方</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课程</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运营</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6" name="Rectangle 306">
              <a:extLst>
                <a:ext uri="{FF2B5EF4-FFF2-40B4-BE49-F238E27FC236}">
                  <a16:creationId xmlns:a16="http://schemas.microsoft.com/office/drawing/2014/main" id="{0F27F750-E44A-6292-405F-634C2448FE3E}"/>
                </a:ext>
              </a:extLst>
            </p:cNvPr>
            <p:cNvSpPr/>
            <p:nvPr/>
          </p:nvSpPr>
          <p:spPr>
            <a:xfrm>
              <a:off x="8822006" y="4208518"/>
              <a:ext cx="1066273" cy="304876"/>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版本特性培训</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7" name="Rectangle 95">
              <a:extLst>
                <a:ext uri="{FF2B5EF4-FFF2-40B4-BE49-F238E27FC236}">
                  <a16:creationId xmlns:a16="http://schemas.microsoft.com/office/drawing/2014/main" id="{8E89E989-FFE0-0D9D-625E-13C0229D57CC}"/>
                </a:ext>
              </a:extLst>
            </p:cNvPr>
            <p:cNvSpPr/>
            <p:nvPr/>
          </p:nvSpPr>
          <p:spPr>
            <a:xfrm>
              <a:off x="7315530" y="4202911"/>
              <a:ext cx="844173" cy="310483"/>
            </a:xfrm>
            <a:prstGeom prst="rect">
              <a:avLst/>
            </a:prstGeom>
            <a:solidFill>
              <a:srgbClr val="FFFFFF"/>
            </a:solidFill>
            <a:ln>
              <a:noFill/>
              <a:prstDash val="dash"/>
            </a:ln>
          </p:spPr>
          <p:txBody>
            <a:bodyPr wrap="square" lIns="35958" rIns="35958" anchor="ctr" anchorCtr="1">
              <a:noAutofit/>
            </a:bodyPr>
            <a:lstStyle/>
            <a:p>
              <a:pPr algn="ctr" defTabSz="913669" fontAlgn="base">
                <a:spcBef>
                  <a:spcPct val="0"/>
                </a:spcBef>
                <a:spcAft>
                  <a:spcPct val="0"/>
                </a:spcAft>
                <a:buClr>
                  <a:srgbClr val="CC9900"/>
                </a:buClr>
                <a:defRPr/>
              </a:pPr>
              <a:r>
                <a:rPr lang="en-US" altLang="zh-CN" sz="999" kern="0" dirty="0">
                  <a:solidFill>
                    <a:srgbClr val="000000">
                      <a:lumMod val="90000"/>
                      <a:lumOff val="10000"/>
                    </a:srgbClr>
                  </a:solidFill>
                  <a:latin typeface="微软雅黑" panose="020B0503020204020204" pitchFamily="34" charset="-122"/>
                  <a:ea typeface="微软雅黑"/>
                  <a:cs typeface="+mn-ea"/>
                  <a:sym typeface="+mn-lt"/>
                </a:rPr>
                <a:t>KOL</a:t>
              </a:r>
            </a:p>
          </p:txBody>
        </p:sp>
        <p:sp>
          <p:nvSpPr>
            <p:cNvPr id="38" name="Rectangle 306">
              <a:extLst>
                <a:ext uri="{FF2B5EF4-FFF2-40B4-BE49-F238E27FC236}">
                  <a16:creationId xmlns:a16="http://schemas.microsoft.com/office/drawing/2014/main" id="{9C0CAFB8-0584-3E2C-FCF1-C1161937DB48}"/>
                </a:ext>
              </a:extLst>
            </p:cNvPr>
            <p:cNvSpPr/>
            <p:nvPr/>
          </p:nvSpPr>
          <p:spPr>
            <a:xfrm>
              <a:off x="10676721" y="3737867"/>
              <a:ext cx="550876" cy="775527"/>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开发者大赛</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39" name="Rectangle 95">
              <a:extLst>
                <a:ext uri="{FF2B5EF4-FFF2-40B4-BE49-F238E27FC236}">
                  <a16:creationId xmlns:a16="http://schemas.microsoft.com/office/drawing/2014/main" id="{6C907866-5A26-5AA5-C89D-B335F76DF8F8}"/>
                </a:ext>
              </a:extLst>
            </p:cNvPr>
            <p:cNvSpPr/>
            <p:nvPr/>
          </p:nvSpPr>
          <p:spPr>
            <a:xfrm>
              <a:off x="4875639" y="3361792"/>
              <a:ext cx="979145" cy="700492"/>
            </a:xfrm>
            <a:prstGeom prst="rect">
              <a:avLst/>
            </a:prstGeom>
            <a:solidFill>
              <a:srgbClr val="FFFFFF"/>
            </a:solidFill>
            <a:ln>
              <a:noFill/>
            </a:ln>
            <a:effectLst/>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微软雅黑" panose="020B0503020204020204" pitchFamily="34" charset="-122"/>
                  <a:ea typeface="微软雅黑"/>
                  <a:cs typeface="+mn-ea"/>
                  <a:sym typeface="+mn-lt"/>
                </a:rPr>
                <a:t>专家开发者</a:t>
              </a: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0" name="Rectangle 306">
              <a:extLst>
                <a:ext uri="{FF2B5EF4-FFF2-40B4-BE49-F238E27FC236}">
                  <a16:creationId xmlns:a16="http://schemas.microsoft.com/office/drawing/2014/main" id="{D382F294-AA4B-8156-32C5-EEE025B141A4}"/>
                </a:ext>
              </a:extLst>
            </p:cNvPr>
            <p:cNvSpPr/>
            <p:nvPr/>
          </p:nvSpPr>
          <p:spPr>
            <a:xfrm>
              <a:off x="5914874" y="3355334"/>
              <a:ext cx="1151604" cy="706950"/>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线下开发体验</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1" name="Rectangle 95">
              <a:extLst>
                <a:ext uri="{FF2B5EF4-FFF2-40B4-BE49-F238E27FC236}">
                  <a16:creationId xmlns:a16="http://schemas.microsoft.com/office/drawing/2014/main" id="{F79B6CB9-4D38-B7F5-624F-F88C524DAFFD}"/>
                </a:ext>
              </a:extLst>
            </p:cNvPr>
            <p:cNvSpPr/>
            <p:nvPr/>
          </p:nvSpPr>
          <p:spPr>
            <a:xfrm>
              <a:off x="4881587" y="4202911"/>
              <a:ext cx="975001" cy="310483"/>
            </a:xfrm>
            <a:prstGeom prst="rect">
              <a:avLst/>
            </a:prstGeom>
            <a:solidFill>
              <a:srgbClr val="FFFFFF"/>
            </a:solidFill>
            <a:ln>
              <a:noFill/>
              <a:prstDash val="dash"/>
            </a:ln>
          </p:spPr>
          <p:txBody>
            <a:bodyPr wrap="square" lIns="35958" rIns="35958" anchor="ctr" anchorCtr="1">
              <a:noAutofit/>
            </a:bodyPr>
            <a:lstStyle/>
            <a:p>
              <a:pPr algn="ctr" defTabSz="913669" fontAlgn="base">
                <a:spcBef>
                  <a:spcPct val="0"/>
                </a:spcBef>
                <a:spcAft>
                  <a:spcPct val="0"/>
                </a:spcAft>
                <a:buClr>
                  <a:srgbClr val="CC9900"/>
                </a:buClr>
                <a:defRPr/>
              </a:pPr>
              <a:r>
                <a:rPr lang="en-US" altLang="zh-CN" sz="999" kern="0" dirty="0">
                  <a:solidFill>
                    <a:srgbClr val="000000">
                      <a:lumMod val="90000"/>
                      <a:lumOff val="10000"/>
                    </a:srgbClr>
                  </a:solidFill>
                  <a:latin typeface="微软雅黑" panose="020B0503020204020204" pitchFamily="34" charset="-122"/>
                  <a:ea typeface="微软雅黑"/>
                  <a:cs typeface="+mn-ea"/>
                  <a:sym typeface="+mn-lt"/>
                </a:rPr>
                <a:t>Public</a:t>
              </a:r>
              <a:r>
                <a:rPr lang="zh-CN" altLang="en-US" sz="999" kern="0" dirty="0">
                  <a:solidFill>
                    <a:srgbClr val="000000">
                      <a:lumMod val="90000"/>
                      <a:lumOff val="10000"/>
                    </a:srgbClr>
                  </a:solidFill>
                  <a:latin typeface="微软雅黑" panose="020B0503020204020204" pitchFamily="34" charset="-122"/>
                  <a:ea typeface="微软雅黑"/>
                  <a:cs typeface="+mn-ea"/>
                  <a:sym typeface="+mn-lt"/>
                </a:rPr>
                <a:t>开发者</a:t>
              </a: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2" name="Rectangle 306">
              <a:extLst>
                <a:ext uri="{FF2B5EF4-FFF2-40B4-BE49-F238E27FC236}">
                  <a16:creationId xmlns:a16="http://schemas.microsoft.com/office/drawing/2014/main" id="{FFAD1632-0AF6-6596-ABD7-59C354B20113}"/>
                </a:ext>
              </a:extLst>
            </p:cNvPr>
            <p:cNvSpPr/>
            <p:nvPr/>
          </p:nvSpPr>
          <p:spPr>
            <a:xfrm>
              <a:off x="5912422" y="4208519"/>
              <a:ext cx="1159036" cy="312050"/>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线上招募体验</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3" name="Rectangle 306">
              <a:extLst>
                <a:ext uri="{FF2B5EF4-FFF2-40B4-BE49-F238E27FC236}">
                  <a16:creationId xmlns:a16="http://schemas.microsoft.com/office/drawing/2014/main" id="{ACACEA3B-C2AF-D8E5-7171-65601C05522F}"/>
                </a:ext>
              </a:extLst>
            </p:cNvPr>
            <p:cNvSpPr/>
            <p:nvPr/>
          </p:nvSpPr>
          <p:spPr>
            <a:xfrm>
              <a:off x="9980283" y="3735805"/>
              <a:ext cx="585007" cy="777589"/>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黑客松</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4" name="Rectangle 58">
              <a:extLst>
                <a:ext uri="{FF2B5EF4-FFF2-40B4-BE49-F238E27FC236}">
                  <a16:creationId xmlns:a16="http://schemas.microsoft.com/office/drawing/2014/main" id="{DCC7A31C-BEBE-CB75-7BE3-657DA4B5B107}"/>
                </a:ext>
              </a:extLst>
            </p:cNvPr>
            <p:cNvSpPr/>
            <p:nvPr/>
          </p:nvSpPr>
          <p:spPr>
            <a:xfrm>
              <a:off x="981696" y="3246965"/>
              <a:ext cx="2206633" cy="1358307"/>
            </a:xfrm>
            <a:prstGeom prst="rect">
              <a:avLst/>
            </a:prstGeom>
            <a:solidFill>
              <a:srgbClr val="C8ECC9"/>
            </a:solidFill>
            <a:ln>
              <a:noFill/>
              <a:prstDash val="dash"/>
            </a:ln>
          </p:spPr>
          <p:txBody>
            <a:bodyPr wrap="square" lIns="35958" rIns="35958" anchor="t" anchorCtr="1">
              <a:noAutofit/>
            </a:bodyPr>
            <a:lstStyle/>
            <a:p>
              <a:pPr algn="ctr" defTabSz="913669" fontAlgn="base">
                <a:spcBef>
                  <a:spcPct val="0"/>
                </a:spcBef>
                <a:spcAft>
                  <a:spcPct val="0"/>
                </a:spcAft>
                <a:buClr>
                  <a:srgbClr val="CC9900"/>
                </a:buClr>
                <a:defRPr/>
              </a:pP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5" name="Rectangle 95">
              <a:extLst>
                <a:ext uri="{FF2B5EF4-FFF2-40B4-BE49-F238E27FC236}">
                  <a16:creationId xmlns:a16="http://schemas.microsoft.com/office/drawing/2014/main" id="{5AF48D99-12A6-198B-523F-EEF49ABBDF33}"/>
                </a:ext>
              </a:extLst>
            </p:cNvPr>
            <p:cNvSpPr/>
            <p:nvPr/>
          </p:nvSpPr>
          <p:spPr>
            <a:xfrm>
              <a:off x="1035651" y="3361792"/>
              <a:ext cx="981547" cy="701344"/>
            </a:xfrm>
            <a:prstGeom prst="rect">
              <a:avLst/>
            </a:prstGeom>
            <a:solidFill>
              <a:srgbClr val="FFFFFF"/>
            </a:solidFill>
            <a:ln>
              <a:noFill/>
            </a:ln>
            <a:effectLst/>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kern="0" dirty="0">
                  <a:solidFill>
                    <a:srgbClr val="000000">
                      <a:lumMod val="90000"/>
                      <a:lumOff val="10000"/>
                    </a:srgbClr>
                  </a:solidFill>
                  <a:latin typeface="微软雅黑" panose="020B0503020204020204" pitchFamily="34" charset="-122"/>
                  <a:ea typeface="微软雅黑"/>
                  <a:cs typeface="+mn-ea"/>
                  <a:sym typeface="+mn-lt"/>
                </a:rPr>
                <a:t>专家开发者</a:t>
              </a: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6" name="Rectangle 306">
              <a:extLst>
                <a:ext uri="{FF2B5EF4-FFF2-40B4-BE49-F238E27FC236}">
                  <a16:creationId xmlns:a16="http://schemas.microsoft.com/office/drawing/2014/main" id="{7D98D388-2212-87FF-05C2-7833724DF410}"/>
                </a:ext>
              </a:extLst>
            </p:cNvPr>
            <p:cNvSpPr/>
            <p:nvPr/>
          </p:nvSpPr>
          <p:spPr>
            <a:xfrm>
              <a:off x="2113330" y="3361792"/>
              <a:ext cx="997589" cy="306442"/>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en-US" altLang="zh-CN" sz="999" b="1" kern="0" dirty="0">
                  <a:solidFill>
                    <a:srgbClr val="000000">
                      <a:lumMod val="90000"/>
                      <a:lumOff val="10000"/>
                    </a:srgbClr>
                  </a:solidFill>
                  <a:latin typeface="微软雅黑" panose="020B0503020204020204" pitchFamily="34" charset="-122"/>
                  <a:ea typeface="微软雅黑"/>
                  <a:cs typeface="+mn-ea"/>
                  <a:sym typeface="+mn-lt"/>
                </a:rPr>
                <a:t>1VS1 </a:t>
              </a: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访谈</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7" name="Rectangle 306">
              <a:extLst>
                <a:ext uri="{FF2B5EF4-FFF2-40B4-BE49-F238E27FC236}">
                  <a16:creationId xmlns:a16="http://schemas.microsoft.com/office/drawing/2014/main" id="{FD7B74F2-0774-2AAD-3E83-BBA8E2203959}"/>
                </a:ext>
              </a:extLst>
            </p:cNvPr>
            <p:cNvSpPr/>
            <p:nvPr/>
          </p:nvSpPr>
          <p:spPr>
            <a:xfrm>
              <a:off x="2113328" y="3755841"/>
              <a:ext cx="997589" cy="306442"/>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专家面对面</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8" name="Rectangle 95">
              <a:extLst>
                <a:ext uri="{FF2B5EF4-FFF2-40B4-BE49-F238E27FC236}">
                  <a16:creationId xmlns:a16="http://schemas.microsoft.com/office/drawing/2014/main" id="{13888C54-1EC5-680F-F424-AF8573A88AA3}"/>
                </a:ext>
              </a:extLst>
            </p:cNvPr>
            <p:cNvSpPr/>
            <p:nvPr/>
          </p:nvSpPr>
          <p:spPr>
            <a:xfrm>
              <a:off x="1042632" y="4208518"/>
              <a:ext cx="974566" cy="311144"/>
            </a:xfrm>
            <a:prstGeom prst="rect">
              <a:avLst/>
            </a:prstGeom>
            <a:solidFill>
              <a:srgbClr val="FFFFFF"/>
            </a:solidFill>
            <a:ln>
              <a:noFill/>
              <a:prstDash val="dash"/>
            </a:ln>
          </p:spPr>
          <p:txBody>
            <a:bodyPr wrap="square" lIns="35958" rIns="35958" anchor="ctr" anchorCtr="1">
              <a:noAutofit/>
            </a:bodyPr>
            <a:lstStyle/>
            <a:p>
              <a:pPr algn="ctr" defTabSz="913669" fontAlgn="base">
                <a:spcBef>
                  <a:spcPct val="0"/>
                </a:spcBef>
                <a:spcAft>
                  <a:spcPct val="0"/>
                </a:spcAft>
                <a:buClr>
                  <a:srgbClr val="CC9900"/>
                </a:buClr>
                <a:defRPr/>
              </a:pPr>
              <a:r>
                <a:rPr lang="en-US" altLang="zh-CN" sz="999" kern="0" dirty="0">
                  <a:solidFill>
                    <a:srgbClr val="000000">
                      <a:lumMod val="90000"/>
                      <a:lumOff val="10000"/>
                    </a:srgbClr>
                  </a:solidFill>
                  <a:latin typeface="微软雅黑" panose="020B0503020204020204" pitchFamily="34" charset="-122"/>
                  <a:ea typeface="微软雅黑"/>
                  <a:cs typeface="+mn-ea"/>
                  <a:sym typeface="+mn-lt"/>
                </a:rPr>
                <a:t>Public</a:t>
              </a:r>
              <a:r>
                <a:rPr lang="zh-CN" altLang="en-US" sz="999" kern="0" dirty="0">
                  <a:solidFill>
                    <a:srgbClr val="000000">
                      <a:lumMod val="90000"/>
                      <a:lumOff val="10000"/>
                    </a:srgbClr>
                  </a:solidFill>
                  <a:latin typeface="微软雅黑" panose="020B0503020204020204" pitchFamily="34" charset="-122"/>
                  <a:ea typeface="微软雅黑"/>
                  <a:cs typeface="+mn-ea"/>
                  <a:sym typeface="+mn-lt"/>
                </a:rPr>
                <a:t>开发者</a:t>
              </a:r>
              <a:endParaRPr lang="en-US" altLang="zh-CN" sz="9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49" name="Rectangle 306">
              <a:extLst>
                <a:ext uri="{FF2B5EF4-FFF2-40B4-BE49-F238E27FC236}">
                  <a16:creationId xmlns:a16="http://schemas.microsoft.com/office/drawing/2014/main" id="{A58AF372-8766-7F96-9E01-28292474516C}"/>
                </a:ext>
              </a:extLst>
            </p:cNvPr>
            <p:cNvSpPr/>
            <p:nvPr/>
          </p:nvSpPr>
          <p:spPr>
            <a:xfrm>
              <a:off x="2114956" y="4208518"/>
              <a:ext cx="997589" cy="306442"/>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defRP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调查问卷</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cxnSp>
          <p:nvCxnSpPr>
            <p:cNvPr id="50" name="直接箭头连接符 564">
              <a:extLst>
                <a:ext uri="{FF2B5EF4-FFF2-40B4-BE49-F238E27FC236}">
                  <a16:creationId xmlns:a16="http://schemas.microsoft.com/office/drawing/2014/main" id="{C9B41647-777B-D9EF-A022-F932E31A5CBB}"/>
                </a:ext>
              </a:extLst>
            </p:cNvPr>
            <p:cNvCxnSpPr>
              <a:cxnSpLocks/>
            </p:cNvCxnSpPr>
            <p:nvPr/>
          </p:nvCxnSpPr>
          <p:spPr>
            <a:xfrm>
              <a:off x="1995827" y="3527132"/>
              <a:ext cx="148988" cy="0"/>
            </a:xfrm>
            <a:prstGeom prst="straightConnector1">
              <a:avLst/>
            </a:prstGeom>
            <a:noFill/>
            <a:ln w="6350" cap="flat" cmpd="sng" algn="ctr">
              <a:solidFill>
                <a:srgbClr val="28723B"/>
              </a:solidFill>
              <a:prstDash val="solid"/>
              <a:miter lim="800000"/>
              <a:tailEnd type="triangle"/>
            </a:ln>
            <a:effectLst/>
          </p:spPr>
        </p:cxnSp>
        <p:cxnSp>
          <p:nvCxnSpPr>
            <p:cNvPr id="51" name="直接箭头连接符 565">
              <a:extLst>
                <a:ext uri="{FF2B5EF4-FFF2-40B4-BE49-F238E27FC236}">
                  <a16:creationId xmlns:a16="http://schemas.microsoft.com/office/drawing/2014/main" id="{B50B349F-53FD-1716-197F-2F42477A7894}"/>
                </a:ext>
              </a:extLst>
            </p:cNvPr>
            <p:cNvCxnSpPr>
              <a:cxnSpLocks/>
            </p:cNvCxnSpPr>
            <p:nvPr/>
          </p:nvCxnSpPr>
          <p:spPr>
            <a:xfrm flipV="1">
              <a:off x="1992464" y="3853576"/>
              <a:ext cx="157503" cy="716"/>
            </a:xfrm>
            <a:prstGeom prst="straightConnector1">
              <a:avLst/>
            </a:prstGeom>
            <a:noFill/>
            <a:ln w="6350" cap="flat" cmpd="sng" algn="ctr">
              <a:solidFill>
                <a:srgbClr val="28723B"/>
              </a:solidFill>
              <a:prstDash val="solid"/>
              <a:miter lim="800000"/>
              <a:tailEnd type="triangle"/>
            </a:ln>
            <a:effectLst/>
          </p:spPr>
        </p:cxnSp>
        <p:cxnSp>
          <p:nvCxnSpPr>
            <p:cNvPr id="52" name="直接箭头连接符 566">
              <a:extLst>
                <a:ext uri="{FF2B5EF4-FFF2-40B4-BE49-F238E27FC236}">
                  <a16:creationId xmlns:a16="http://schemas.microsoft.com/office/drawing/2014/main" id="{5C765344-3C16-26A3-B9B7-4900CEAD2E3D}"/>
                </a:ext>
              </a:extLst>
            </p:cNvPr>
            <p:cNvCxnSpPr>
              <a:cxnSpLocks/>
            </p:cNvCxnSpPr>
            <p:nvPr/>
          </p:nvCxnSpPr>
          <p:spPr>
            <a:xfrm flipV="1">
              <a:off x="1992464" y="4372031"/>
              <a:ext cx="157503" cy="716"/>
            </a:xfrm>
            <a:prstGeom prst="straightConnector1">
              <a:avLst/>
            </a:prstGeom>
            <a:noFill/>
            <a:ln w="6350" cap="flat" cmpd="sng" algn="ctr">
              <a:solidFill>
                <a:srgbClr val="28723B"/>
              </a:solidFill>
              <a:prstDash val="solid"/>
              <a:miter lim="800000"/>
              <a:tailEnd type="triangle"/>
            </a:ln>
            <a:effectLst/>
          </p:spPr>
        </p:cxnSp>
      </p:grpSp>
      <p:cxnSp>
        <p:nvCxnSpPr>
          <p:cNvPr id="53" name="直接连接符 568">
            <a:extLst>
              <a:ext uri="{FF2B5EF4-FFF2-40B4-BE49-F238E27FC236}">
                <a16:creationId xmlns:a16="http://schemas.microsoft.com/office/drawing/2014/main" id="{EA1C69B8-D16B-F26E-E5CE-B817A5A81A97}"/>
              </a:ext>
            </a:extLst>
          </p:cNvPr>
          <p:cNvCxnSpPr>
            <a:cxnSpLocks/>
          </p:cNvCxnSpPr>
          <p:nvPr/>
        </p:nvCxnSpPr>
        <p:spPr>
          <a:xfrm>
            <a:off x="3275183" y="2216171"/>
            <a:ext cx="0" cy="4580207"/>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54" name="组合 53">
            <a:extLst>
              <a:ext uri="{FF2B5EF4-FFF2-40B4-BE49-F238E27FC236}">
                <a16:creationId xmlns:a16="http://schemas.microsoft.com/office/drawing/2014/main" id="{BC3B9EC1-D83A-41D9-1257-53278B27F0EC}"/>
              </a:ext>
            </a:extLst>
          </p:cNvPr>
          <p:cNvGrpSpPr/>
          <p:nvPr/>
        </p:nvGrpSpPr>
        <p:grpSpPr>
          <a:xfrm>
            <a:off x="477169" y="5278991"/>
            <a:ext cx="11460553" cy="790727"/>
            <a:chOff x="435286" y="4787853"/>
            <a:chExt cx="11469509" cy="791345"/>
          </a:xfrm>
        </p:grpSpPr>
        <p:sp>
          <p:nvSpPr>
            <p:cNvPr id="55" name="Rectangle 1">
              <a:extLst>
                <a:ext uri="{FF2B5EF4-FFF2-40B4-BE49-F238E27FC236}">
                  <a16:creationId xmlns:a16="http://schemas.microsoft.com/office/drawing/2014/main" id="{0384E5E6-786B-1328-1E53-3C09870BDB54}"/>
                </a:ext>
              </a:extLst>
            </p:cNvPr>
            <p:cNvSpPr/>
            <p:nvPr/>
          </p:nvSpPr>
          <p:spPr>
            <a:xfrm>
              <a:off x="435286" y="4789952"/>
              <a:ext cx="443973" cy="783320"/>
            </a:xfrm>
            <a:prstGeom prst="rect">
              <a:avLst/>
            </a:prstGeom>
            <a:solidFill>
              <a:srgbClr val="BEE7FF"/>
            </a:solidFill>
          </p:spPr>
          <p:txBody>
            <a:bodyPr wrap="square" anchor="ctr" anchorCtr="1">
              <a:noAutofit/>
            </a:bodyPr>
            <a:lstStyle/>
            <a:p>
              <a:pPr algn="ctr" defTabSz="913669">
                <a:buSzPct val="70000"/>
                <a:defRPr/>
              </a:pPr>
              <a:r>
                <a:rPr lang="zh-CN" altLang="en-US" sz="1200" b="1" kern="0" dirty="0">
                  <a:solidFill>
                    <a:srgbClr val="000000">
                      <a:lumMod val="90000"/>
                      <a:lumOff val="10000"/>
                    </a:srgbClr>
                  </a:solidFill>
                  <a:latin typeface="Arial"/>
                  <a:ea typeface="微软雅黑"/>
                  <a:cs typeface="+mn-ea"/>
                  <a:sym typeface="+mn-lt"/>
                </a:rPr>
                <a:t>输出</a:t>
              </a:r>
              <a:endParaRPr lang="en-US" altLang="zh-CN" sz="1200" b="1" kern="0" dirty="0">
                <a:solidFill>
                  <a:srgbClr val="000000">
                    <a:lumMod val="90000"/>
                    <a:lumOff val="10000"/>
                  </a:srgbClr>
                </a:solidFill>
                <a:latin typeface="Arial"/>
                <a:ea typeface="微软雅黑"/>
                <a:cs typeface="+mn-ea"/>
                <a:sym typeface="+mn-lt"/>
              </a:endParaRPr>
            </a:p>
          </p:txBody>
        </p:sp>
        <p:sp>
          <p:nvSpPr>
            <p:cNvPr id="56" name="TextBox 115">
              <a:hlinkClick r:id="" action="ppaction://noaction"/>
              <a:extLst>
                <a:ext uri="{FF2B5EF4-FFF2-40B4-BE49-F238E27FC236}">
                  <a16:creationId xmlns:a16="http://schemas.microsoft.com/office/drawing/2014/main" id="{A80DC483-9F55-2CAF-4DCD-4B9A3DF9A5B7}"/>
                </a:ext>
              </a:extLst>
            </p:cNvPr>
            <p:cNvSpPr txBox="1"/>
            <p:nvPr/>
          </p:nvSpPr>
          <p:spPr>
            <a:xfrm>
              <a:off x="3298473" y="4789952"/>
              <a:ext cx="1404709"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营销特性清单</a:t>
              </a:r>
            </a:p>
          </p:txBody>
        </p:sp>
        <p:sp>
          <p:nvSpPr>
            <p:cNvPr id="57" name="TextBox 115">
              <a:hlinkClick r:id="" action="ppaction://noaction"/>
              <a:extLst>
                <a:ext uri="{FF2B5EF4-FFF2-40B4-BE49-F238E27FC236}">
                  <a16:creationId xmlns:a16="http://schemas.microsoft.com/office/drawing/2014/main" id="{285A54E9-3F04-E4F8-729A-22AFC4C13051}"/>
                </a:ext>
              </a:extLst>
            </p:cNvPr>
            <p:cNvSpPr txBox="1"/>
            <p:nvPr/>
          </p:nvSpPr>
          <p:spPr>
            <a:xfrm>
              <a:off x="3291393" y="5213272"/>
              <a:ext cx="1415855"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技术软文</a:t>
              </a:r>
            </a:p>
          </p:txBody>
        </p:sp>
        <p:sp>
          <p:nvSpPr>
            <p:cNvPr id="58" name="TextBox 115">
              <a:hlinkClick r:id="" action="ppaction://noaction"/>
              <a:extLst>
                <a:ext uri="{FF2B5EF4-FFF2-40B4-BE49-F238E27FC236}">
                  <a16:creationId xmlns:a16="http://schemas.microsoft.com/office/drawing/2014/main" id="{BBE4E761-2A43-EFDD-AC68-0854C1012598}"/>
                </a:ext>
              </a:extLst>
            </p:cNvPr>
            <p:cNvSpPr txBox="1"/>
            <p:nvPr/>
          </p:nvSpPr>
          <p:spPr>
            <a:xfrm>
              <a:off x="7219145" y="4789952"/>
              <a:ext cx="665015"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经典案例</a:t>
              </a:r>
            </a:p>
          </p:txBody>
        </p:sp>
        <p:sp>
          <p:nvSpPr>
            <p:cNvPr id="59" name="TextBox 115">
              <a:hlinkClick r:id="" action="ppaction://noaction"/>
              <a:extLst>
                <a:ext uri="{FF2B5EF4-FFF2-40B4-BE49-F238E27FC236}">
                  <a16:creationId xmlns:a16="http://schemas.microsoft.com/office/drawing/2014/main" id="{E7EB1678-FDE6-4322-A910-7FA994E210BD}"/>
                </a:ext>
              </a:extLst>
            </p:cNvPr>
            <p:cNvSpPr txBox="1"/>
            <p:nvPr/>
          </p:nvSpPr>
          <p:spPr>
            <a:xfrm>
              <a:off x="4833531" y="4789952"/>
              <a:ext cx="947779" cy="360000"/>
            </a:xfrm>
            <a:prstGeom prst="rect">
              <a:avLst/>
            </a:prstGeom>
            <a:solidFill>
              <a:srgbClr val="BEE7FF"/>
            </a:solidFill>
            <a:ln>
              <a:noFill/>
            </a:ln>
          </p:spPr>
          <p:txBody>
            <a:bodyPr wrap="square" lIns="0" rIns="0" rtlCol="0" anchor="ctr">
              <a:noAutofit/>
            </a:bodyPr>
            <a:lstStyle/>
            <a:p>
              <a:pPr algn="ctr" defTabSz="913669">
                <a:defRPr/>
              </a:pPr>
              <a:r>
                <a:rPr lang="en-US" altLang="zh-CN" sz="999" b="1" kern="0" dirty="0">
                  <a:solidFill>
                    <a:srgbClr val="000000">
                      <a:lumMod val="90000"/>
                      <a:lumOff val="10000"/>
                    </a:srgbClr>
                  </a:solidFill>
                  <a:latin typeface="Arial"/>
                  <a:ea typeface="微软雅黑"/>
                  <a:cs typeface="+mn-ea"/>
                  <a:sym typeface="+mn-lt"/>
                </a:rPr>
                <a:t>VoD</a:t>
              </a:r>
              <a:r>
                <a:rPr lang="zh-CN" altLang="en-US" sz="999" b="1" kern="0" dirty="0">
                  <a:solidFill>
                    <a:srgbClr val="000000">
                      <a:lumMod val="90000"/>
                      <a:lumOff val="10000"/>
                    </a:srgbClr>
                  </a:solidFill>
                  <a:latin typeface="Arial"/>
                  <a:ea typeface="微软雅黑"/>
                  <a:cs typeface="+mn-ea"/>
                  <a:sym typeface="+mn-lt"/>
                </a:rPr>
                <a:t>问题清单</a:t>
              </a:r>
            </a:p>
          </p:txBody>
        </p:sp>
        <p:sp>
          <p:nvSpPr>
            <p:cNvPr id="60" name="TextBox 115">
              <a:hlinkClick r:id="" action="ppaction://noaction"/>
              <a:extLst>
                <a:ext uri="{FF2B5EF4-FFF2-40B4-BE49-F238E27FC236}">
                  <a16:creationId xmlns:a16="http://schemas.microsoft.com/office/drawing/2014/main" id="{744BB146-91FD-86E1-C615-3743E3236B0E}"/>
                </a:ext>
              </a:extLst>
            </p:cNvPr>
            <p:cNvSpPr txBox="1"/>
            <p:nvPr/>
          </p:nvSpPr>
          <p:spPr>
            <a:xfrm>
              <a:off x="5860636" y="4789952"/>
              <a:ext cx="1243521" cy="360000"/>
            </a:xfrm>
            <a:prstGeom prst="rect">
              <a:avLst/>
            </a:prstGeom>
            <a:solidFill>
              <a:srgbClr val="BEE7FF"/>
            </a:solidFill>
            <a:ln>
              <a:solidFill>
                <a:srgbClr val="1B1B18"/>
              </a:solidFill>
              <a:prstDash val="lgDash"/>
            </a:ln>
          </p:spPr>
          <p:txBody>
            <a:bodyPr wrap="square" lIns="0" rIns="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000" b="1" kern="0">
                  <a:solidFill>
                    <a:schemeClr val="tx1">
                      <a:lumMod val="90000"/>
                      <a:lumOff val="10000"/>
                    </a:schemeClr>
                  </a:solidFill>
                  <a:latin typeface="Arial" panose="020F0502020204030204"/>
                  <a:ea typeface="微软雅黑"/>
                  <a:cs typeface="+mn-ea"/>
                </a:defRPr>
              </a:lvl1pPr>
            </a:lstStyle>
            <a:p>
              <a:pPr defTabSz="913669">
                <a:defRPr/>
              </a:pPr>
              <a:r>
                <a:rPr lang="en-US" altLang="zh-CN" sz="999" dirty="0">
                  <a:solidFill>
                    <a:srgbClr val="000000">
                      <a:lumMod val="90000"/>
                      <a:lumOff val="10000"/>
                    </a:srgbClr>
                  </a:solidFill>
                  <a:sym typeface="+mn-lt"/>
                </a:rPr>
                <a:t>Beta</a:t>
              </a:r>
              <a:r>
                <a:rPr lang="zh-CN" altLang="en-US" sz="999" dirty="0">
                  <a:solidFill>
                    <a:srgbClr val="000000">
                      <a:lumMod val="90000"/>
                      <a:lumOff val="10000"/>
                    </a:srgbClr>
                  </a:solidFill>
                  <a:sym typeface="+mn-lt"/>
                </a:rPr>
                <a:t>活动指导书</a:t>
              </a:r>
            </a:p>
          </p:txBody>
        </p:sp>
        <p:sp>
          <p:nvSpPr>
            <p:cNvPr id="61" name="TextBox 115">
              <a:hlinkClick r:id="" action="ppaction://noaction"/>
              <a:extLst>
                <a:ext uri="{FF2B5EF4-FFF2-40B4-BE49-F238E27FC236}">
                  <a16:creationId xmlns:a16="http://schemas.microsoft.com/office/drawing/2014/main" id="{B6D9090B-A975-76CF-E651-248240F98377}"/>
                </a:ext>
              </a:extLst>
            </p:cNvPr>
            <p:cNvSpPr txBox="1"/>
            <p:nvPr/>
          </p:nvSpPr>
          <p:spPr>
            <a:xfrm>
              <a:off x="4823799" y="5217178"/>
              <a:ext cx="2270626"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开发者</a:t>
              </a:r>
              <a:r>
                <a:rPr lang="en-US" altLang="zh-CN" sz="999" b="1" kern="0" dirty="0">
                  <a:solidFill>
                    <a:srgbClr val="000000">
                      <a:lumMod val="90000"/>
                      <a:lumOff val="10000"/>
                    </a:srgbClr>
                  </a:solidFill>
                  <a:latin typeface="Arial"/>
                  <a:ea typeface="微软雅黑"/>
                  <a:cs typeface="+mn-ea"/>
                  <a:sym typeface="+mn-lt"/>
                </a:rPr>
                <a:t>Beta</a:t>
              </a:r>
              <a:r>
                <a:rPr lang="zh-CN" altLang="en-US" sz="999" b="1" kern="0" dirty="0">
                  <a:solidFill>
                    <a:srgbClr val="000000">
                      <a:lumMod val="90000"/>
                      <a:lumOff val="10000"/>
                    </a:srgbClr>
                  </a:solidFill>
                  <a:latin typeface="Arial"/>
                  <a:ea typeface="微软雅黑"/>
                  <a:cs typeface="+mn-ea"/>
                  <a:sym typeface="+mn-lt"/>
                </a:rPr>
                <a:t>体验报告</a:t>
              </a:r>
            </a:p>
          </p:txBody>
        </p:sp>
        <p:sp>
          <p:nvSpPr>
            <p:cNvPr id="62" name="TextBox 115">
              <a:hlinkClick r:id="" action="ppaction://noaction"/>
              <a:extLst>
                <a:ext uri="{FF2B5EF4-FFF2-40B4-BE49-F238E27FC236}">
                  <a16:creationId xmlns:a16="http://schemas.microsoft.com/office/drawing/2014/main" id="{E9D13F9A-962C-F624-9B10-3AB2F928DAE5}"/>
                </a:ext>
              </a:extLst>
            </p:cNvPr>
            <p:cNvSpPr txBox="1"/>
            <p:nvPr/>
          </p:nvSpPr>
          <p:spPr>
            <a:xfrm>
              <a:off x="7219145" y="5219198"/>
              <a:ext cx="1692000"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开发实践白皮书</a:t>
              </a:r>
              <a:endParaRPr lang="en-US" altLang="zh-CN" sz="999" b="1" kern="0" dirty="0">
                <a:solidFill>
                  <a:srgbClr val="000000">
                    <a:lumMod val="90000"/>
                    <a:lumOff val="10000"/>
                  </a:srgbClr>
                </a:solidFill>
                <a:latin typeface="Arial"/>
                <a:ea typeface="微软雅黑"/>
                <a:cs typeface="+mn-ea"/>
                <a:sym typeface="+mn-lt"/>
              </a:endParaRPr>
            </a:p>
            <a:p>
              <a:pPr algn="ctr" defTabSz="913669">
                <a:defRPr/>
              </a:pPr>
              <a:r>
                <a:rPr lang="zh-CN" altLang="en-US" sz="999" b="1" kern="0" dirty="0">
                  <a:solidFill>
                    <a:srgbClr val="000000">
                      <a:lumMod val="90000"/>
                      <a:lumOff val="10000"/>
                    </a:srgbClr>
                  </a:solidFill>
                  <a:latin typeface="Arial"/>
                  <a:ea typeface="微软雅黑"/>
                  <a:cs typeface="+mn-ea"/>
                  <a:sym typeface="+mn-lt"/>
                </a:rPr>
                <a:t>（文章、课程、案例配套）</a:t>
              </a:r>
            </a:p>
          </p:txBody>
        </p:sp>
        <p:sp>
          <p:nvSpPr>
            <p:cNvPr id="63" name="TextBox 115">
              <a:hlinkClick r:id="" action="ppaction://noaction"/>
              <a:extLst>
                <a:ext uri="{FF2B5EF4-FFF2-40B4-BE49-F238E27FC236}">
                  <a16:creationId xmlns:a16="http://schemas.microsoft.com/office/drawing/2014/main" id="{B71FADA9-9154-A77B-52BD-B9E405B167BF}"/>
                </a:ext>
              </a:extLst>
            </p:cNvPr>
            <p:cNvSpPr txBox="1"/>
            <p:nvPr/>
          </p:nvSpPr>
          <p:spPr>
            <a:xfrm>
              <a:off x="10617750" y="4789952"/>
              <a:ext cx="1287045" cy="360000"/>
            </a:xfrm>
            <a:prstGeom prst="rect">
              <a:avLst/>
            </a:prstGeom>
            <a:solidFill>
              <a:srgbClr val="BEE7FF"/>
            </a:solidFill>
            <a:ln>
              <a:noFill/>
            </a:ln>
          </p:spPr>
          <p:txBody>
            <a:bodyPr wrap="square" lIns="0" rIns="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b="1" i="0" u="none" strike="noStrike" kern="0" cap="none" spc="0" normalizeH="0" baseline="0">
                  <a:ln>
                    <a:noFill/>
                  </a:ln>
                  <a:solidFill>
                    <a:schemeClr val="tx1">
                      <a:lumMod val="90000"/>
                      <a:lumOff val="10000"/>
                    </a:schemeClr>
                  </a:solidFill>
                  <a:effectLst/>
                  <a:uLnTx/>
                  <a:uFillTx/>
                  <a:latin typeface="Arial" panose="020F0502020204030204"/>
                  <a:ea typeface="微软雅黑"/>
                  <a:cs typeface="+mn-ea"/>
                </a:defRPr>
              </a:lvl1pPr>
            </a:lstStyle>
            <a:p>
              <a:pPr defTabSz="913669">
                <a:defRPr/>
              </a:pPr>
              <a:r>
                <a:rPr lang="zh-CN" altLang="en-US" sz="999" dirty="0">
                  <a:solidFill>
                    <a:srgbClr val="000000">
                      <a:lumMod val="90000"/>
                      <a:lumOff val="10000"/>
                    </a:srgbClr>
                  </a:solidFill>
                  <a:sym typeface="+mn-lt"/>
                </a:rPr>
                <a:t>外部专家</a:t>
              </a:r>
              <a:r>
                <a:rPr lang="zh-CN" altLang="en-US" sz="999">
                  <a:solidFill>
                    <a:srgbClr val="000000">
                      <a:lumMod val="90000"/>
                      <a:lumOff val="10000"/>
                    </a:srgbClr>
                  </a:solidFill>
                  <a:sym typeface="+mn-lt"/>
                </a:rPr>
                <a:t>技术内容</a:t>
              </a:r>
              <a:endParaRPr lang="en-US" altLang="zh-CN" sz="999" dirty="0">
                <a:solidFill>
                  <a:srgbClr val="000000">
                    <a:lumMod val="90000"/>
                    <a:lumOff val="10000"/>
                  </a:srgbClr>
                </a:solidFill>
                <a:sym typeface="+mn-lt"/>
              </a:endParaRPr>
            </a:p>
            <a:p>
              <a:pPr defTabSz="913669">
                <a:defRPr/>
              </a:pPr>
              <a:r>
                <a:rPr lang="zh-CN" altLang="en-US" sz="999">
                  <a:solidFill>
                    <a:srgbClr val="000000">
                      <a:lumMod val="90000"/>
                      <a:lumOff val="10000"/>
                    </a:srgbClr>
                  </a:solidFill>
                  <a:sym typeface="+mn-lt"/>
                </a:rPr>
                <a:t>（文章</a:t>
              </a:r>
              <a:r>
                <a:rPr lang="en-US" altLang="zh-CN" sz="999">
                  <a:solidFill>
                    <a:srgbClr val="000000">
                      <a:lumMod val="90000"/>
                      <a:lumOff val="10000"/>
                    </a:srgbClr>
                  </a:solidFill>
                  <a:sym typeface="+mn-lt"/>
                </a:rPr>
                <a:t>/</a:t>
              </a:r>
              <a:r>
                <a:rPr lang="zh-CN" altLang="en-US" sz="999">
                  <a:solidFill>
                    <a:srgbClr val="000000">
                      <a:lumMod val="90000"/>
                      <a:lumOff val="10000"/>
                    </a:srgbClr>
                  </a:solidFill>
                  <a:sym typeface="+mn-lt"/>
                </a:rPr>
                <a:t>直播</a:t>
              </a:r>
              <a:r>
                <a:rPr lang="en-US" altLang="zh-CN" sz="999" dirty="0">
                  <a:solidFill>
                    <a:srgbClr val="000000">
                      <a:lumMod val="90000"/>
                      <a:lumOff val="10000"/>
                    </a:srgbClr>
                  </a:solidFill>
                  <a:sym typeface="+mn-lt"/>
                </a:rPr>
                <a:t>/</a:t>
              </a:r>
              <a:r>
                <a:rPr lang="zh-CN" altLang="en-US" sz="999" dirty="0">
                  <a:solidFill>
                    <a:srgbClr val="000000">
                      <a:lumMod val="90000"/>
                      <a:lumOff val="10000"/>
                    </a:srgbClr>
                  </a:solidFill>
                  <a:sym typeface="+mn-lt"/>
                </a:rPr>
                <a:t>课程）</a:t>
              </a:r>
            </a:p>
          </p:txBody>
        </p:sp>
        <p:sp>
          <p:nvSpPr>
            <p:cNvPr id="64" name="TextBox 115">
              <a:hlinkClick r:id="" action="ppaction://noaction"/>
              <a:extLst>
                <a:ext uri="{FF2B5EF4-FFF2-40B4-BE49-F238E27FC236}">
                  <a16:creationId xmlns:a16="http://schemas.microsoft.com/office/drawing/2014/main" id="{59A7E884-ED3B-5BB1-E420-B66866FBA92C}"/>
                </a:ext>
              </a:extLst>
            </p:cNvPr>
            <p:cNvSpPr txBox="1"/>
            <p:nvPr/>
          </p:nvSpPr>
          <p:spPr>
            <a:xfrm>
              <a:off x="8983177" y="5217524"/>
              <a:ext cx="1555748"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运营报告</a:t>
              </a:r>
              <a:endParaRPr lang="en-US" altLang="zh-CN" sz="999" b="1" kern="0" dirty="0">
                <a:solidFill>
                  <a:srgbClr val="000000">
                    <a:lumMod val="90000"/>
                    <a:lumOff val="10000"/>
                  </a:srgbClr>
                </a:solidFill>
                <a:latin typeface="Arial"/>
                <a:ea typeface="微软雅黑"/>
                <a:cs typeface="+mn-ea"/>
                <a:sym typeface="+mn-lt"/>
              </a:endParaRPr>
            </a:p>
            <a:p>
              <a:pPr algn="ctr" defTabSz="913669">
                <a:defRPr/>
              </a:pPr>
              <a:r>
                <a:rPr lang="en-US" altLang="zh-CN" sz="999" b="1" kern="0" dirty="0">
                  <a:solidFill>
                    <a:srgbClr val="000000">
                      <a:lumMod val="90000"/>
                      <a:lumOff val="10000"/>
                    </a:srgbClr>
                  </a:solidFill>
                  <a:latin typeface="Arial"/>
                  <a:ea typeface="微软雅黑"/>
                  <a:cs typeface="+mn-ea"/>
                  <a:sym typeface="+mn-lt"/>
                </a:rPr>
                <a:t>(</a:t>
              </a:r>
              <a:r>
                <a:rPr lang="zh-CN" altLang="en-US" sz="999" b="1" kern="0" dirty="0">
                  <a:solidFill>
                    <a:srgbClr val="000000">
                      <a:lumMod val="90000"/>
                      <a:lumOff val="10000"/>
                    </a:srgbClr>
                  </a:solidFill>
                  <a:latin typeface="Arial"/>
                  <a:ea typeface="微软雅黑"/>
                  <a:cs typeface="+mn-ea"/>
                  <a:sym typeface="+mn-lt"/>
                </a:rPr>
                <a:t>训练营</a:t>
              </a:r>
              <a:r>
                <a:rPr lang="en-US" altLang="zh-CN" sz="999" b="1" kern="0" dirty="0">
                  <a:solidFill>
                    <a:srgbClr val="000000">
                      <a:lumMod val="90000"/>
                      <a:lumOff val="10000"/>
                    </a:srgbClr>
                  </a:solidFill>
                  <a:latin typeface="Arial"/>
                  <a:ea typeface="微软雅黑"/>
                  <a:cs typeface="+mn-ea"/>
                  <a:sym typeface="+mn-lt"/>
                </a:rPr>
                <a:t>/</a:t>
              </a:r>
              <a:r>
                <a:rPr lang="zh-CN" altLang="en-US" sz="999" b="1" kern="0" dirty="0">
                  <a:solidFill>
                    <a:srgbClr val="000000">
                      <a:lumMod val="90000"/>
                      <a:lumOff val="10000"/>
                    </a:srgbClr>
                  </a:solidFill>
                  <a:latin typeface="Arial"/>
                  <a:ea typeface="微软雅黑"/>
                  <a:cs typeface="+mn-ea"/>
                  <a:sym typeface="+mn-lt"/>
                </a:rPr>
                <a:t>大赛</a:t>
              </a:r>
              <a:r>
                <a:rPr lang="en-US" altLang="zh-CN" sz="999" b="1" kern="0" dirty="0">
                  <a:solidFill>
                    <a:srgbClr val="000000">
                      <a:lumMod val="90000"/>
                      <a:lumOff val="10000"/>
                    </a:srgbClr>
                  </a:solidFill>
                  <a:latin typeface="Arial"/>
                  <a:ea typeface="微软雅黑"/>
                  <a:cs typeface="+mn-ea"/>
                  <a:sym typeface="+mn-lt"/>
                </a:rPr>
                <a:t>/</a:t>
              </a:r>
              <a:r>
                <a:rPr lang="zh-CN" altLang="en-US" sz="999" b="1" kern="0" dirty="0">
                  <a:solidFill>
                    <a:srgbClr val="000000">
                      <a:lumMod val="90000"/>
                      <a:lumOff val="10000"/>
                    </a:srgbClr>
                  </a:solidFill>
                  <a:latin typeface="Arial"/>
                  <a:ea typeface="微软雅黑"/>
                  <a:cs typeface="+mn-ea"/>
                  <a:sym typeface="+mn-lt"/>
                </a:rPr>
                <a:t>课程</a:t>
              </a:r>
              <a:r>
                <a:rPr lang="en-US" altLang="zh-CN" sz="999" b="1" kern="0" dirty="0">
                  <a:solidFill>
                    <a:srgbClr val="000000">
                      <a:lumMod val="90000"/>
                      <a:lumOff val="10000"/>
                    </a:srgbClr>
                  </a:solidFill>
                  <a:latin typeface="Arial"/>
                  <a:ea typeface="微软雅黑"/>
                  <a:cs typeface="+mn-ea"/>
                  <a:sym typeface="+mn-lt"/>
                </a:rPr>
                <a:t>/</a:t>
              </a:r>
              <a:r>
                <a:rPr lang="zh-CN" altLang="en-US" sz="999" b="1" kern="0" dirty="0">
                  <a:solidFill>
                    <a:srgbClr val="000000">
                      <a:lumMod val="90000"/>
                      <a:lumOff val="10000"/>
                    </a:srgbClr>
                  </a:solidFill>
                  <a:latin typeface="Arial"/>
                  <a:ea typeface="微软雅黑"/>
                  <a:cs typeface="+mn-ea"/>
                  <a:sym typeface="+mn-lt"/>
                </a:rPr>
                <a:t>黑客松</a:t>
              </a:r>
              <a:r>
                <a:rPr lang="en-US" altLang="zh-CN" sz="999" b="1" kern="0" dirty="0">
                  <a:solidFill>
                    <a:srgbClr val="000000">
                      <a:lumMod val="90000"/>
                      <a:lumOff val="10000"/>
                    </a:srgbClr>
                  </a:solidFill>
                  <a:latin typeface="Arial"/>
                  <a:ea typeface="微软雅黑"/>
                  <a:cs typeface="+mn-ea"/>
                  <a:sym typeface="+mn-lt"/>
                </a:rPr>
                <a:t>)</a:t>
              </a:r>
              <a:endParaRPr lang="zh-CN" altLang="en-US" sz="999" b="1" kern="0" dirty="0">
                <a:solidFill>
                  <a:srgbClr val="000000">
                    <a:lumMod val="90000"/>
                    <a:lumOff val="10000"/>
                  </a:srgbClr>
                </a:solidFill>
                <a:latin typeface="Arial"/>
                <a:ea typeface="微软雅黑"/>
                <a:cs typeface="+mn-ea"/>
                <a:sym typeface="+mn-lt"/>
              </a:endParaRPr>
            </a:p>
          </p:txBody>
        </p:sp>
        <p:sp>
          <p:nvSpPr>
            <p:cNvPr id="65" name="TextBox 115">
              <a:hlinkClick r:id="" action="ppaction://noaction"/>
              <a:extLst>
                <a:ext uri="{FF2B5EF4-FFF2-40B4-BE49-F238E27FC236}">
                  <a16:creationId xmlns:a16="http://schemas.microsoft.com/office/drawing/2014/main" id="{73A1CA43-05AA-4592-2914-0957EF9ED024}"/>
                </a:ext>
              </a:extLst>
            </p:cNvPr>
            <p:cNvSpPr txBox="1"/>
            <p:nvPr/>
          </p:nvSpPr>
          <p:spPr>
            <a:xfrm>
              <a:off x="10617750" y="5219198"/>
              <a:ext cx="1287045" cy="360000"/>
            </a:xfrm>
            <a:prstGeom prst="rect">
              <a:avLst/>
            </a:prstGeom>
            <a:solidFill>
              <a:srgbClr val="BEE7FF"/>
            </a:solidFill>
            <a:ln>
              <a:solidFill>
                <a:srgbClr val="1B1B18"/>
              </a:solidFill>
              <a:prstDash val="lgDash"/>
            </a:ln>
          </p:spPr>
          <p:txBody>
            <a:bodyPr wrap="square" lIns="0" rIns="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000" b="1" kern="0">
                  <a:solidFill>
                    <a:schemeClr val="tx1">
                      <a:lumMod val="90000"/>
                      <a:lumOff val="10000"/>
                    </a:schemeClr>
                  </a:solidFill>
                  <a:latin typeface="Arial" panose="020F0502020204030204"/>
                  <a:ea typeface="微软雅黑"/>
                  <a:cs typeface="+mn-ea"/>
                </a:defRPr>
              </a:lvl1pPr>
            </a:lstStyle>
            <a:p>
              <a:pPr defTabSz="913669">
                <a:defRPr/>
              </a:pPr>
              <a:r>
                <a:rPr lang="zh-CN" altLang="en-US" sz="999" dirty="0">
                  <a:solidFill>
                    <a:srgbClr val="000000">
                      <a:lumMod val="90000"/>
                      <a:lumOff val="10000"/>
                    </a:srgbClr>
                  </a:solidFill>
                  <a:sym typeface="+mn-lt"/>
                </a:rPr>
                <a:t>活动指导书</a:t>
              </a:r>
              <a:endParaRPr lang="en-US" altLang="zh-CN" sz="999" dirty="0">
                <a:solidFill>
                  <a:srgbClr val="000000">
                    <a:lumMod val="90000"/>
                    <a:lumOff val="10000"/>
                  </a:srgbClr>
                </a:solidFill>
                <a:sym typeface="+mn-lt"/>
              </a:endParaRPr>
            </a:p>
            <a:p>
              <a:pPr defTabSz="913669">
                <a:defRPr/>
              </a:pPr>
              <a:r>
                <a:rPr lang="zh-CN" altLang="en-US" sz="999" dirty="0">
                  <a:solidFill>
                    <a:srgbClr val="000000">
                      <a:lumMod val="90000"/>
                      <a:lumOff val="10000"/>
                    </a:srgbClr>
                  </a:solidFill>
                  <a:sym typeface="+mn-lt"/>
                </a:rPr>
                <a:t>（训练营</a:t>
              </a:r>
              <a:r>
                <a:rPr lang="en-US" altLang="zh-CN" sz="999" dirty="0">
                  <a:solidFill>
                    <a:srgbClr val="000000">
                      <a:lumMod val="90000"/>
                      <a:lumOff val="10000"/>
                    </a:srgbClr>
                  </a:solidFill>
                  <a:sym typeface="+mn-lt"/>
                </a:rPr>
                <a:t>/</a:t>
              </a:r>
              <a:r>
                <a:rPr lang="zh-CN" altLang="en-US" sz="999" dirty="0">
                  <a:solidFill>
                    <a:srgbClr val="000000">
                      <a:lumMod val="90000"/>
                      <a:lumOff val="10000"/>
                    </a:srgbClr>
                  </a:solidFill>
                  <a:sym typeface="+mn-lt"/>
                </a:rPr>
                <a:t>大赛</a:t>
              </a:r>
              <a:r>
                <a:rPr lang="en-US" altLang="zh-CN" sz="999" dirty="0">
                  <a:solidFill>
                    <a:srgbClr val="000000">
                      <a:lumMod val="90000"/>
                      <a:lumOff val="10000"/>
                    </a:srgbClr>
                  </a:solidFill>
                  <a:sym typeface="+mn-lt"/>
                </a:rPr>
                <a:t>/</a:t>
              </a:r>
              <a:r>
                <a:rPr lang="zh-CN" altLang="en-US" sz="999" dirty="0">
                  <a:solidFill>
                    <a:srgbClr val="000000">
                      <a:lumMod val="90000"/>
                      <a:lumOff val="10000"/>
                    </a:srgbClr>
                  </a:solidFill>
                  <a:sym typeface="+mn-lt"/>
                </a:rPr>
                <a:t>课程）</a:t>
              </a:r>
            </a:p>
          </p:txBody>
        </p:sp>
        <p:sp>
          <p:nvSpPr>
            <p:cNvPr id="66" name="TextBox 115">
              <a:hlinkClick r:id="" action="ppaction://noaction"/>
              <a:extLst>
                <a:ext uri="{FF2B5EF4-FFF2-40B4-BE49-F238E27FC236}">
                  <a16:creationId xmlns:a16="http://schemas.microsoft.com/office/drawing/2014/main" id="{A165E4EE-AA22-8623-D818-2850ED969CB7}"/>
                </a:ext>
              </a:extLst>
            </p:cNvPr>
            <p:cNvSpPr txBox="1"/>
            <p:nvPr/>
          </p:nvSpPr>
          <p:spPr>
            <a:xfrm>
              <a:off x="9715038" y="4789952"/>
              <a:ext cx="823887"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黑客松作品</a:t>
              </a:r>
            </a:p>
          </p:txBody>
        </p:sp>
        <p:sp>
          <p:nvSpPr>
            <p:cNvPr id="67" name="TextBox 115">
              <a:hlinkClick r:id="" action="ppaction://noaction"/>
              <a:extLst>
                <a:ext uri="{FF2B5EF4-FFF2-40B4-BE49-F238E27FC236}">
                  <a16:creationId xmlns:a16="http://schemas.microsoft.com/office/drawing/2014/main" id="{6A8E1D56-A7F1-33AE-630F-8FF902FAB369}"/>
                </a:ext>
              </a:extLst>
            </p:cNvPr>
            <p:cNvSpPr txBox="1"/>
            <p:nvPr/>
          </p:nvSpPr>
          <p:spPr>
            <a:xfrm>
              <a:off x="8983177" y="4789952"/>
              <a:ext cx="653131"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大赛作品</a:t>
              </a:r>
            </a:p>
          </p:txBody>
        </p:sp>
        <p:sp>
          <p:nvSpPr>
            <p:cNvPr id="68" name="TextBox 115">
              <a:hlinkClick r:id="" action="ppaction://noaction"/>
              <a:extLst>
                <a:ext uri="{FF2B5EF4-FFF2-40B4-BE49-F238E27FC236}">
                  <a16:creationId xmlns:a16="http://schemas.microsoft.com/office/drawing/2014/main" id="{4B6FA162-541F-F19C-C5CE-27583F4426DA}"/>
                </a:ext>
              </a:extLst>
            </p:cNvPr>
            <p:cNvSpPr txBox="1"/>
            <p:nvPr/>
          </p:nvSpPr>
          <p:spPr>
            <a:xfrm>
              <a:off x="7962890" y="4789952"/>
              <a:ext cx="948255" cy="360000"/>
            </a:xfrm>
            <a:prstGeom prst="rect">
              <a:avLst/>
            </a:prstGeom>
            <a:solidFill>
              <a:srgbClr val="BEE7FF"/>
            </a:solidFill>
            <a:ln>
              <a:noFill/>
            </a:ln>
          </p:spPr>
          <p:txBody>
            <a:bodyPr wrap="square" lIns="0" rIns="0" rtlCol="0" anchor="ctr">
              <a:noAutofit/>
            </a:bodyPr>
            <a:lstStyle/>
            <a:p>
              <a:pPr algn="ctr" defTabSz="913669">
                <a:defRPr/>
              </a:pPr>
              <a:r>
                <a:rPr lang="en-US" altLang="zh-CN" sz="999" b="1" kern="0" dirty="0">
                  <a:solidFill>
                    <a:srgbClr val="000000">
                      <a:lumMod val="90000"/>
                      <a:lumOff val="10000"/>
                    </a:srgbClr>
                  </a:solidFill>
                  <a:latin typeface="Arial"/>
                  <a:ea typeface="微软雅黑"/>
                  <a:cs typeface="+mn-ea"/>
                  <a:sym typeface="+mn-lt"/>
                </a:rPr>
                <a:t>VoD</a:t>
              </a:r>
              <a:r>
                <a:rPr lang="zh-CN" altLang="en-US" sz="999" b="1" kern="0" dirty="0">
                  <a:solidFill>
                    <a:srgbClr val="000000">
                      <a:lumMod val="90000"/>
                      <a:lumOff val="10000"/>
                    </a:srgbClr>
                  </a:solidFill>
                  <a:latin typeface="Arial"/>
                  <a:ea typeface="微软雅黑"/>
                  <a:cs typeface="+mn-ea"/>
                  <a:sym typeface="+mn-lt"/>
                </a:rPr>
                <a:t>问题清单</a:t>
              </a:r>
            </a:p>
          </p:txBody>
        </p:sp>
        <p:sp>
          <p:nvSpPr>
            <p:cNvPr id="69" name="TextBox 115">
              <a:hlinkClick r:id="" action="ppaction://noaction"/>
              <a:extLst>
                <a:ext uri="{FF2B5EF4-FFF2-40B4-BE49-F238E27FC236}">
                  <a16:creationId xmlns:a16="http://schemas.microsoft.com/office/drawing/2014/main" id="{34039575-0DA2-BB7C-5B4C-BF9B5A86A783}"/>
                </a:ext>
              </a:extLst>
            </p:cNvPr>
            <p:cNvSpPr txBox="1"/>
            <p:nvPr/>
          </p:nvSpPr>
          <p:spPr>
            <a:xfrm>
              <a:off x="981696" y="4789952"/>
              <a:ext cx="1014131"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开发者需求清单</a:t>
              </a:r>
            </a:p>
          </p:txBody>
        </p:sp>
        <p:sp>
          <p:nvSpPr>
            <p:cNvPr id="70" name="TextBox 115">
              <a:hlinkClick r:id="" action="ppaction://noaction"/>
              <a:extLst>
                <a:ext uri="{FF2B5EF4-FFF2-40B4-BE49-F238E27FC236}">
                  <a16:creationId xmlns:a16="http://schemas.microsoft.com/office/drawing/2014/main" id="{D5080393-DC3C-A692-92AC-28147CDF3763}"/>
                </a:ext>
              </a:extLst>
            </p:cNvPr>
            <p:cNvSpPr txBox="1"/>
            <p:nvPr/>
          </p:nvSpPr>
          <p:spPr>
            <a:xfrm>
              <a:off x="974349" y="5217524"/>
              <a:ext cx="2203588" cy="360000"/>
            </a:xfrm>
            <a:prstGeom prst="rect">
              <a:avLst/>
            </a:prstGeom>
            <a:solidFill>
              <a:srgbClr val="BEE7FF"/>
            </a:solidFill>
            <a:ln>
              <a:noFill/>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开发者需求洞察报告</a:t>
              </a:r>
            </a:p>
          </p:txBody>
        </p:sp>
        <p:sp>
          <p:nvSpPr>
            <p:cNvPr id="71" name="TextBox 115">
              <a:hlinkClick r:id="" action="ppaction://noaction"/>
              <a:extLst>
                <a:ext uri="{FF2B5EF4-FFF2-40B4-BE49-F238E27FC236}">
                  <a16:creationId xmlns:a16="http://schemas.microsoft.com/office/drawing/2014/main" id="{45A90B7B-C188-EE7D-169B-FC23938C2290}"/>
                </a:ext>
              </a:extLst>
            </p:cNvPr>
            <p:cNvSpPr txBox="1"/>
            <p:nvPr/>
          </p:nvSpPr>
          <p:spPr>
            <a:xfrm>
              <a:off x="2093139" y="4787853"/>
              <a:ext cx="1084797" cy="360000"/>
            </a:xfrm>
            <a:prstGeom prst="rect">
              <a:avLst/>
            </a:prstGeom>
            <a:solidFill>
              <a:srgbClr val="BEE7FF"/>
            </a:solidFill>
            <a:ln>
              <a:solidFill>
                <a:srgbClr val="1B1B18"/>
              </a:solidFill>
              <a:prstDash val="lgDash"/>
            </a:ln>
          </p:spPr>
          <p:txBody>
            <a:bodyPr wrap="square" lIns="0" rIns="0" rtlCol="0" anchor="ctr">
              <a:noAutofit/>
            </a:bodyPr>
            <a:lstStyle/>
            <a:p>
              <a:pPr algn="ctr" defTabSz="913669">
                <a:defRPr/>
              </a:pPr>
              <a:r>
                <a:rPr lang="zh-CN" altLang="en-US" sz="999" b="1" kern="0" dirty="0">
                  <a:solidFill>
                    <a:srgbClr val="000000">
                      <a:lumMod val="90000"/>
                      <a:lumOff val="10000"/>
                    </a:srgbClr>
                  </a:solidFill>
                  <a:latin typeface="Arial"/>
                  <a:ea typeface="微软雅黑"/>
                  <a:cs typeface="+mn-ea"/>
                  <a:sym typeface="+mn-lt"/>
                </a:rPr>
                <a:t>专家运营指导书</a:t>
              </a:r>
            </a:p>
          </p:txBody>
        </p:sp>
      </p:grpSp>
      <p:grpSp>
        <p:nvGrpSpPr>
          <p:cNvPr id="72" name="组合 71">
            <a:extLst>
              <a:ext uri="{FF2B5EF4-FFF2-40B4-BE49-F238E27FC236}">
                <a16:creationId xmlns:a16="http://schemas.microsoft.com/office/drawing/2014/main" id="{8E7A292C-9FC7-839B-F7E9-7324F4AAA032}"/>
              </a:ext>
            </a:extLst>
          </p:cNvPr>
          <p:cNvGrpSpPr/>
          <p:nvPr/>
        </p:nvGrpSpPr>
        <p:grpSpPr>
          <a:xfrm>
            <a:off x="1023154" y="2858540"/>
            <a:ext cx="10914410" cy="617620"/>
            <a:chOff x="981696" y="2034565"/>
            <a:chExt cx="10922938" cy="361359"/>
          </a:xfrm>
        </p:grpSpPr>
        <p:sp>
          <p:nvSpPr>
            <p:cNvPr id="73" name="TextBox 3">
              <a:extLst>
                <a:ext uri="{FF2B5EF4-FFF2-40B4-BE49-F238E27FC236}">
                  <a16:creationId xmlns:a16="http://schemas.microsoft.com/office/drawing/2014/main" id="{755583A9-AA4B-B059-6B2F-AF1EEDD88268}"/>
                </a:ext>
              </a:extLst>
            </p:cNvPr>
            <p:cNvSpPr txBox="1"/>
            <p:nvPr/>
          </p:nvSpPr>
          <p:spPr>
            <a:xfrm>
              <a:off x="981696" y="2036862"/>
              <a:ext cx="2206633" cy="359062"/>
            </a:xfrm>
            <a:prstGeom prst="rect">
              <a:avLst/>
            </a:prstGeom>
            <a:solidFill>
              <a:srgbClr val="FFEEC2"/>
            </a:solidFill>
          </p:spPr>
          <p:txBody>
            <a:bodyPr wrap="square" rtlCol="0">
              <a:spAutoFit/>
            </a:bodyPr>
            <a:lstStyle/>
            <a:p>
              <a:pPr marL="228418" indent="-228418" defTabSz="1218329">
                <a:lnSpc>
                  <a:spcPct val="150000"/>
                </a:lnSpc>
                <a:buFont typeface="+mj-lt"/>
                <a:buAutoNum type="arabicPeriod"/>
                <a:defRPr/>
              </a:pPr>
              <a:endParaRPr lang="en-US" altLang="zh-CN" sz="1200" dirty="0">
                <a:solidFill>
                  <a:srgbClr val="1D1D1A"/>
                </a:solidFill>
                <a:latin typeface="微软雅黑" panose="020B0503020204020204" pitchFamily="34" charset="-122"/>
                <a:ea typeface="微软雅黑"/>
                <a:cs typeface="+mn-ea"/>
                <a:sym typeface="+mn-lt"/>
              </a:endParaRPr>
            </a:p>
            <a:p>
              <a:pPr marL="228418" indent="-228418" defTabSz="1218329">
                <a:lnSpc>
                  <a:spcPct val="150000"/>
                </a:lnSpc>
                <a:buFont typeface="+mj-lt"/>
                <a:buAutoNum type="arabicPeriod"/>
                <a:defRPr/>
              </a:pPr>
              <a:endParaRPr lang="zh-CN" altLang="en-US" sz="1200" dirty="0">
                <a:solidFill>
                  <a:srgbClr val="1D1D1A"/>
                </a:solidFill>
                <a:latin typeface="微软雅黑" panose="020B0503020204020204" pitchFamily="34" charset="-122"/>
                <a:ea typeface="微软雅黑"/>
                <a:cs typeface="+mn-ea"/>
                <a:sym typeface="+mn-lt"/>
              </a:endParaRPr>
            </a:p>
          </p:txBody>
        </p:sp>
        <p:sp>
          <p:nvSpPr>
            <p:cNvPr id="74" name="TextBox 3">
              <a:extLst>
                <a:ext uri="{FF2B5EF4-FFF2-40B4-BE49-F238E27FC236}">
                  <a16:creationId xmlns:a16="http://schemas.microsoft.com/office/drawing/2014/main" id="{C1CEF3E0-CC9E-7DA0-D82D-007140CCE709}"/>
                </a:ext>
              </a:extLst>
            </p:cNvPr>
            <p:cNvSpPr txBox="1"/>
            <p:nvPr/>
          </p:nvSpPr>
          <p:spPr>
            <a:xfrm>
              <a:off x="3298473" y="2034565"/>
              <a:ext cx="1400641" cy="359062"/>
            </a:xfrm>
            <a:prstGeom prst="rect">
              <a:avLst/>
            </a:prstGeom>
            <a:solidFill>
              <a:srgbClr val="FFEEC2"/>
            </a:solidFill>
          </p:spPr>
          <p:txBody>
            <a:bodyPr wrap="square" rtlCol="0">
              <a:spAutoFit/>
            </a:bodyPr>
            <a:lstStyle/>
            <a:p>
              <a:pPr marL="228418" indent="-228418" defTabSz="1218329">
                <a:lnSpc>
                  <a:spcPct val="150000"/>
                </a:lnSpc>
                <a:buFont typeface="+mj-lt"/>
                <a:buAutoNum type="arabicPeriod"/>
                <a:defRPr/>
              </a:pPr>
              <a:endParaRPr lang="en-US" altLang="zh-CN" sz="1200" dirty="0">
                <a:solidFill>
                  <a:srgbClr val="1D1D1A"/>
                </a:solidFill>
                <a:latin typeface="微软雅黑" panose="020B0503020204020204" pitchFamily="34" charset="-122"/>
                <a:ea typeface="微软雅黑"/>
                <a:cs typeface="+mn-ea"/>
                <a:sym typeface="+mn-lt"/>
              </a:endParaRPr>
            </a:p>
            <a:p>
              <a:pPr marL="228418" indent="-228418" defTabSz="1218329">
                <a:lnSpc>
                  <a:spcPct val="150000"/>
                </a:lnSpc>
                <a:buFont typeface="+mj-lt"/>
                <a:buAutoNum type="arabicPeriod"/>
                <a:defRPr/>
              </a:pPr>
              <a:endParaRPr lang="zh-CN" altLang="en-US" sz="1200" dirty="0">
                <a:solidFill>
                  <a:srgbClr val="1D1D1A"/>
                </a:solidFill>
                <a:latin typeface="微软雅黑" panose="020B0503020204020204" pitchFamily="34" charset="-122"/>
                <a:ea typeface="微软雅黑"/>
                <a:cs typeface="+mn-ea"/>
                <a:sym typeface="+mn-lt"/>
              </a:endParaRPr>
            </a:p>
          </p:txBody>
        </p:sp>
        <p:sp>
          <p:nvSpPr>
            <p:cNvPr id="75" name="TextBox 3">
              <a:extLst>
                <a:ext uri="{FF2B5EF4-FFF2-40B4-BE49-F238E27FC236}">
                  <a16:creationId xmlns:a16="http://schemas.microsoft.com/office/drawing/2014/main" id="{3F8170F0-278F-6F0B-8EEB-AB55B1F20FE3}"/>
                </a:ext>
              </a:extLst>
            </p:cNvPr>
            <p:cNvSpPr txBox="1"/>
            <p:nvPr/>
          </p:nvSpPr>
          <p:spPr>
            <a:xfrm>
              <a:off x="4823799" y="2036861"/>
              <a:ext cx="2280358" cy="359062"/>
            </a:xfrm>
            <a:prstGeom prst="rect">
              <a:avLst/>
            </a:prstGeom>
            <a:solidFill>
              <a:srgbClr val="FFEEC2"/>
            </a:solidFill>
          </p:spPr>
          <p:txBody>
            <a:bodyPr wrap="square" rtlCol="0">
              <a:spAutoFit/>
            </a:bodyPr>
            <a:lstStyle/>
            <a:p>
              <a:pPr marL="228418" indent="-228418" defTabSz="1218329">
                <a:lnSpc>
                  <a:spcPct val="150000"/>
                </a:lnSpc>
                <a:buFont typeface="+mj-lt"/>
                <a:buAutoNum type="arabicPeriod"/>
                <a:defRPr/>
              </a:pPr>
              <a:endParaRPr lang="en-US" altLang="zh-CN" sz="1200" dirty="0">
                <a:solidFill>
                  <a:srgbClr val="1D1D1A"/>
                </a:solidFill>
                <a:latin typeface="微软雅黑" panose="020B0503020204020204" pitchFamily="34" charset="-122"/>
                <a:ea typeface="微软雅黑"/>
                <a:cs typeface="+mn-ea"/>
                <a:sym typeface="+mn-lt"/>
              </a:endParaRPr>
            </a:p>
            <a:p>
              <a:pPr marL="228418" indent="-228418" defTabSz="1218329">
                <a:lnSpc>
                  <a:spcPct val="150000"/>
                </a:lnSpc>
                <a:buFont typeface="+mj-lt"/>
                <a:buAutoNum type="arabicPeriod"/>
                <a:defRPr/>
              </a:pPr>
              <a:endParaRPr lang="zh-CN" altLang="en-US" sz="1200" dirty="0">
                <a:solidFill>
                  <a:srgbClr val="1D1D1A"/>
                </a:solidFill>
                <a:latin typeface="微软雅黑" panose="020B0503020204020204" pitchFamily="34" charset="-122"/>
                <a:ea typeface="微软雅黑"/>
                <a:cs typeface="+mn-ea"/>
                <a:sym typeface="+mn-lt"/>
              </a:endParaRPr>
            </a:p>
          </p:txBody>
        </p:sp>
        <p:sp>
          <p:nvSpPr>
            <p:cNvPr id="76" name="TextBox 3">
              <a:extLst>
                <a:ext uri="{FF2B5EF4-FFF2-40B4-BE49-F238E27FC236}">
                  <a16:creationId xmlns:a16="http://schemas.microsoft.com/office/drawing/2014/main" id="{8D0B74AC-F85D-DAE8-8A51-842C9F078A45}"/>
                </a:ext>
              </a:extLst>
            </p:cNvPr>
            <p:cNvSpPr txBox="1"/>
            <p:nvPr/>
          </p:nvSpPr>
          <p:spPr>
            <a:xfrm>
              <a:off x="7237679" y="2036862"/>
              <a:ext cx="4666955" cy="359062"/>
            </a:xfrm>
            <a:prstGeom prst="rect">
              <a:avLst/>
            </a:prstGeom>
            <a:solidFill>
              <a:srgbClr val="FFEEC2"/>
            </a:solidFill>
          </p:spPr>
          <p:txBody>
            <a:bodyPr wrap="square" rtlCol="0">
              <a:spAutoFit/>
            </a:bodyPr>
            <a:lstStyle/>
            <a:p>
              <a:pPr marL="228418" indent="-228418" defTabSz="1218329">
                <a:lnSpc>
                  <a:spcPct val="150000"/>
                </a:lnSpc>
                <a:buFont typeface="+mj-lt"/>
                <a:buAutoNum type="arabicPeriod"/>
                <a:defRPr/>
              </a:pPr>
              <a:endParaRPr lang="en-US" altLang="zh-CN" sz="1200" dirty="0">
                <a:solidFill>
                  <a:srgbClr val="1D1D1A"/>
                </a:solidFill>
                <a:latin typeface="微软雅黑" panose="020B0503020204020204" pitchFamily="34" charset="-122"/>
                <a:ea typeface="微软雅黑"/>
                <a:cs typeface="+mn-ea"/>
                <a:sym typeface="+mn-lt"/>
              </a:endParaRPr>
            </a:p>
            <a:p>
              <a:pPr marL="228418" indent="-228418" defTabSz="1218329">
                <a:lnSpc>
                  <a:spcPct val="150000"/>
                </a:lnSpc>
                <a:buFont typeface="+mj-lt"/>
                <a:buAutoNum type="arabicPeriod"/>
                <a:defRPr/>
              </a:pPr>
              <a:endParaRPr lang="zh-CN" altLang="en-US" sz="1200" dirty="0">
                <a:solidFill>
                  <a:srgbClr val="1D1D1A"/>
                </a:solidFill>
                <a:latin typeface="微软雅黑" panose="020B0503020204020204" pitchFamily="34" charset="-122"/>
                <a:ea typeface="微软雅黑"/>
                <a:cs typeface="+mn-ea"/>
                <a:sym typeface="+mn-lt"/>
              </a:endParaRPr>
            </a:p>
          </p:txBody>
        </p:sp>
      </p:grpSp>
      <p:sp>
        <p:nvSpPr>
          <p:cNvPr id="77" name="文本框 76">
            <a:extLst>
              <a:ext uri="{FF2B5EF4-FFF2-40B4-BE49-F238E27FC236}">
                <a16:creationId xmlns:a16="http://schemas.microsoft.com/office/drawing/2014/main" id="{F844751D-F77B-8A57-7FF7-42DCBFB29F5A}"/>
              </a:ext>
            </a:extLst>
          </p:cNvPr>
          <p:cNvSpPr txBox="1"/>
          <p:nvPr/>
        </p:nvSpPr>
        <p:spPr>
          <a:xfrm>
            <a:off x="1740867" y="3114433"/>
            <a:ext cx="615553" cy="184666"/>
          </a:xfrm>
          <a:prstGeom prst="rect">
            <a:avLst/>
          </a:prstGeom>
          <a:noFill/>
        </p:spPr>
        <p:txBody>
          <a:bodyPr wrap="none" lIns="0" tIns="0" rIns="0" bIns="0" rtlCol="0">
            <a:spAutoFit/>
          </a:bodyPr>
          <a:lstStyle/>
          <a:p>
            <a:pPr defTabSz="913747">
              <a:defRPr/>
            </a:pP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需求洞察</a:t>
            </a:r>
            <a:endParaRPr lang="en-US" altLang="zh-CN" sz="1200"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78" name="矩形 77">
            <a:extLst>
              <a:ext uri="{FF2B5EF4-FFF2-40B4-BE49-F238E27FC236}">
                <a16:creationId xmlns:a16="http://schemas.microsoft.com/office/drawing/2014/main" id="{6F2FA1FC-61F3-773A-9382-923E1E9D222C}"/>
              </a:ext>
            </a:extLst>
          </p:cNvPr>
          <p:cNvSpPr/>
          <p:nvPr/>
        </p:nvSpPr>
        <p:spPr>
          <a:xfrm>
            <a:off x="3637786" y="3007160"/>
            <a:ext cx="800219" cy="461665"/>
          </a:xfrm>
          <a:prstGeom prst="rect">
            <a:avLst/>
          </a:prstGeom>
        </p:spPr>
        <p:txBody>
          <a:bodyPr wrap="none">
            <a:spAutoFit/>
          </a:bodyPr>
          <a:lstStyle/>
          <a:p>
            <a:pPr algn="ctr" defTabSz="913669" fontAlgn="base">
              <a:spcBef>
                <a:spcPct val="0"/>
              </a:spcBef>
              <a:spcAft>
                <a:spcPct val="0"/>
              </a:spcAft>
              <a:buClr>
                <a:srgbClr val="CC9900"/>
              </a:buClr>
              <a:defRPr/>
            </a:pP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版本特性</a:t>
            </a:r>
            <a:endParaRPr lang="en-US" altLang="zh-CN" sz="1200" b="1" kern="0" dirty="0">
              <a:solidFill>
                <a:srgbClr val="000000">
                  <a:lumMod val="90000"/>
                  <a:lumOff val="10000"/>
                </a:srgbClr>
              </a:solidFill>
              <a:latin typeface="微软雅黑" panose="020B0503020204020204" pitchFamily="34" charset="-122"/>
              <a:ea typeface="微软雅黑"/>
              <a:cs typeface="+mn-ea"/>
              <a:sym typeface="+mn-lt"/>
            </a:endParaRPr>
          </a:p>
          <a:p>
            <a:pPr algn="ctr" defTabSz="913669" fontAlgn="base">
              <a:spcBef>
                <a:spcPct val="0"/>
              </a:spcBef>
              <a:spcAft>
                <a:spcPct val="0"/>
              </a:spcAft>
              <a:buClr>
                <a:srgbClr val="CC9900"/>
              </a:buClr>
              <a:defRPr/>
            </a:pP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营销策划</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79" name="矩形 78">
            <a:extLst>
              <a:ext uri="{FF2B5EF4-FFF2-40B4-BE49-F238E27FC236}">
                <a16:creationId xmlns:a16="http://schemas.microsoft.com/office/drawing/2014/main" id="{C5065F90-33BC-186E-7A1B-10AD0D9FE6AF}"/>
              </a:ext>
            </a:extLst>
          </p:cNvPr>
          <p:cNvSpPr/>
          <p:nvPr/>
        </p:nvSpPr>
        <p:spPr>
          <a:xfrm>
            <a:off x="5190263" y="3095512"/>
            <a:ext cx="1595309" cy="276999"/>
          </a:xfrm>
          <a:prstGeom prst="rect">
            <a:avLst/>
          </a:prstGeom>
        </p:spPr>
        <p:txBody>
          <a:bodyPr wrap="none">
            <a:spAutoFit/>
          </a:bodyPr>
          <a:lstStyle/>
          <a:p>
            <a:pPr algn="ctr" defTabSz="913669" fontAlgn="base">
              <a:spcBef>
                <a:spcPct val="0"/>
              </a:spcBef>
              <a:spcAft>
                <a:spcPct val="0"/>
              </a:spcAft>
              <a:buClr>
                <a:srgbClr val="CC9900"/>
              </a:buClr>
              <a:defRPr/>
            </a:pPr>
            <a:r>
              <a:rPr lang="en-US" altLang="zh-CN" sz="1200" b="1" kern="0" dirty="0">
                <a:solidFill>
                  <a:srgbClr val="000000">
                    <a:lumMod val="90000"/>
                    <a:lumOff val="10000"/>
                  </a:srgbClr>
                </a:solidFill>
                <a:latin typeface="微软雅黑" panose="020B0503020204020204" pitchFamily="34" charset="-122"/>
                <a:ea typeface="微软雅黑"/>
                <a:cs typeface="+mn-ea"/>
                <a:sym typeface="+mn-lt"/>
              </a:rPr>
              <a:t>Beta</a:t>
            </a: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试用</a:t>
            </a:r>
            <a:r>
              <a:rPr lang="en-US" altLang="zh-CN" sz="1200" b="1" kern="0" dirty="0">
                <a:solidFill>
                  <a:srgbClr val="000000">
                    <a:lumMod val="90000"/>
                    <a:lumOff val="10000"/>
                  </a:srgbClr>
                </a:solidFill>
                <a:latin typeface="微软雅黑" panose="020B0503020204020204" pitchFamily="34" charset="-122"/>
                <a:ea typeface="微软雅黑"/>
                <a:cs typeface="+mn-ea"/>
                <a:sym typeface="+mn-lt"/>
              </a:rPr>
              <a:t>&amp;</a:t>
            </a: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反馈收集</a:t>
            </a:r>
            <a:endParaRPr lang="en-US" altLang="zh-CN" sz="1200"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80" name="矩形 79">
            <a:extLst>
              <a:ext uri="{FF2B5EF4-FFF2-40B4-BE49-F238E27FC236}">
                <a16:creationId xmlns:a16="http://schemas.microsoft.com/office/drawing/2014/main" id="{890E7F64-1330-B3D2-FF07-69B47016941C}"/>
              </a:ext>
            </a:extLst>
          </p:cNvPr>
          <p:cNvSpPr/>
          <p:nvPr/>
        </p:nvSpPr>
        <p:spPr>
          <a:xfrm>
            <a:off x="9403542" y="2973235"/>
            <a:ext cx="184731" cy="369204"/>
          </a:xfrm>
          <a:prstGeom prst="rect">
            <a:avLst/>
          </a:prstGeom>
        </p:spPr>
        <p:txBody>
          <a:bodyPr wrap="none">
            <a:spAutoFit/>
          </a:bodyPr>
          <a:lstStyle/>
          <a:p>
            <a:pPr algn="ctr" defTabSz="913669" fontAlgn="base">
              <a:spcBef>
                <a:spcPct val="0"/>
              </a:spcBef>
              <a:spcAft>
                <a:spcPct val="0"/>
              </a:spcAft>
              <a:buClr>
                <a:srgbClr val="CC9900"/>
              </a:buClr>
              <a:defRPr/>
            </a:pPr>
            <a:endParaRPr lang="en-US" altLang="zh-CN" sz="1799"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81" name="矩形 80">
            <a:extLst>
              <a:ext uri="{FF2B5EF4-FFF2-40B4-BE49-F238E27FC236}">
                <a16:creationId xmlns:a16="http://schemas.microsoft.com/office/drawing/2014/main" id="{D111AF15-896E-3F43-928D-CCF56CA8B48A}"/>
              </a:ext>
            </a:extLst>
          </p:cNvPr>
          <p:cNvSpPr/>
          <p:nvPr/>
        </p:nvSpPr>
        <p:spPr>
          <a:xfrm>
            <a:off x="9439108" y="3145500"/>
            <a:ext cx="939614" cy="276999"/>
          </a:xfrm>
          <a:prstGeom prst="rect">
            <a:avLst/>
          </a:prstGeom>
        </p:spPr>
        <p:txBody>
          <a:bodyPr wrap="square">
            <a:spAutoFit/>
          </a:bodyPr>
          <a:lstStyle/>
          <a:p>
            <a:pPr algn="ctr" defTabSz="913669" fontAlgn="base">
              <a:spcBef>
                <a:spcPct val="0"/>
              </a:spcBef>
              <a:spcAft>
                <a:spcPct val="0"/>
              </a:spcAft>
              <a:buClr>
                <a:srgbClr val="CC9900"/>
              </a:buClr>
              <a:defRPr/>
            </a:pP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培养提升</a:t>
            </a:r>
            <a:endParaRPr lang="en-US" altLang="zh-CN" sz="1200"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82" name="矩形 81">
            <a:extLst>
              <a:ext uri="{FF2B5EF4-FFF2-40B4-BE49-F238E27FC236}">
                <a16:creationId xmlns:a16="http://schemas.microsoft.com/office/drawing/2014/main" id="{7284B9FE-76B1-E7F2-AA00-601D72DE4CEF}"/>
              </a:ext>
            </a:extLst>
          </p:cNvPr>
          <p:cNvSpPr/>
          <p:nvPr/>
        </p:nvSpPr>
        <p:spPr>
          <a:xfrm>
            <a:off x="9486686" y="2911596"/>
            <a:ext cx="860845" cy="276999"/>
          </a:xfrm>
          <a:prstGeom prst="rect">
            <a:avLst/>
          </a:prstGeom>
        </p:spPr>
        <p:txBody>
          <a:bodyPr wrap="square">
            <a:spAutoFit/>
          </a:bodyPr>
          <a:lstStyle/>
          <a:p>
            <a:pPr algn="ctr" defTabSz="913669" fontAlgn="base">
              <a:spcBef>
                <a:spcPct val="0"/>
              </a:spcBef>
              <a:spcAft>
                <a:spcPct val="0"/>
              </a:spcAft>
              <a:buClr>
                <a:srgbClr val="CC9900"/>
              </a:buClr>
              <a:defRPr/>
            </a:pP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技术沉淀</a:t>
            </a:r>
            <a:endParaRPr lang="en-US" altLang="zh-CN" sz="1200"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83" name="矩形 82">
            <a:extLst>
              <a:ext uri="{FF2B5EF4-FFF2-40B4-BE49-F238E27FC236}">
                <a16:creationId xmlns:a16="http://schemas.microsoft.com/office/drawing/2014/main" id="{29F6A6B4-AE1F-CFA5-0193-9356DA143652}"/>
              </a:ext>
            </a:extLst>
          </p:cNvPr>
          <p:cNvSpPr/>
          <p:nvPr/>
        </p:nvSpPr>
        <p:spPr>
          <a:xfrm>
            <a:off x="7509923" y="2983156"/>
            <a:ext cx="800219" cy="276999"/>
          </a:xfrm>
          <a:prstGeom prst="rect">
            <a:avLst/>
          </a:prstGeom>
        </p:spPr>
        <p:txBody>
          <a:bodyPr wrap="none">
            <a:spAutoFit/>
          </a:bodyPr>
          <a:lstStyle/>
          <a:p>
            <a:pPr algn="ctr" defTabSz="913669" fontAlgn="base">
              <a:spcBef>
                <a:spcPct val="0"/>
              </a:spcBef>
              <a:spcAft>
                <a:spcPct val="0"/>
              </a:spcAft>
              <a:buClr>
                <a:srgbClr val="CC9900"/>
              </a:buClr>
              <a:defRPr/>
            </a:pP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能力催熟</a:t>
            </a:r>
            <a:endParaRPr lang="en-US" altLang="zh-CN" sz="1200"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84" name="矩形 83">
            <a:extLst>
              <a:ext uri="{FF2B5EF4-FFF2-40B4-BE49-F238E27FC236}">
                <a16:creationId xmlns:a16="http://schemas.microsoft.com/office/drawing/2014/main" id="{5DBC15D1-9878-8FA1-9927-85742CEA4A33}"/>
              </a:ext>
            </a:extLst>
          </p:cNvPr>
          <p:cNvSpPr/>
          <p:nvPr/>
        </p:nvSpPr>
        <p:spPr>
          <a:xfrm>
            <a:off x="7519753" y="3283684"/>
            <a:ext cx="800219" cy="276999"/>
          </a:xfrm>
          <a:prstGeom prst="rect">
            <a:avLst/>
          </a:prstGeom>
        </p:spPr>
        <p:txBody>
          <a:bodyPr wrap="none">
            <a:spAutoFit/>
          </a:bodyPr>
          <a:lstStyle/>
          <a:p>
            <a:pPr algn="ctr" defTabSz="913669" fontAlgn="base">
              <a:spcBef>
                <a:spcPct val="0"/>
              </a:spcBef>
              <a:spcAft>
                <a:spcPct val="0"/>
              </a:spcAft>
              <a:buClr>
                <a:srgbClr val="CC9900"/>
              </a:buClr>
              <a:defRPr/>
            </a:pP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疑问解答</a:t>
            </a:r>
            <a:endParaRPr lang="en-US" altLang="zh-CN" sz="1200"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85" name="矩形 84">
            <a:extLst>
              <a:ext uri="{FF2B5EF4-FFF2-40B4-BE49-F238E27FC236}">
                <a16:creationId xmlns:a16="http://schemas.microsoft.com/office/drawing/2014/main" id="{7118B988-A2D4-F7D2-8AB1-DCA2B17948C5}"/>
              </a:ext>
            </a:extLst>
          </p:cNvPr>
          <p:cNvSpPr/>
          <p:nvPr/>
        </p:nvSpPr>
        <p:spPr>
          <a:xfrm>
            <a:off x="9512716" y="3359265"/>
            <a:ext cx="800219" cy="276999"/>
          </a:xfrm>
          <a:prstGeom prst="rect">
            <a:avLst/>
          </a:prstGeom>
        </p:spPr>
        <p:txBody>
          <a:bodyPr wrap="none">
            <a:spAutoFit/>
          </a:bodyPr>
          <a:lstStyle/>
          <a:p>
            <a:pPr algn="ctr" defTabSz="913669" fontAlgn="base">
              <a:spcBef>
                <a:spcPct val="0"/>
              </a:spcBef>
              <a:spcAft>
                <a:spcPct val="0"/>
              </a:spcAft>
              <a:buClr>
                <a:srgbClr val="CC9900"/>
              </a:buClr>
              <a:defRPr/>
            </a:pPr>
            <a:r>
              <a:rPr lang="zh-CN" altLang="en-US" sz="1200" b="1" kern="0" dirty="0">
                <a:solidFill>
                  <a:srgbClr val="000000">
                    <a:lumMod val="90000"/>
                    <a:lumOff val="10000"/>
                  </a:srgbClr>
                </a:solidFill>
                <a:latin typeface="微软雅黑" panose="020B0503020204020204" pitchFamily="34" charset="-122"/>
                <a:ea typeface="微软雅黑"/>
                <a:cs typeface="+mn-ea"/>
                <a:sym typeface="+mn-lt"/>
              </a:rPr>
              <a:t>意见筛选</a:t>
            </a:r>
            <a:endParaRPr lang="en-US" altLang="zh-CN" sz="1200"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86" name="矩形 85">
            <a:extLst>
              <a:ext uri="{FF2B5EF4-FFF2-40B4-BE49-F238E27FC236}">
                <a16:creationId xmlns:a16="http://schemas.microsoft.com/office/drawing/2014/main" id="{72BCAC5D-5404-46AD-5411-C8A331CC7566}"/>
              </a:ext>
            </a:extLst>
          </p:cNvPr>
          <p:cNvSpPr/>
          <p:nvPr/>
        </p:nvSpPr>
        <p:spPr>
          <a:xfrm>
            <a:off x="8255362" y="2988492"/>
            <a:ext cx="1184940" cy="230832"/>
          </a:xfrm>
          <a:prstGeom prst="rect">
            <a:avLst/>
          </a:prstGeom>
        </p:spPr>
        <p:txBody>
          <a:bodyPr wrap="none" anchor="ctr">
            <a:spAutoFit/>
          </a:bodyPr>
          <a:lstStyle/>
          <a:p>
            <a:pPr defTabSz="913303">
              <a:defRPr/>
            </a:pPr>
            <a:r>
              <a:rPr lang="zh-CN" altLang="en-US" sz="900" dirty="0">
                <a:solidFill>
                  <a:prstClr val="black"/>
                </a:solidFill>
                <a:latin typeface="微软雅黑"/>
                <a:ea typeface="微软雅黑"/>
                <a:sym typeface="Helvetica Neue"/>
              </a:rPr>
              <a:t>负责使其能力</a:t>
            </a:r>
            <a:r>
              <a:rPr lang="en-US" altLang="zh-CN" sz="900" dirty="0">
                <a:solidFill>
                  <a:prstClr val="black"/>
                </a:solidFill>
                <a:latin typeface="微软雅黑"/>
                <a:ea typeface="微软雅黑"/>
                <a:sym typeface="Helvetica Neue"/>
              </a:rPr>
              <a:t>ready</a:t>
            </a:r>
            <a:endParaRPr lang="zh-CN" altLang="en-US" sz="900" dirty="0">
              <a:solidFill>
                <a:prstClr val="black"/>
              </a:solidFill>
              <a:latin typeface="微软雅黑"/>
              <a:ea typeface="微软雅黑"/>
              <a:sym typeface="Helvetica Neue"/>
            </a:endParaRPr>
          </a:p>
        </p:txBody>
      </p:sp>
      <p:sp>
        <p:nvSpPr>
          <p:cNvPr id="87" name="矩形 86">
            <a:extLst>
              <a:ext uri="{FF2B5EF4-FFF2-40B4-BE49-F238E27FC236}">
                <a16:creationId xmlns:a16="http://schemas.microsoft.com/office/drawing/2014/main" id="{385FFE17-2B38-B86E-A6C8-6C709F9D80DB}"/>
              </a:ext>
            </a:extLst>
          </p:cNvPr>
          <p:cNvSpPr/>
          <p:nvPr/>
        </p:nvSpPr>
        <p:spPr>
          <a:xfrm>
            <a:off x="8273083" y="3275637"/>
            <a:ext cx="1138453" cy="230832"/>
          </a:xfrm>
          <a:prstGeom prst="rect">
            <a:avLst/>
          </a:prstGeom>
        </p:spPr>
        <p:txBody>
          <a:bodyPr wrap="none" anchor="ctr">
            <a:spAutoFit/>
          </a:bodyPr>
          <a:lstStyle/>
          <a:p>
            <a:pPr defTabSz="913303">
              <a:defRPr/>
            </a:pPr>
            <a:r>
              <a:rPr lang="zh-CN" altLang="en-US" sz="900" dirty="0">
                <a:solidFill>
                  <a:prstClr val="black"/>
                </a:solidFill>
                <a:latin typeface="微软雅黑"/>
                <a:ea typeface="微软雅黑"/>
                <a:sym typeface="Helvetica Neue"/>
              </a:rPr>
              <a:t>负责使其问题</a:t>
            </a:r>
            <a:r>
              <a:rPr lang="en-US" altLang="zh-CN" sz="900" dirty="0">
                <a:solidFill>
                  <a:prstClr val="black"/>
                </a:solidFill>
                <a:latin typeface="微软雅黑"/>
                <a:ea typeface="微软雅黑"/>
                <a:sym typeface="Helvetica Neue"/>
              </a:rPr>
              <a:t>j</a:t>
            </a:r>
            <a:r>
              <a:rPr lang="zh-CN" altLang="en-US" sz="900" dirty="0">
                <a:solidFill>
                  <a:prstClr val="black"/>
                </a:solidFill>
                <a:latin typeface="微软雅黑"/>
                <a:ea typeface="微软雅黑"/>
                <a:sym typeface="Helvetica Neue"/>
              </a:rPr>
              <a:t>解决</a:t>
            </a:r>
          </a:p>
        </p:txBody>
      </p:sp>
      <p:sp>
        <p:nvSpPr>
          <p:cNvPr id="88" name="矩形 87">
            <a:extLst>
              <a:ext uri="{FF2B5EF4-FFF2-40B4-BE49-F238E27FC236}">
                <a16:creationId xmlns:a16="http://schemas.microsoft.com/office/drawing/2014/main" id="{523E03EC-5740-0BD3-CB30-B8576458B611}"/>
              </a:ext>
            </a:extLst>
          </p:cNvPr>
          <p:cNvSpPr/>
          <p:nvPr/>
        </p:nvSpPr>
        <p:spPr>
          <a:xfrm>
            <a:off x="10296257" y="2908591"/>
            <a:ext cx="1338828" cy="230832"/>
          </a:xfrm>
          <a:prstGeom prst="rect">
            <a:avLst/>
          </a:prstGeom>
        </p:spPr>
        <p:txBody>
          <a:bodyPr wrap="none" anchor="ctr">
            <a:spAutoFit/>
          </a:bodyPr>
          <a:lstStyle/>
          <a:p>
            <a:pPr defTabSz="913303">
              <a:defRPr/>
            </a:pPr>
            <a:r>
              <a:rPr lang="zh-CN" altLang="en-US" sz="900" dirty="0">
                <a:solidFill>
                  <a:prstClr val="black"/>
                </a:solidFill>
                <a:latin typeface="微软雅黑"/>
                <a:ea typeface="微软雅黑"/>
                <a:sym typeface="Helvetica Neue"/>
              </a:rPr>
              <a:t>负责沉淀应用开发实践</a:t>
            </a:r>
            <a:endParaRPr lang="en-US" altLang="zh-CN" sz="900" dirty="0">
              <a:solidFill>
                <a:prstClr val="black"/>
              </a:solidFill>
              <a:latin typeface="微软雅黑"/>
              <a:ea typeface="微软雅黑"/>
              <a:sym typeface="Helvetica Neue"/>
            </a:endParaRPr>
          </a:p>
        </p:txBody>
      </p:sp>
      <p:sp>
        <p:nvSpPr>
          <p:cNvPr id="89" name="矩形 88">
            <a:extLst>
              <a:ext uri="{FF2B5EF4-FFF2-40B4-BE49-F238E27FC236}">
                <a16:creationId xmlns:a16="http://schemas.microsoft.com/office/drawing/2014/main" id="{DCEB36B8-8A33-E338-8B0E-CC71929964CD}"/>
              </a:ext>
            </a:extLst>
          </p:cNvPr>
          <p:cNvSpPr/>
          <p:nvPr/>
        </p:nvSpPr>
        <p:spPr>
          <a:xfrm>
            <a:off x="10287027" y="3132898"/>
            <a:ext cx="1223412" cy="230832"/>
          </a:xfrm>
          <a:prstGeom prst="rect">
            <a:avLst/>
          </a:prstGeom>
        </p:spPr>
        <p:txBody>
          <a:bodyPr wrap="none" anchor="ctr">
            <a:spAutoFit/>
          </a:bodyPr>
          <a:lstStyle/>
          <a:p>
            <a:pPr defTabSz="913303">
              <a:defRPr/>
            </a:pPr>
            <a:r>
              <a:rPr lang="zh-CN" altLang="en-US" sz="900" dirty="0">
                <a:solidFill>
                  <a:prstClr val="black"/>
                </a:solidFill>
                <a:latin typeface="微软雅黑"/>
                <a:ea typeface="微软雅黑"/>
                <a:sym typeface="Helvetica Neue"/>
              </a:rPr>
              <a:t>负责培养为技术专家</a:t>
            </a:r>
            <a:endParaRPr lang="en-US" altLang="zh-CN" sz="900" dirty="0">
              <a:solidFill>
                <a:prstClr val="black"/>
              </a:solidFill>
              <a:latin typeface="微软雅黑"/>
              <a:ea typeface="微软雅黑"/>
              <a:sym typeface="Helvetica Neue"/>
            </a:endParaRPr>
          </a:p>
        </p:txBody>
      </p:sp>
      <p:sp>
        <p:nvSpPr>
          <p:cNvPr id="90" name="矩形 89">
            <a:extLst>
              <a:ext uri="{FF2B5EF4-FFF2-40B4-BE49-F238E27FC236}">
                <a16:creationId xmlns:a16="http://schemas.microsoft.com/office/drawing/2014/main" id="{402C5494-5C96-8F8E-1950-AA1CC94A88FF}"/>
              </a:ext>
            </a:extLst>
          </p:cNvPr>
          <p:cNvSpPr/>
          <p:nvPr/>
        </p:nvSpPr>
        <p:spPr>
          <a:xfrm>
            <a:off x="10304523" y="3348962"/>
            <a:ext cx="1569660" cy="230832"/>
          </a:xfrm>
          <a:prstGeom prst="rect">
            <a:avLst/>
          </a:prstGeom>
        </p:spPr>
        <p:txBody>
          <a:bodyPr wrap="none" anchor="ctr">
            <a:spAutoFit/>
          </a:bodyPr>
          <a:lstStyle/>
          <a:p>
            <a:pPr defTabSz="913303">
              <a:defRPr/>
            </a:pPr>
            <a:r>
              <a:rPr lang="zh-CN" altLang="en-US" sz="900" dirty="0">
                <a:solidFill>
                  <a:prstClr val="black"/>
                </a:solidFill>
                <a:latin typeface="微软雅黑"/>
                <a:ea typeface="微软雅黑"/>
                <a:sym typeface="Helvetica Neue"/>
              </a:rPr>
              <a:t>负责带回有价值的改进意见</a:t>
            </a:r>
            <a:endParaRPr lang="en-US" altLang="zh-CN" sz="900" dirty="0">
              <a:solidFill>
                <a:prstClr val="black"/>
              </a:solidFill>
              <a:latin typeface="微软雅黑"/>
              <a:ea typeface="微软雅黑"/>
              <a:sym typeface="Helvetica Neue"/>
            </a:endParaRPr>
          </a:p>
        </p:txBody>
      </p:sp>
      <p:sp>
        <p:nvSpPr>
          <p:cNvPr id="91" name="Rectangle 1">
            <a:extLst>
              <a:ext uri="{FF2B5EF4-FFF2-40B4-BE49-F238E27FC236}">
                <a16:creationId xmlns:a16="http://schemas.microsoft.com/office/drawing/2014/main" id="{0E3891C9-276C-8E92-5D84-5904199FB8BA}"/>
              </a:ext>
            </a:extLst>
          </p:cNvPr>
          <p:cNvSpPr/>
          <p:nvPr/>
        </p:nvSpPr>
        <p:spPr>
          <a:xfrm>
            <a:off x="477169" y="2869657"/>
            <a:ext cx="443627" cy="739719"/>
          </a:xfrm>
          <a:prstGeom prst="rect">
            <a:avLst/>
          </a:prstGeom>
          <a:solidFill>
            <a:srgbClr val="FFEEC2"/>
          </a:solidFill>
        </p:spPr>
        <p:txBody>
          <a:bodyPr wrap="square" anchor="ctr" anchorCtr="1">
            <a:noAutofit/>
          </a:bodyPr>
          <a:lstStyle/>
          <a:p>
            <a:pPr algn="ctr" defTabSz="913669">
              <a:buSzPct val="70000"/>
              <a:defRPr/>
            </a:pPr>
            <a:r>
              <a:rPr lang="zh-CN" altLang="en-US" sz="1200" b="1" kern="0" dirty="0">
                <a:solidFill>
                  <a:srgbClr val="000000">
                    <a:lumMod val="90000"/>
                    <a:lumOff val="10000"/>
                  </a:srgbClr>
                </a:solidFill>
                <a:latin typeface="Arial"/>
                <a:ea typeface="微软雅黑"/>
                <a:cs typeface="+mn-ea"/>
                <a:sym typeface="+mn-lt"/>
              </a:rPr>
              <a:t>目标</a:t>
            </a:r>
            <a:endParaRPr lang="en-US" altLang="zh-CN" sz="1200" b="1" kern="0" dirty="0">
              <a:solidFill>
                <a:srgbClr val="000000">
                  <a:lumMod val="90000"/>
                  <a:lumOff val="10000"/>
                </a:srgbClr>
              </a:solidFill>
              <a:latin typeface="Arial"/>
              <a:ea typeface="微软雅黑"/>
              <a:cs typeface="+mn-ea"/>
              <a:sym typeface="+mn-lt"/>
            </a:endParaRPr>
          </a:p>
        </p:txBody>
      </p:sp>
      <p:sp>
        <p:nvSpPr>
          <p:cNvPr id="92" name="Rectangle 306">
            <a:extLst>
              <a:ext uri="{FF2B5EF4-FFF2-40B4-BE49-F238E27FC236}">
                <a16:creationId xmlns:a16="http://schemas.microsoft.com/office/drawing/2014/main" id="{048F2524-7EDE-4F5A-B47C-483F94D9ED2D}"/>
              </a:ext>
            </a:extLst>
          </p:cNvPr>
          <p:cNvSpPr/>
          <p:nvPr/>
        </p:nvSpPr>
        <p:spPr>
          <a:xfrm>
            <a:off x="11019849" y="3844916"/>
            <a:ext cx="904791" cy="306203"/>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专家圈层</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sp>
        <p:nvSpPr>
          <p:cNvPr id="93" name="Rectangle 306">
            <a:extLst>
              <a:ext uri="{FF2B5EF4-FFF2-40B4-BE49-F238E27FC236}">
                <a16:creationId xmlns:a16="http://schemas.microsoft.com/office/drawing/2014/main" id="{76FF6798-18CD-9878-5A60-85F9DE52F1D2}"/>
              </a:ext>
            </a:extLst>
          </p:cNvPr>
          <p:cNvSpPr/>
          <p:nvPr/>
        </p:nvSpPr>
        <p:spPr>
          <a:xfrm>
            <a:off x="8264733" y="3836420"/>
            <a:ext cx="499601" cy="1165652"/>
          </a:xfrm>
          <a:prstGeom prst="rect">
            <a:avLst/>
          </a:prstGeom>
          <a:solidFill>
            <a:srgbClr val="E6F6E1"/>
          </a:solidFill>
          <a:ln>
            <a:noFill/>
            <a:prstDash val="solid"/>
          </a:ln>
        </p:spPr>
        <p:txBody>
          <a:bodyPr wrap="square" lIns="35958" rIns="35958" anchor="ctr" anchorCtr="1">
            <a:noAutofit/>
          </a:bodyPr>
          <a:lstStyle/>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技术</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a:p>
            <a:pPr algn="ctr" defTabSz="913669" fontAlgn="base">
              <a:spcBef>
                <a:spcPct val="0"/>
              </a:spcBef>
              <a:spcAft>
                <a:spcPct val="0"/>
              </a:spcAft>
              <a:buClr>
                <a:srgbClr val="CC9900"/>
              </a:buClr>
            </a:pPr>
            <a:r>
              <a:rPr lang="zh-CN" altLang="en-US" sz="999" b="1" kern="0" dirty="0">
                <a:solidFill>
                  <a:srgbClr val="000000">
                    <a:lumMod val="90000"/>
                    <a:lumOff val="10000"/>
                  </a:srgbClr>
                </a:solidFill>
                <a:latin typeface="微软雅黑" panose="020B0503020204020204" pitchFamily="34" charset="-122"/>
                <a:ea typeface="微软雅黑"/>
                <a:cs typeface="+mn-ea"/>
                <a:sym typeface="+mn-lt"/>
              </a:rPr>
              <a:t>峰会</a:t>
            </a:r>
            <a:endParaRPr lang="en-US" altLang="zh-CN" sz="999" b="1" kern="0" dirty="0">
              <a:solidFill>
                <a:srgbClr val="000000">
                  <a:lumMod val="90000"/>
                  <a:lumOff val="10000"/>
                </a:srgbClr>
              </a:solidFill>
              <a:latin typeface="微软雅黑" panose="020B0503020204020204" pitchFamily="34" charset="-122"/>
              <a:ea typeface="微软雅黑"/>
              <a:cs typeface="+mn-ea"/>
              <a:sym typeface="+mn-lt"/>
            </a:endParaRPr>
          </a:p>
        </p:txBody>
      </p:sp>
      <p:cxnSp>
        <p:nvCxnSpPr>
          <p:cNvPr id="94" name="直接连接符 91">
            <a:extLst>
              <a:ext uri="{FF2B5EF4-FFF2-40B4-BE49-F238E27FC236}">
                <a16:creationId xmlns:a16="http://schemas.microsoft.com/office/drawing/2014/main" id="{2D30EF43-932E-085E-8993-555CF7E344D4}"/>
              </a:ext>
            </a:extLst>
          </p:cNvPr>
          <p:cNvCxnSpPr>
            <a:cxnSpLocks/>
          </p:cNvCxnSpPr>
          <p:nvPr/>
        </p:nvCxnSpPr>
        <p:spPr>
          <a:xfrm>
            <a:off x="4795526" y="2220844"/>
            <a:ext cx="0" cy="4580207"/>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5" name="直接连接符 92">
            <a:extLst>
              <a:ext uri="{FF2B5EF4-FFF2-40B4-BE49-F238E27FC236}">
                <a16:creationId xmlns:a16="http://schemas.microsoft.com/office/drawing/2014/main" id="{E13C91D1-6CCF-242A-15B8-132B81E93280}"/>
              </a:ext>
            </a:extLst>
          </p:cNvPr>
          <p:cNvCxnSpPr>
            <a:cxnSpLocks/>
          </p:cNvCxnSpPr>
          <p:nvPr/>
        </p:nvCxnSpPr>
        <p:spPr>
          <a:xfrm>
            <a:off x="7209008" y="2254271"/>
            <a:ext cx="0" cy="4580207"/>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6" name="矩形 95">
            <a:extLst>
              <a:ext uri="{FF2B5EF4-FFF2-40B4-BE49-F238E27FC236}">
                <a16:creationId xmlns:a16="http://schemas.microsoft.com/office/drawing/2014/main" id="{1059A6D0-748A-DBF0-42BB-36ADB2EFCC4F}"/>
              </a:ext>
            </a:extLst>
          </p:cNvPr>
          <p:cNvSpPr/>
          <p:nvPr/>
        </p:nvSpPr>
        <p:spPr>
          <a:xfrm>
            <a:off x="572991" y="1399282"/>
            <a:ext cx="11434328" cy="680068"/>
          </a:xfrm>
          <a:prstGeom prst="rect">
            <a:avLst/>
          </a:prstGeom>
          <a:gradFill>
            <a:gsLst>
              <a:gs pos="0">
                <a:schemeClr val="accent1">
                  <a:alpha val="60000"/>
                </a:schemeClr>
              </a:gs>
              <a:gs pos="45000">
                <a:srgbClr val="21385F"/>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69" hangingPunct="0"/>
            <a:endParaRPr lang="zh-CN" altLang="en-US" sz="2399" kern="0">
              <a:solidFill>
                <a:prstClr val="white"/>
              </a:solidFill>
              <a:latin typeface="Arial"/>
              <a:ea typeface="微软雅黑"/>
              <a:sym typeface="Helvetica Neue"/>
            </a:endParaRPr>
          </a:p>
        </p:txBody>
      </p:sp>
      <p:sp>
        <p:nvSpPr>
          <p:cNvPr id="97" name="íSļiḍè">
            <a:extLst>
              <a:ext uri="{FF2B5EF4-FFF2-40B4-BE49-F238E27FC236}">
                <a16:creationId xmlns:a16="http://schemas.microsoft.com/office/drawing/2014/main" id="{F5D231B9-9241-B6DE-DC4A-C9F829E8C3FE}"/>
              </a:ext>
            </a:extLst>
          </p:cNvPr>
          <p:cNvSpPr/>
          <p:nvPr/>
        </p:nvSpPr>
        <p:spPr bwMode="auto">
          <a:xfrm>
            <a:off x="769255" y="1435979"/>
            <a:ext cx="11238064" cy="620322"/>
          </a:xfrm>
          <a:prstGeom prst="rect">
            <a:avLst/>
          </a:prstGeom>
          <a:noFill/>
          <a:ln w="3175" algn="ctr">
            <a:noFill/>
            <a:round/>
            <a:headEnd/>
            <a:tailEnd/>
          </a:ln>
        </p:spPr>
        <p:txBody>
          <a:bodyPr wrap="square" lIns="45702" tIns="22851" rIns="45702" bIns="22851" anchor="t">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defTabSz="457200">
              <a:lnSpc>
                <a:spcPct val="150000"/>
              </a:lnSpc>
              <a:buFont typeface="Arial" panose="020B0604020202020204" pitchFamily="34" charset="0"/>
              <a:buChar char="•"/>
            </a:pPr>
            <a:r>
              <a:rPr lang="zh-CN" altLang="en-US" sz="1200" kern="0" dirty="0">
                <a:solidFill>
                  <a:prstClr val="white"/>
                </a:solidFill>
                <a:latin typeface="微软雅黑"/>
                <a:ea typeface="微软雅黑"/>
                <a:sym typeface="Helvetica Neue"/>
              </a:rPr>
              <a:t>在每个版本的规划、开发、测试、发布阶段，分别设计分层的开发者运营动作，以收集闭环开发者反馈为主要目标；</a:t>
            </a:r>
            <a:endParaRPr lang="en-US" altLang="zh-CN" sz="1200" kern="0" dirty="0">
              <a:solidFill>
                <a:prstClr val="white"/>
              </a:solidFill>
              <a:latin typeface="微软雅黑"/>
              <a:ea typeface="微软雅黑"/>
              <a:sym typeface="Helvetica Neue"/>
            </a:endParaRPr>
          </a:p>
          <a:p>
            <a:pPr marL="171450" indent="-171450" defTabSz="457200">
              <a:lnSpc>
                <a:spcPct val="150000"/>
              </a:lnSpc>
              <a:buFont typeface="Arial" panose="020B0604020202020204" pitchFamily="34" charset="0"/>
              <a:buChar char="•"/>
            </a:pPr>
            <a:r>
              <a:rPr lang="zh-CN" altLang="en-US" sz="1200" kern="0" dirty="0">
                <a:solidFill>
                  <a:prstClr val="white"/>
                </a:solidFill>
                <a:latin typeface="微软雅黑"/>
                <a:ea typeface="微软雅黑"/>
                <a:sym typeface="Helvetica Neue"/>
              </a:rPr>
              <a:t>要有明确的目标，以及对应输出对业务有价值的结果，通过度量持续优化目标、策略和方法；</a:t>
            </a:r>
          </a:p>
        </p:txBody>
      </p:sp>
      <p:sp>
        <p:nvSpPr>
          <p:cNvPr id="98" name="矩形 97">
            <a:extLst>
              <a:ext uri="{FF2B5EF4-FFF2-40B4-BE49-F238E27FC236}">
                <a16:creationId xmlns:a16="http://schemas.microsoft.com/office/drawing/2014/main" id="{77877A42-39D8-1DF0-E000-3C518D682273}"/>
              </a:ext>
            </a:extLst>
          </p:cNvPr>
          <p:cNvSpPr/>
          <p:nvPr/>
        </p:nvSpPr>
        <p:spPr>
          <a:xfrm>
            <a:off x="504261" y="1399282"/>
            <a:ext cx="77195" cy="680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69" hangingPunct="0"/>
            <a:endParaRPr lang="zh-CN" altLang="en-US" sz="2399" kern="0">
              <a:solidFill>
                <a:prstClr val="white"/>
              </a:solidFill>
              <a:latin typeface="Arial"/>
              <a:ea typeface="微软雅黑"/>
              <a:sym typeface="Helvetica Neue"/>
            </a:endParaRPr>
          </a:p>
        </p:txBody>
      </p:sp>
    </p:spTree>
    <p:extLst>
      <p:ext uri="{BB962C8B-B14F-4D97-AF65-F5344CB8AC3E}">
        <p14:creationId xmlns:p14="http://schemas.microsoft.com/office/powerpoint/2010/main" val="414789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descr="桌子上的广告&#10;&#10;低可信度描述已自动生成">
            <a:extLst>
              <a:ext uri="{FF2B5EF4-FFF2-40B4-BE49-F238E27FC236}">
                <a16:creationId xmlns:a16="http://schemas.microsoft.com/office/drawing/2014/main" id="{C6A13E0F-700B-6B5B-ADDC-CA19F6EBAD0E}"/>
              </a:ext>
            </a:extLst>
          </p:cNvPr>
          <p:cNvPicPr>
            <a:picLocks noChangeAspect="1"/>
          </p:cNvPicPr>
          <p:nvPr/>
        </p:nvPicPr>
        <p:blipFill rotWithShape="1">
          <a:blip r:embed="rId2"/>
          <a:srcRect t="9053" r="13818" b="38"/>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标题 3"/>
          <p:cNvSpPr txBox="1"/>
          <p:nvPr/>
        </p:nvSpPr>
        <p:spPr>
          <a:xfrm>
            <a:off x="477980" y="1122363"/>
            <a:ext cx="3892139"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600"/>
              </a:spcAft>
            </a:pPr>
            <a:r>
              <a:rPr lang="zh-CN" altLang="en-US" sz="4800" i="1" dirty="0">
                <a:solidFill>
                  <a:schemeClr val="bg1"/>
                </a:solidFill>
              </a:rPr>
              <a:t>尽情享受</a:t>
            </a:r>
            <a:endParaRPr lang="en-US" altLang="zh-CN" sz="4800" i="1" dirty="0">
              <a:solidFill>
                <a:schemeClr val="bg1"/>
              </a:solidFill>
            </a:endParaRPr>
          </a:p>
          <a:p>
            <a:pPr algn="ctr">
              <a:lnSpc>
                <a:spcPct val="150000"/>
              </a:lnSpc>
              <a:spcAft>
                <a:spcPts val="600"/>
              </a:spcAft>
            </a:pPr>
            <a:r>
              <a:rPr lang="zh-CN" altLang="en-US" sz="4800" i="1" dirty="0">
                <a:solidFill>
                  <a:schemeClr val="bg1"/>
                </a:solidFill>
              </a:rPr>
              <a:t>社区会认可你</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773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p>
          <a:p>
            <a:r>
              <a:rPr lang="en-US" sz="2400" dirty="0">
                <a:solidFill>
                  <a:srgbClr val="445185"/>
                </a:solidFill>
                <a:latin typeface="黑体" panose="02010609060101010101" charset="-122"/>
                <a:ea typeface="黑体" panose="02010609060101010101" charset="-122"/>
                <a:cs typeface="Raleway"/>
              </a:rPr>
              <a:t> QUESTIONS?</a:t>
            </a: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4"/>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sp>
        <p:nvSpPr>
          <p:cNvPr id="10" name="矩形 9"/>
          <p:cNvSpPr/>
          <p:nvPr/>
        </p:nvSpPr>
        <p:spPr>
          <a:xfrm>
            <a:off x="10055225" y="3881755"/>
            <a:ext cx="1193165" cy="1193165"/>
          </a:xfrm>
          <a:prstGeom prst="rect">
            <a:avLst/>
          </a:prstGeom>
          <a:solidFill>
            <a:srgbClr val="A5D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5"/>
            </p:custDataLst>
          </p:nvPr>
        </p:nvSpPr>
        <p:spPr>
          <a:xfrm>
            <a:off x="9817735" y="1283970"/>
            <a:ext cx="1642110" cy="164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6"/>
            </p:custDataLst>
          </p:nvPr>
        </p:nvSpPr>
        <p:spPr>
          <a:xfrm>
            <a:off x="9367520" y="2924810"/>
            <a:ext cx="2567940" cy="583565"/>
          </a:xfrm>
          <a:prstGeom prst="rect">
            <a:avLst/>
          </a:prstGeom>
          <a:noFill/>
        </p:spPr>
        <p:txBody>
          <a:bodyPr wrap="square" rtlCol="0">
            <a:spAutoFit/>
          </a:bodyPr>
          <a:lstStyle/>
          <a:p>
            <a:pPr algn="ctr"/>
            <a:r>
              <a:rPr lang="zh-CN" altLang="en-US" sz="1600" b="1" dirty="0">
                <a:solidFill>
                  <a:srgbClr val="445185"/>
                </a:solidFill>
                <a:latin typeface="阿里巴巴普惠体 R" panose="00020600040101010101" charset="-122"/>
                <a:ea typeface="阿里巴巴普惠体 R" panose="00020600040101010101" charset="-122"/>
              </a:rPr>
              <a:t>欢迎扫码打卡</a:t>
            </a:r>
          </a:p>
          <a:p>
            <a:pPr algn="ctr"/>
            <a:r>
              <a:rPr lang="zh-CN" altLang="en-US" sz="1600" b="1" dirty="0">
                <a:solidFill>
                  <a:srgbClr val="445185"/>
                </a:solidFill>
                <a:latin typeface="阿里巴巴普惠体 R" panose="00020600040101010101" charset="-122"/>
                <a:ea typeface="阿里巴巴普惠体 R" panose="00020600040101010101" charset="-122"/>
              </a:rPr>
              <a:t>积分可兑换对应礼品哟！</a:t>
            </a:r>
          </a:p>
        </p:txBody>
      </p:sp>
      <p:pic>
        <p:nvPicPr>
          <p:cNvPr id="9" name="图片 8">
            <a:extLst>
              <a:ext uri="{FF2B5EF4-FFF2-40B4-BE49-F238E27FC236}">
                <a16:creationId xmlns:a16="http://schemas.microsoft.com/office/drawing/2014/main" id="{DC565E5E-CB38-71D5-E1EA-5C1834497EE9}"/>
              </a:ext>
            </a:extLst>
          </p:cNvPr>
          <p:cNvPicPr>
            <a:picLocks noChangeAspect="1"/>
          </p:cNvPicPr>
          <p:nvPr/>
        </p:nvPicPr>
        <p:blipFill>
          <a:blip r:embed="rId9"/>
          <a:stretch>
            <a:fillRect/>
          </a:stretch>
        </p:blipFill>
        <p:spPr>
          <a:xfrm>
            <a:off x="9896320" y="1354187"/>
            <a:ext cx="1484939" cy="1500407"/>
          </a:xfrm>
          <a:prstGeom prst="rect">
            <a:avLst/>
          </a:prstGeom>
        </p:spPr>
      </p:pic>
      <p:pic>
        <p:nvPicPr>
          <p:cNvPr id="2" name="图片 1">
            <a:extLst>
              <a:ext uri="{FF2B5EF4-FFF2-40B4-BE49-F238E27FC236}">
                <a16:creationId xmlns:a16="http://schemas.microsoft.com/office/drawing/2014/main" id="{4D462F32-0226-4621-C73A-BB98FDE3DD6A}"/>
              </a:ext>
            </a:extLst>
          </p:cNvPr>
          <p:cNvPicPr>
            <a:picLocks noChangeAspect="1"/>
          </p:cNvPicPr>
          <p:nvPr/>
        </p:nvPicPr>
        <p:blipFill>
          <a:blip r:embed="rId10"/>
          <a:stretch>
            <a:fillRect/>
          </a:stretch>
        </p:blipFill>
        <p:spPr>
          <a:xfrm>
            <a:off x="10055224" y="3881755"/>
            <a:ext cx="1193165" cy="12313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160" name="矩形 159">
            <a:extLst>
              <a:ext uri="{FF2B5EF4-FFF2-40B4-BE49-F238E27FC236}">
                <a16:creationId xmlns:a16="http://schemas.microsoft.com/office/drawing/2014/main" id="{56D961BF-D3D5-5683-37C5-0A2B392986D9}"/>
              </a:ext>
            </a:extLst>
          </p:cNvPr>
          <p:cNvSpPr/>
          <p:nvPr/>
        </p:nvSpPr>
        <p:spPr>
          <a:xfrm>
            <a:off x="547939" y="1431696"/>
            <a:ext cx="11434328" cy="922128"/>
          </a:xfrm>
          <a:prstGeom prst="rect">
            <a:avLst/>
          </a:prstGeom>
          <a:gradFill>
            <a:gsLst>
              <a:gs pos="0">
                <a:schemeClr val="accent1">
                  <a:alpha val="60000"/>
                </a:schemeClr>
              </a:gs>
              <a:gs pos="45000">
                <a:srgbClr val="21385F"/>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69" hangingPunct="0"/>
            <a:endParaRPr lang="zh-CN" altLang="en-US" sz="2399" kern="0">
              <a:solidFill>
                <a:prstClr val="white"/>
              </a:solidFill>
              <a:latin typeface="Arial"/>
              <a:ea typeface="微软雅黑"/>
              <a:sym typeface="Helvetica Neue"/>
            </a:endParaRPr>
          </a:p>
        </p:txBody>
      </p:sp>
      <p:sp>
        <p:nvSpPr>
          <p:cNvPr id="23" name="标题 3"/>
          <p:cNvSpPr txBox="1"/>
          <p:nvPr/>
        </p:nvSpPr>
        <p:spPr>
          <a:xfrm>
            <a:off x="470234" y="422135"/>
            <a:ext cx="8153117" cy="98018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技术运营二十年：缘起技术社区</a:t>
            </a:r>
          </a:p>
        </p:txBody>
      </p:sp>
      <p:grpSp>
        <p:nvGrpSpPr>
          <p:cNvPr id="125" name="íś1îḍé">
            <a:extLst>
              <a:ext uri="{FF2B5EF4-FFF2-40B4-BE49-F238E27FC236}">
                <a16:creationId xmlns:a16="http://schemas.microsoft.com/office/drawing/2014/main" id="{C1AD80CA-A61A-F5D8-10FD-23EA8C2FC7C6}"/>
              </a:ext>
            </a:extLst>
          </p:cNvPr>
          <p:cNvGrpSpPr/>
          <p:nvPr/>
        </p:nvGrpSpPr>
        <p:grpSpPr>
          <a:xfrm>
            <a:off x="2528280" y="3335325"/>
            <a:ext cx="6313230" cy="3318055"/>
            <a:chOff x="2939385" y="2828745"/>
            <a:chExt cx="6313230" cy="3318055"/>
          </a:xfrm>
        </p:grpSpPr>
        <p:grpSp>
          <p:nvGrpSpPr>
            <p:cNvPr id="135" name="iṡľïdê">
              <a:extLst>
                <a:ext uri="{FF2B5EF4-FFF2-40B4-BE49-F238E27FC236}">
                  <a16:creationId xmlns:a16="http://schemas.microsoft.com/office/drawing/2014/main" id="{98680A01-FB0D-437C-FA7D-2BB997368F46}"/>
                </a:ext>
              </a:extLst>
            </p:cNvPr>
            <p:cNvGrpSpPr/>
            <p:nvPr/>
          </p:nvGrpSpPr>
          <p:grpSpPr>
            <a:xfrm>
              <a:off x="2939385" y="2989483"/>
              <a:ext cx="6313230" cy="3157317"/>
              <a:chOff x="2959509" y="2989483"/>
              <a:chExt cx="6313230" cy="3157317"/>
            </a:xfrm>
          </p:grpSpPr>
          <p:sp>
            <p:nvSpPr>
              <p:cNvPr id="143" name="ïśľide">
                <a:extLst>
                  <a:ext uri="{FF2B5EF4-FFF2-40B4-BE49-F238E27FC236}">
                    <a16:creationId xmlns:a16="http://schemas.microsoft.com/office/drawing/2014/main" id="{57CC3952-B395-2E5D-E243-E852CCA81B7C}"/>
                  </a:ext>
                </a:extLst>
              </p:cNvPr>
              <p:cNvSpPr/>
              <p:nvPr/>
            </p:nvSpPr>
            <p:spPr>
              <a:xfrm>
                <a:off x="6139295" y="2989483"/>
                <a:ext cx="1453105" cy="489212"/>
              </a:xfrm>
              <a:custGeom>
                <a:avLst/>
                <a:gdLst>
                  <a:gd name="connsiteX0" fmla="*/ 0 w 1274955"/>
                  <a:gd name="connsiteY0" fmla="*/ 0 h 429235"/>
                  <a:gd name="connsiteX1" fmla="*/ 132791 w 1274955"/>
                  <a:gd name="connsiteY1" fmla="*/ 3672 h 429235"/>
                  <a:gd name="connsiteX2" fmla="*/ 1146443 w 1274955"/>
                  <a:gd name="connsiteY2" fmla="*/ 257839 h 429235"/>
                  <a:gd name="connsiteX3" fmla="*/ 1274955 w 1274955"/>
                  <a:gd name="connsiteY3" fmla="*/ 322674 h 429235"/>
                  <a:gd name="connsiteX4" fmla="*/ 1213432 w 1274955"/>
                  <a:gd name="connsiteY4" fmla="*/ 429235 h 429235"/>
                  <a:gd name="connsiteX5" fmla="*/ 1094514 w 1274955"/>
                  <a:gd name="connsiteY5" fmla="*/ 369241 h 429235"/>
                  <a:gd name="connsiteX6" fmla="*/ 125878 w 1274955"/>
                  <a:gd name="connsiteY6" fmla="*/ 126361 h 429235"/>
                  <a:gd name="connsiteX7" fmla="*/ 0 w 1274955"/>
                  <a:gd name="connsiteY7" fmla="*/ 122880 h 429235"/>
                  <a:gd name="connsiteX8" fmla="*/ 0 w 1274955"/>
                  <a:gd name="connsiteY8" fmla="*/ 0 h 42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55" h="429235">
                    <a:moveTo>
                      <a:pt x="0" y="0"/>
                    </a:moveTo>
                    <a:lnTo>
                      <a:pt x="132791" y="3672"/>
                    </a:lnTo>
                    <a:cubicBezTo>
                      <a:pt x="493432" y="23669"/>
                      <a:pt x="835651" y="112726"/>
                      <a:pt x="1146443" y="257839"/>
                    </a:cubicBezTo>
                    <a:lnTo>
                      <a:pt x="1274955" y="322674"/>
                    </a:lnTo>
                    <a:lnTo>
                      <a:pt x="1213432" y="429235"/>
                    </a:lnTo>
                    <a:lnTo>
                      <a:pt x="1094514" y="369241"/>
                    </a:lnTo>
                    <a:cubicBezTo>
                      <a:pt x="797524" y="230572"/>
                      <a:pt x="470503" y="145470"/>
                      <a:pt x="125878" y="126361"/>
                    </a:cubicBezTo>
                    <a:lnTo>
                      <a:pt x="0" y="122880"/>
                    </a:lnTo>
                    <a:lnTo>
                      <a:pt x="0" y="0"/>
                    </a:lnTo>
                    <a:close/>
                  </a:path>
                </a:pathLst>
              </a:custGeom>
              <a:solidFill>
                <a:srgbClr val="F16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44" name="î$ļiďé">
                <a:extLst>
                  <a:ext uri="{FF2B5EF4-FFF2-40B4-BE49-F238E27FC236}">
                    <a16:creationId xmlns:a16="http://schemas.microsoft.com/office/drawing/2014/main" id="{EECDBD16-2990-7424-E5C6-1AA5F235DB69}"/>
                  </a:ext>
                </a:extLst>
              </p:cNvPr>
              <p:cNvSpPr/>
              <p:nvPr/>
            </p:nvSpPr>
            <p:spPr>
              <a:xfrm>
                <a:off x="6128463" y="3227893"/>
                <a:ext cx="1345220" cy="452891"/>
              </a:xfrm>
              <a:custGeom>
                <a:avLst/>
                <a:gdLst>
                  <a:gd name="connsiteX0" fmla="*/ 0 w 1274955"/>
                  <a:gd name="connsiteY0" fmla="*/ 0 h 429235"/>
                  <a:gd name="connsiteX1" fmla="*/ 132791 w 1274955"/>
                  <a:gd name="connsiteY1" fmla="*/ 3672 h 429235"/>
                  <a:gd name="connsiteX2" fmla="*/ 1146443 w 1274955"/>
                  <a:gd name="connsiteY2" fmla="*/ 257839 h 429235"/>
                  <a:gd name="connsiteX3" fmla="*/ 1274955 w 1274955"/>
                  <a:gd name="connsiteY3" fmla="*/ 322674 h 429235"/>
                  <a:gd name="connsiteX4" fmla="*/ 1213432 w 1274955"/>
                  <a:gd name="connsiteY4" fmla="*/ 429235 h 429235"/>
                  <a:gd name="connsiteX5" fmla="*/ 1094514 w 1274955"/>
                  <a:gd name="connsiteY5" fmla="*/ 369241 h 429235"/>
                  <a:gd name="connsiteX6" fmla="*/ 125878 w 1274955"/>
                  <a:gd name="connsiteY6" fmla="*/ 126361 h 429235"/>
                  <a:gd name="connsiteX7" fmla="*/ 0 w 1274955"/>
                  <a:gd name="connsiteY7" fmla="*/ 122880 h 429235"/>
                  <a:gd name="connsiteX8" fmla="*/ 0 w 1274955"/>
                  <a:gd name="connsiteY8" fmla="*/ 0 h 42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55" h="429235">
                    <a:moveTo>
                      <a:pt x="0" y="0"/>
                    </a:moveTo>
                    <a:lnTo>
                      <a:pt x="132791" y="3672"/>
                    </a:lnTo>
                    <a:cubicBezTo>
                      <a:pt x="493432" y="23669"/>
                      <a:pt x="835651" y="112726"/>
                      <a:pt x="1146443" y="257839"/>
                    </a:cubicBezTo>
                    <a:lnTo>
                      <a:pt x="1274955" y="322674"/>
                    </a:lnTo>
                    <a:lnTo>
                      <a:pt x="1213432" y="429235"/>
                    </a:lnTo>
                    <a:lnTo>
                      <a:pt x="1094514" y="369241"/>
                    </a:lnTo>
                    <a:cubicBezTo>
                      <a:pt x="797524" y="230572"/>
                      <a:pt x="470503" y="145470"/>
                      <a:pt x="125878" y="126361"/>
                    </a:cubicBezTo>
                    <a:lnTo>
                      <a:pt x="0" y="1228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45" name="îşḷîďè">
                <a:extLst>
                  <a:ext uri="{FF2B5EF4-FFF2-40B4-BE49-F238E27FC236}">
                    <a16:creationId xmlns:a16="http://schemas.microsoft.com/office/drawing/2014/main" id="{28242ABA-C909-17BB-D5D2-E9B4ECD5C970}"/>
                  </a:ext>
                </a:extLst>
              </p:cNvPr>
              <p:cNvSpPr/>
              <p:nvPr/>
            </p:nvSpPr>
            <p:spPr>
              <a:xfrm>
                <a:off x="4638859" y="2990072"/>
                <a:ext cx="1448323" cy="486944"/>
              </a:xfrm>
              <a:custGeom>
                <a:avLst/>
                <a:gdLst>
                  <a:gd name="connsiteX0" fmla="*/ 1270760 w 1270760"/>
                  <a:gd name="connsiteY0" fmla="*/ 0 h 427246"/>
                  <a:gd name="connsiteX1" fmla="*/ 1270760 w 1270760"/>
                  <a:gd name="connsiteY1" fmla="*/ 122880 h 427246"/>
                  <a:gd name="connsiteX2" fmla="*/ 1023265 w 1270760"/>
                  <a:gd name="connsiteY2" fmla="*/ 135378 h 427246"/>
                  <a:gd name="connsiteX3" fmla="*/ 89842 w 1270760"/>
                  <a:gd name="connsiteY3" fmla="*/ 411001 h 427246"/>
                  <a:gd name="connsiteX4" fmla="*/ 61388 w 1270760"/>
                  <a:gd name="connsiteY4" fmla="*/ 427246 h 427246"/>
                  <a:gd name="connsiteX5" fmla="*/ 0 w 1270760"/>
                  <a:gd name="connsiteY5" fmla="*/ 320918 h 427246"/>
                  <a:gd name="connsiteX6" fmla="*/ 33900 w 1270760"/>
                  <a:gd name="connsiteY6" fmla="*/ 301564 h 427246"/>
                  <a:gd name="connsiteX7" fmla="*/ 1010702 w 1270760"/>
                  <a:gd name="connsiteY7" fmla="*/ 13132 h 427246"/>
                  <a:gd name="connsiteX8" fmla="*/ 1270760 w 1270760"/>
                  <a:gd name="connsiteY8" fmla="*/ 0 h 42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60" h="427246">
                    <a:moveTo>
                      <a:pt x="1270760" y="0"/>
                    </a:moveTo>
                    <a:lnTo>
                      <a:pt x="1270760" y="122880"/>
                    </a:lnTo>
                    <a:lnTo>
                      <a:pt x="1023265" y="135378"/>
                    </a:lnTo>
                    <a:cubicBezTo>
                      <a:pt x="689926" y="169231"/>
                      <a:pt x="374892" y="264999"/>
                      <a:pt x="89842" y="411001"/>
                    </a:cubicBezTo>
                    <a:lnTo>
                      <a:pt x="61388" y="427246"/>
                    </a:lnTo>
                    <a:lnTo>
                      <a:pt x="0" y="320918"/>
                    </a:lnTo>
                    <a:lnTo>
                      <a:pt x="33900" y="301564"/>
                    </a:lnTo>
                    <a:cubicBezTo>
                      <a:pt x="332197" y="148777"/>
                      <a:pt x="661872" y="48558"/>
                      <a:pt x="1010702" y="13132"/>
                    </a:cubicBezTo>
                    <a:lnTo>
                      <a:pt x="1270760" y="0"/>
                    </a:lnTo>
                    <a:close/>
                  </a:path>
                </a:pathLst>
              </a:custGeom>
              <a:solidFill>
                <a:srgbClr val="F16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46" name="íSḻîḓe">
                <a:extLst>
                  <a:ext uri="{FF2B5EF4-FFF2-40B4-BE49-F238E27FC236}">
                    <a16:creationId xmlns:a16="http://schemas.microsoft.com/office/drawing/2014/main" id="{E11EBA36-18AE-4B3F-3ED1-B806B20C6709}"/>
                  </a:ext>
                </a:extLst>
              </p:cNvPr>
              <p:cNvSpPr/>
              <p:nvPr/>
            </p:nvSpPr>
            <p:spPr>
              <a:xfrm>
                <a:off x="4739426" y="3228437"/>
                <a:ext cx="1340794" cy="450791"/>
              </a:xfrm>
              <a:custGeom>
                <a:avLst/>
                <a:gdLst>
                  <a:gd name="connsiteX0" fmla="*/ 1270760 w 1270760"/>
                  <a:gd name="connsiteY0" fmla="*/ 0 h 427246"/>
                  <a:gd name="connsiteX1" fmla="*/ 1270760 w 1270760"/>
                  <a:gd name="connsiteY1" fmla="*/ 122880 h 427246"/>
                  <a:gd name="connsiteX2" fmla="*/ 1023265 w 1270760"/>
                  <a:gd name="connsiteY2" fmla="*/ 135378 h 427246"/>
                  <a:gd name="connsiteX3" fmla="*/ 89842 w 1270760"/>
                  <a:gd name="connsiteY3" fmla="*/ 411001 h 427246"/>
                  <a:gd name="connsiteX4" fmla="*/ 61388 w 1270760"/>
                  <a:gd name="connsiteY4" fmla="*/ 427246 h 427246"/>
                  <a:gd name="connsiteX5" fmla="*/ 0 w 1270760"/>
                  <a:gd name="connsiteY5" fmla="*/ 320918 h 427246"/>
                  <a:gd name="connsiteX6" fmla="*/ 33900 w 1270760"/>
                  <a:gd name="connsiteY6" fmla="*/ 301564 h 427246"/>
                  <a:gd name="connsiteX7" fmla="*/ 1010702 w 1270760"/>
                  <a:gd name="connsiteY7" fmla="*/ 13132 h 427246"/>
                  <a:gd name="connsiteX8" fmla="*/ 1270760 w 1270760"/>
                  <a:gd name="connsiteY8" fmla="*/ 0 h 42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60" h="427246">
                    <a:moveTo>
                      <a:pt x="1270760" y="0"/>
                    </a:moveTo>
                    <a:lnTo>
                      <a:pt x="1270760" y="122880"/>
                    </a:lnTo>
                    <a:lnTo>
                      <a:pt x="1023265" y="135378"/>
                    </a:lnTo>
                    <a:cubicBezTo>
                      <a:pt x="689926" y="169231"/>
                      <a:pt x="374892" y="264999"/>
                      <a:pt x="89842" y="411001"/>
                    </a:cubicBezTo>
                    <a:lnTo>
                      <a:pt x="61388" y="427246"/>
                    </a:lnTo>
                    <a:lnTo>
                      <a:pt x="0" y="320918"/>
                    </a:lnTo>
                    <a:lnTo>
                      <a:pt x="33900" y="301564"/>
                    </a:lnTo>
                    <a:cubicBezTo>
                      <a:pt x="332197" y="148777"/>
                      <a:pt x="661872" y="48558"/>
                      <a:pt x="1010702" y="13132"/>
                    </a:cubicBezTo>
                    <a:lnTo>
                      <a:pt x="127076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47" name="îşḻiḓe">
                <a:extLst>
                  <a:ext uri="{FF2B5EF4-FFF2-40B4-BE49-F238E27FC236}">
                    <a16:creationId xmlns:a16="http://schemas.microsoft.com/office/drawing/2014/main" id="{1CB530E7-0D87-C121-1A27-EAE976E84551}"/>
                  </a:ext>
                </a:extLst>
              </p:cNvPr>
              <p:cNvSpPr/>
              <p:nvPr/>
            </p:nvSpPr>
            <p:spPr>
              <a:xfrm>
                <a:off x="3480345" y="3381667"/>
                <a:ext cx="1183228" cy="1095692"/>
              </a:xfrm>
              <a:custGeom>
                <a:avLst/>
                <a:gdLst>
                  <a:gd name="connsiteX0" fmla="*/ 976777 w 1038165"/>
                  <a:gd name="connsiteY0" fmla="*/ 0 h 961362"/>
                  <a:gd name="connsiteX1" fmla="*/ 1038165 w 1038165"/>
                  <a:gd name="connsiteY1" fmla="*/ 106327 h 961362"/>
                  <a:gd name="connsiteX2" fmla="*/ 898342 w 1038165"/>
                  <a:gd name="connsiteY2" fmla="*/ 186153 h 961362"/>
                  <a:gd name="connsiteX3" fmla="*/ 182909 w 1038165"/>
                  <a:gd name="connsiteY3" fmla="*/ 851433 h 961362"/>
                  <a:gd name="connsiteX4" fmla="*/ 106738 w 1038165"/>
                  <a:gd name="connsiteY4" fmla="*/ 961362 h 961362"/>
                  <a:gd name="connsiteX5" fmla="*/ 0 w 1038165"/>
                  <a:gd name="connsiteY5" fmla="*/ 899737 h 961362"/>
                  <a:gd name="connsiteX6" fmla="*/ 84055 w 1038165"/>
                  <a:gd name="connsiteY6" fmla="*/ 778430 h 961362"/>
                  <a:gd name="connsiteX7" fmla="*/ 832735 w 1038165"/>
                  <a:gd name="connsiteY7" fmla="*/ 82234 h 961362"/>
                  <a:gd name="connsiteX8" fmla="*/ 976777 w 1038165"/>
                  <a:gd name="connsiteY8" fmla="*/ 0 h 96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65" h="961362">
                    <a:moveTo>
                      <a:pt x="976777" y="0"/>
                    </a:moveTo>
                    <a:lnTo>
                      <a:pt x="1038165" y="106327"/>
                    </a:lnTo>
                    <a:lnTo>
                      <a:pt x="898342" y="186153"/>
                    </a:lnTo>
                    <a:cubicBezTo>
                      <a:pt x="620599" y="361867"/>
                      <a:pt x="377851" y="587897"/>
                      <a:pt x="182909" y="851433"/>
                    </a:cubicBezTo>
                    <a:lnTo>
                      <a:pt x="106738" y="961362"/>
                    </a:lnTo>
                    <a:lnTo>
                      <a:pt x="0" y="899737"/>
                    </a:lnTo>
                    <a:lnTo>
                      <a:pt x="84055" y="778430"/>
                    </a:lnTo>
                    <a:cubicBezTo>
                      <a:pt x="288056" y="502648"/>
                      <a:pt x="542085" y="266114"/>
                      <a:pt x="832735" y="82234"/>
                    </a:cubicBezTo>
                    <a:lnTo>
                      <a:pt x="976777" y="0"/>
                    </a:lnTo>
                    <a:close/>
                  </a:path>
                </a:pathLst>
              </a:custGeom>
              <a:solidFill>
                <a:srgbClr val="F16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48" name="išľíḍe">
                <a:extLst>
                  <a:ext uri="{FF2B5EF4-FFF2-40B4-BE49-F238E27FC236}">
                    <a16:creationId xmlns:a16="http://schemas.microsoft.com/office/drawing/2014/main" id="{3038B0CD-3A8F-56E7-4BC9-4A5CE7EA181F}"/>
                  </a:ext>
                </a:extLst>
              </p:cNvPr>
              <p:cNvSpPr/>
              <p:nvPr/>
            </p:nvSpPr>
            <p:spPr>
              <a:xfrm>
                <a:off x="3666925" y="3590959"/>
                <a:ext cx="1095379" cy="1014343"/>
              </a:xfrm>
              <a:custGeom>
                <a:avLst/>
                <a:gdLst>
                  <a:gd name="connsiteX0" fmla="*/ 976777 w 1038165"/>
                  <a:gd name="connsiteY0" fmla="*/ 0 h 961362"/>
                  <a:gd name="connsiteX1" fmla="*/ 1038165 w 1038165"/>
                  <a:gd name="connsiteY1" fmla="*/ 106327 h 961362"/>
                  <a:gd name="connsiteX2" fmla="*/ 898342 w 1038165"/>
                  <a:gd name="connsiteY2" fmla="*/ 186153 h 961362"/>
                  <a:gd name="connsiteX3" fmla="*/ 182909 w 1038165"/>
                  <a:gd name="connsiteY3" fmla="*/ 851433 h 961362"/>
                  <a:gd name="connsiteX4" fmla="*/ 106738 w 1038165"/>
                  <a:gd name="connsiteY4" fmla="*/ 961362 h 961362"/>
                  <a:gd name="connsiteX5" fmla="*/ 0 w 1038165"/>
                  <a:gd name="connsiteY5" fmla="*/ 899737 h 961362"/>
                  <a:gd name="connsiteX6" fmla="*/ 84055 w 1038165"/>
                  <a:gd name="connsiteY6" fmla="*/ 778430 h 961362"/>
                  <a:gd name="connsiteX7" fmla="*/ 832735 w 1038165"/>
                  <a:gd name="connsiteY7" fmla="*/ 82234 h 961362"/>
                  <a:gd name="connsiteX8" fmla="*/ 976777 w 1038165"/>
                  <a:gd name="connsiteY8" fmla="*/ 0 h 96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65" h="961362">
                    <a:moveTo>
                      <a:pt x="976777" y="0"/>
                    </a:moveTo>
                    <a:lnTo>
                      <a:pt x="1038165" y="106327"/>
                    </a:lnTo>
                    <a:lnTo>
                      <a:pt x="898342" y="186153"/>
                    </a:lnTo>
                    <a:cubicBezTo>
                      <a:pt x="620599" y="361867"/>
                      <a:pt x="377851" y="587897"/>
                      <a:pt x="182909" y="851433"/>
                    </a:cubicBezTo>
                    <a:lnTo>
                      <a:pt x="106738" y="961362"/>
                    </a:lnTo>
                    <a:lnTo>
                      <a:pt x="0" y="899737"/>
                    </a:lnTo>
                    <a:lnTo>
                      <a:pt x="84055" y="778430"/>
                    </a:lnTo>
                    <a:cubicBezTo>
                      <a:pt x="288056" y="502648"/>
                      <a:pt x="542085" y="266114"/>
                      <a:pt x="832735" y="82234"/>
                    </a:cubicBezTo>
                    <a:lnTo>
                      <a:pt x="976777" y="0"/>
                    </a:lnTo>
                    <a:close/>
                  </a:path>
                </a:pathLst>
              </a:custGeom>
              <a:solidFill>
                <a:srgbClr val="F16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49" name="íS1ïḑé">
                <a:extLst>
                  <a:ext uri="{FF2B5EF4-FFF2-40B4-BE49-F238E27FC236}">
                    <a16:creationId xmlns:a16="http://schemas.microsoft.com/office/drawing/2014/main" id="{00459797-5916-131B-FEDC-6DFAA37C64A2}"/>
                  </a:ext>
                </a:extLst>
              </p:cNvPr>
              <p:cNvSpPr/>
              <p:nvPr/>
            </p:nvSpPr>
            <p:spPr>
              <a:xfrm>
                <a:off x="2959509" y="4450870"/>
                <a:ext cx="613664" cy="1691613"/>
              </a:xfrm>
              <a:custGeom>
                <a:avLst/>
                <a:gdLst>
                  <a:gd name="connsiteX0" fmla="*/ 432025 w 538429"/>
                  <a:gd name="connsiteY0" fmla="*/ 0 h 1484224"/>
                  <a:gd name="connsiteX1" fmla="*/ 538429 w 538429"/>
                  <a:gd name="connsiteY1" fmla="*/ 61432 h 1484224"/>
                  <a:gd name="connsiteX2" fmla="*/ 461359 w 538429"/>
                  <a:gd name="connsiteY2" fmla="*/ 188876 h 1484224"/>
                  <a:gd name="connsiteX3" fmla="*/ 122880 w 538429"/>
                  <a:gd name="connsiteY3" fmla="*/ 1484223 h 1484224"/>
                  <a:gd name="connsiteX4" fmla="*/ 122880 w 538429"/>
                  <a:gd name="connsiteY4" fmla="*/ 1484224 h 1484224"/>
                  <a:gd name="connsiteX5" fmla="*/ 0 w 538429"/>
                  <a:gd name="connsiteY5" fmla="*/ 1484224 h 1484224"/>
                  <a:gd name="connsiteX6" fmla="*/ 354208 w 538429"/>
                  <a:gd name="connsiteY6" fmla="*/ 128679 h 1484224"/>
                  <a:gd name="connsiteX7" fmla="*/ 432025 w 538429"/>
                  <a:gd name="connsiteY7" fmla="*/ 0 h 148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429" h="1484224">
                    <a:moveTo>
                      <a:pt x="432025" y="0"/>
                    </a:moveTo>
                    <a:lnTo>
                      <a:pt x="538429" y="61432"/>
                    </a:lnTo>
                    <a:lnTo>
                      <a:pt x="461359" y="188876"/>
                    </a:lnTo>
                    <a:cubicBezTo>
                      <a:pt x="245829" y="571697"/>
                      <a:pt x="122880" y="1013602"/>
                      <a:pt x="122880" y="1484223"/>
                    </a:cubicBezTo>
                    <a:lnTo>
                      <a:pt x="122880" y="1484224"/>
                    </a:lnTo>
                    <a:lnTo>
                      <a:pt x="0" y="1484224"/>
                    </a:lnTo>
                    <a:cubicBezTo>
                      <a:pt x="0" y="991732"/>
                      <a:pt x="128663" y="529291"/>
                      <a:pt x="354208" y="128679"/>
                    </a:cubicBezTo>
                    <a:lnTo>
                      <a:pt x="432025" y="0"/>
                    </a:lnTo>
                    <a:close/>
                  </a:path>
                </a:pathLst>
              </a:custGeom>
              <a:solidFill>
                <a:srgbClr val="F16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50" name="iśḷïďe">
                <a:extLst>
                  <a:ext uri="{FF2B5EF4-FFF2-40B4-BE49-F238E27FC236}">
                    <a16:creationId xmlns:a16="http://schemas.microsoft.com/office/drawing/2014/main" id="{C39B31B8-C8CA-3E1E-B847-E1532FC51BB1}"/>
                  </a:ext>
                </a:extLst>
              </p:cNvPr>
              <p:cNvSpPr/>
              <p:nvPr/>
            </p:nvSpPr>
            <p:spPr>
              <a:xfrm>
                <a:off x="3184758" y="4580780"/>
                <a:ext cx="568103" cy="1566020"/>
              </a:xfrm>
              <a:custGeom>
                <a:avLst/>
                <a:gdLst>
                  <a:gd name="connsiteX0" fmla="*/ 432025 w 538429"/>
                  <a:gd name="connsiteY0" fmla="*/ 0 h 1484224"/>
                  <a:gd name="connsiteX1" fmla="*/ 538429 w 538429"/>
                  <a:gd name="connsiteY1" fmla="*/ 61432 h 1484224"/>
                  <a:gd name="connsiteX2" fmla="*/ 461359 w 538429"/>
                  <a:gd name="connsiteY2" fmla="*/ 188876 h 1484224"/>
                  <a:gd name="connsiteX3" fmla="*/ 122880 w 538429"/>
                  <a:gd name="connsiteY3" fmla="*/ 1484223 h 1484224"/>
                  <a:gd name="connsiteX4" fmla="*/ 122880 w 538429"/>
                  <a:gd name="connsiteY4" fmla="*/ 1484224 h 1484224"/>
                  <a:gd name="connsiteX5" fmla="*/ 0 w 538429"/>
                  <a:gd name="connsiteY5" fmla="*/ 1484224 h 1484224"/>
                  <a:gd name="connsiteX6" fmla="*/ 354208 w 538429"/>
                  <a:gd name="connsiteY6" fmla="*/ 128679 h 1484224"/>
                  <a:gd name="connsiteX7" fmla="*/ 432025 w 538429"/>
                  <a:gd name="connsiteY7" fmla="*/ 0 h 148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429" h="1484224">
                    <a:moveTo>
                      <a:pt x="432025" y="0"/>
                    </a:moveTo>
                    <a:lnTo>
                      <a:pt x="538429" y="61432"/>
                    </a:lnTo>
                    <a:lnTo>
                      <a:pt x="461359" y="188876"/>
                    </a:lnTo>
                    <a:cubicBezTo>
                      <a:pt x="245829" y="571697"/>
                      <a:pt x="122880" y="1013602"/>
                      <a:pt x="122880" y="1484223"/>
                    </a:cubicBezTo>
                    <a:lnTo>
                      <a:pt x="122880" y="1484224"/>
                    </a:lnTo>
                    <a:lnTo>
                      <a:pt x="0" y="1484224"/>
                    </a:lnTo>
                    <a:cubicBezTo>
                      <a:pt x="0" y="991732"/>
                      <a:pt x="128663" y="529291"/>
                      <a:pt x="354208" y="128679"/>
                    </a:cubicBezTo>
                    <a:lnTo>
                      <a:pt x="432025" y="0"/>
                    </a:lnTo>
                    <a:close/>
                  </a:path>
                </a:pathLst>
              </a:custGeom>
              <a:solidFill>
                <a:srgbClr val="F16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51" name="îṡḷídè">
                <a:extLst>
                  <a:ext uri="{FF2B5EF4-FFF2-40B4-BE49-F238E27FC236}">
                    <a16:creationId xmlns:a16="http://schemas.microsoft.com/office/drawing/2014/main" id="{9887B826-45F2-BED0-0D65-45AAD51B25EF}"/>
                  </a:ext>
                </a:extLst>
              </p:cNvPr>
              <p:cNvSpPr/>
              <p:nvPr/>
            </p:nvSpPr>
            <p:spPr>
              <a:xfrm>
                <a:off x="7568221" y="3382067"/>
                <a:ext cx="1178759" cy="1097764"/>
              </a:xfrm>
              <a:custGeom>
                <a:avLst/>
                <a:gdLst>
                  <a:gd name="connsiteX0" fmla="*/ 61423 w 1034244"/>
                  <a:gd name="connsiteY0" fmla="*/ 0 h 963179"/>
                  <a:gd name="connsiteX1" fmla="*/ 186642 w 1034244"/>
                  <a:gd name="connsiteY1" fmla="*/ 73008 h 963179"/>
                  <a:gd name="connsiteX2" fmla="*/ 1017905 w 1034244"/>
                  <a:gd name="connsiteY2" fmla="*/ 874890 h 963179"/>
                  <a:gd name="connsiteX3" fmla="*/ 1034244 w 1034244"/>
                  <a:gd name="connsiteY3" fmla="*/ 901785 h 963179"/>
                  <a:gd name="connsiteX4" fmla="*/ 927907 w 1034244"/>
                  <a:gd name="connsiteY4" fmla="*/ 963179 h 963179"/>
                  <a:gd name="connsiteX5" fmla="*/ 916008 w 1034244"/>
                  <a:gd name="connsiteY5" fmla="*/ 943593 h 963179"/>
                  <a:gd name="connsiteX6" fmla="*/ 121660 w 1034244"/>
                  <a:gd name="connsiteY6" fmla="*/ 177321 h 963179"/>
                  <a:gd name="connsiteX7" fmla="*/ 0 w 1034244"/>
                  <a:gd name="connsiteY7" fmla="*/ 106388 h 963179"/>
                  <a:gd name="connsiteX8" fmla="*/ 61423 w 1034244"/>
                  <a:gd name="connsiteY8" fmla="*/ 0 h 9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244" h="963179">
                    <a:moveTo>
                      <a:pt x="61423" y="0"/>
                    </a:moveTo>
                    <a:lnTo>
                      <a:pt x="186642" y="73008"/>
                    </a:lnTo>
                    <a:cubicBezTo>
                      <a:pt x="516793" y="279104"/>
                      <a:pt x="800352" y="552869"/>
                      <a:pt x="1017905" y="874890"/>
                    </a:cubicBezTo>
                    <a:lnTo>
                      <a:pt x="1034244" y="901785"/>
                    </a:lnTo>
                    <a:lnTo>
                      <a:pt x="927907" y="963179"/>
                    </a:lnTo>
                    <a:lnTo>
                      <a:pt x="916008" y="943593"/>
                    </a:lnTo>
                    <a:cubicBezTo>
                      <a:pt x="708116" y="635872"/>
                      <a:pt x="437150" y="374265"/>
                      <a:pt x="121660" y="177321"/>
                    </a:cubicBezTo>
                    <a:lnTo>
                      <a:pt x="0" y="106388"/>
                    </a:lnTo>
                    <a:lnTo>
                      <a:pt x="61423" y="0"/>
                    </a:lnTo>
                    <a:close/>
                  </a:path>
                </a:pathLst>
              </a:custGeom>
              <a:solidFill>
                <a:srgbClr val="F16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52" name="iṩḻíḋé">
                <a:extLst>
                  <a:ext uri="{FF2B5EF4-FFF2-40B4-BE49-F238E27FC236}">
                    <a16:creationId xmlns:a16="http://schemas.microsoft.com/office/drawing/2014/main" id="{E24B7908-0A2D-D23F-2E47-C144732824D2}"/>
                  </a:ext>
                </a:extLst>
              </p:cNvPr>
              <p:cNvSpPr/>
              <p:nvPr/>
            </p:nvSpPr>
            <p:spPr>
              <a:xfrm>
                <a:off x="7451300" y="3591329"/>
                <a:ext cx="1091243" cy="1016262"/>
              </a:xfrm>
              <a:custGeom>
                <a:avLst/>
                <a:gdLst>
                  <a:gd name="connsiteX0" fmla="*/ 61423 w 1034244"/>
                  <a:gd name="connsiteY0" fmla="*/ 0 h 963179"/>
                  <a:gd name="connsiteX1" fmla="*/ 186642 w 1034244"/>
                  <a:gd name="connsiteY1" fmla="*/ 73008 h 963179"/>
                  <a:gd name="connsiteX2" fmla="*/ 1017905 w 1034244"/>
                  <a:gd name="connsiteY2" fmla="*/ 874890 h 963179"/>
                  <a:gd name="connsiteX3" fmla="*/ 1034244 w 1034244"/>
                  <a:gd name="connsiteY3" fmla="*/ 901785 h 963179"/>
                  <a:gd name="connsiteX4" fmla="*/ 927907 w 1034244"/>
                  <a:gd name="connsiteY4" fmla="*/ 963179 h 963179"/>
                  <a:gd name="connsiteX5" fmla="*/ 916008 w 1034244"/>
                  <a:gd name="connsiteY5" fmla="*/ 943593 h 963179"/>
                  <a:gd name="connsiteX6" fmla="*/ 121660 w 1034244"/>
                  <a:gd name="connsiteY6" fmla="*/ 177321 h 963179"/>
                  <a:gd name="connsiteX7" fmla="*/ 0 w 1034244"/>
                  <a:gd name="connsiteY7" fmla="*/ 106388 h 963179"/>
                  <a:gd name="connsiteX8" fmla="*/ 61423 w 1034244"/>
                  <a:gd name="connsiteY8" fmla="*/ 0 h 9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244" h="963179">
                    <a:moveTo>
                      <a:pt x="61423" y="0"/>
                    </a:moveTo>
                    <a:lnTo>
                      <a:pt x="186642" y="73008"/>
                    </a:lnTo>
                    <a:cubicBezTo>
                      <a:pt x="516793" y="279104"/>
                      <a:pt x="800352" y="552869"/>
                      <a:pt x="1017905" y="874890"/>
                    </a:cubicBezTo>
                    <a:lnTo>
                      <a:pt x="1034244" y="901785"/>
                    </a:lnTo>
                    <a:lnTo>
                      <a:pt x="927907" y="963179"/>
                    </a:lnTo>
                    <a:lnTo>
                      <a:pt x="916008" y="943593"/>
                    </a:lnTo>
                    <a:cubicBezTo>
                      <a:pt x="708116" y="635872"/>
                      <a:pt x="437150" y="374265"/>
                      <a:pt x="121660" y="177321"/>
                    </a:cubicBezTo>
                    <a:lnTo>
                      <a:pt x="0" y="106388"/>
                    </a:lnTo>
                    <a:lnTo>
                      <a:pt x="6142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53" name="íṡļîḋê">
                <a:extLst>
                  <a:ext uri="{FF2B5EF4-FFF2-40B4-BE49-F238E27FC236}">
                    <a16:creationId xmlns:a16="http://schemas.microsoft.com/office/drawing/2014/main" id="{C4823200-F5A7-3463-3089-5B5C4A4CEE64}"/>
                  </a:ext>
                </a:extLst>
              </p:cNvPr>
              <p:cNvSpPr/>
              <p:nvPr/>
            </p:nvSpPr>
            <p:spPr>
              <a:xfrm>
                <a:off x="8658621" y="4450869"/>
                <a:ext cx="614118" cy="1688080"/>
              </a:xfrm>
              <a:custGeom>
                <a:avLst/>
                <a:gdLst>
                  <a:gd name="connsiteX0" fmla="*/ 106337 w 538828"/>
                  <a:gd name="connsiteY0" fmla="*/ 0 h 1481124"/>
                  <a:gd name="connsiteX1" fmla="*/ 204856 w 538828"/>
                  <a:gd name="connsiteY1" fmla="*/ 162168 h 1481124"/>
                  <a:gd name="connsiteX2" fmla="*/ 538828 w 538828"/>
                  <a:gd name="connsiteY2" fmla="*/ 1481124 h 1481124"/>
                  <a:gd name="connsiteX3" fmla="*/ 415945 w 538828"/>
                  <a:gd name="connsiteY3" fmla="*/ 1481124 h 1481124"/>
                  <a:gd name="connsiteX4" fmla="*/ 415945 w 538828"/>
                  <a:gd name="connsiteY4" fmla="*/ 1481123 h 1481124"/>
                  <a:gd name="connsiteX5" fmla="*/ 96804 w 538828"/>
                  <a:gd name="connsiteY5" fmla="*/ 220739 h 1481124"/>
                  <a:gd name="connsiteX6" fmla="*/ 0 w 538828"/>
                  <a:gd name="connsiteY6" fmla="*/ 61394 h 1481124"/>
                  <a:gd name="connsiteX7" fmla="*/ 106337 w 538828"/>
                  <a:gd name="connsiteY7" fmla="*/ 0 h 14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28" h="1481124">
                    <a:moveTo>
                      <a:pt x="106337" y="0"/>
                    </a:moveTo>
                    <a:lnTo>
                      <a:pt x="204856" y="162168"/>
                    </a:lnTo>
                    <a:cubicBezTo>
                      <a:pt x="417845" y="554245"/>
                      <a:pt x="538828" y="1003556"/>
                      <a:pt x="538828" y="1481124"/>
                    </a:cubicBezTo>
                    <a:lnTo>
                      <a:pt x="415945" y="1481124"/>
                    </a:lnTo>
                    <a:lnTo>
                      <a:pt x="415945" y="1481123"/>
                    </a:lnTo>
                    <a:cubicBezTo>
                      <a:pt x="415945" y="1024763"/>
                      <a:pt x="300335" y="595405"/>
                      <a:pt x="96804" y="220739"/>
                    </a:cubicBezTo>
                    <a:lnTo>
                      <a:pt x="0" y="61394"/>
                    </a:lnTo>
                    <a:lnTo>
                      <a:pt x="106337" y="0"/>
                    </a:lnTo>
                    <a:close/>
                  </a:path>
                </a:pathLst>
              </a:custGeom>
              <a:solidFill>
                <a:srgbClr val="F16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sp>
            <p:nvSpPr>
              <p:cNvPr id="154" name="ïṥḷïḍè">
                <a:extLst>
                  <a:ext uri="{FF2B5EF4-FFF2-40B4-BE49-F238E27FC236}">
                    <a16:creationId xmlns:a16="http://schemas.microsoft.com/office/drawing/2014/main" id="{F9556905-0854-A3E8-4E90-133A80142B64}"/>
                  </a:ext>
                </a:extLst>
              </p:cNvPr>
              <p:cNvSpPr/>
              <p:nvPr/>
            </p:nvSpPr>
            <p:spPr>
              <a:xfrm>
                <a:off x="8460745" y="4580779"/>
                <a:ext cx="568523" cy="1562750"/>
              </a:xfrm>
              <a:custGeom>
                <a:avLst/>
                <a:gdLst>
                  <a:gd name="connsiteX0" fmla="*/ 106337 w 538828"/>
                  <a:gd name="connsiteY0" fmla="*/ 0 h 1481124"/>
                  <a:gd name="connsiteX1" fmla="*/ 204856 w 538828"/>
                  <a:gd name="connsiteY1" fmla="*/ 162168 h 1481124"/>
                  <a:gd name="connsiteX2" fmla="*/ 538828 w 538828"/>
                  <a:gd name="connsiteY2" fmla="*/ 1481124 h 1481124"/>
                  <a:gd name="connsiteX3" fmla="*/ 415945 w 538828"/>
                  <a:gd name="connsiteY3" fmla="*/ 1481124 h 1481124"/>
                  <a:gd name="connsiteX4" fmla="*/ 415945 w 538828"/>
                  <a:gd name="connsiteY4" fmla="*/ 1481123 h 1481124"/>
                  <a:gd name="connsiteX5" fmla="*/ 96804 w 538828"/>
                  <a:gd name="connsiteY5" fmla="*/ 220739 h 1481124"/>
                  <a:gd name="connsiteX6" fmla="*/ 0 w 538828"/>
                  <a:gd name="connsiteY6" fmla="*/ 61394 h 1481124"/>
                  <a:gd name="connsiteX7" fmla="*/ 106337 w 538828"/>
                  <a:gd name="connsiteY7" fmla="*/ 0 h 14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28" h="1481124">
                    <a:moveTo>
                      <a:pt x="106337" y="0"/>
                    </a:moveTo>
                    <a:lnTo>
                      <a:pt x="204856" y="162168"/>
                    </a:lnTo>
                    <a:cubicBezTo>
                      <a:pt x="417845" y="554245"/>
                      <a:pt x="538828" y="1003556"/>
                      <a:pt x="538828" y="1481124"/>
                    </a:cubicBezTo>
                    <a:lnTo>
                      <a:pt x="415945" y="1481124"/>
                    </a:lnTo>
                    <a:lnTo>
                      <a:pt x="415945" y="1481123"/>
                    </a:lnTo>
                    <a:cubicBezTo>
                      <a:pt x="415945" y="1024763"/>
                      <a:pt x="300335" y="595405"/>
                      <a:pt x="96804" y="220739"/>
                    </a:cubicBezTo>
                    <a:lnTo>
                      <a:pt x="0" y="61394"/>
                    </a:lnTo>
                    <a:lnTo>
                      <a:pt x="106337"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endParaRPr lang="en-US" sz="900">
                  <a:solidFill>
                    <a:prstClr val="white"/>
                  </a:solidFill>
                  <a:latin typeface="Arial"/>
                  <a:ea typeface="微软雅黑"/>
                  <a:sym typeface="Helvetica Neue"/>
                </a:endParaRPr>
              </a:p>
            </p:txBody>
          </p:sp>
        </p:grpSp>
        <p:sp>
          <p:nvSpPr>
            <p:cNvPr id="137" name="îSḷîḍê">
              <a:extLst>
                <a:ext uri="{FF2B5EF4-FFF2-40B4-BE49-F238E27FC236}">
                  <a16:creationId xmlns:a16="http://schemas.microsoft.com/office/drawing/2014/main" id="{0F080348-958B-E472-1654-94F236F9F22D}"/>
                </a:ext>
              </a:extLst>
            </p:cNvPr>
            <p:cNvSpPr/>
            <p:nvPr/>
          </p:nvSpPr>
          <p:spPr bwMode="auto">
            <a:xfrm>
              <a:off x="5238751" y="3923464"/>
              <a:ext cx="1714500" cy="2223336"/>
            </a:xfrm>
            <a:custGeom>
              <a:avLst/>
              <a:gdLst>
                <a:gd name="T0" fmla="*/ 128 w 2496"/>
                <a:gd name="T1" fmla="*/ 576 h 3243"/>
                <a:gd name="T2" fmla="*/ 102 w 2496"/>
                <a:gd name="T3" fmla="*/ 528 h 3243"/>
                <a:gd name="T4" fmla="*/ 96 w 2496"/>
                <a:gd name="T5" fmla="*/ 491 h 3243"/>
                <a:gd name="T6" fmla="*/ 48 w 2496"/>
                <a:gd name="T7" fmla="*/ 427 h 3243"/>
                <a:gd name="T8" fmla="*/ 96 w 2496"/>
                <a:gd name="T9" fmla="*/ 411 h 3243"/>
                <a:gd name="T10" fmla="*/ 198 w 2496"/>
                <a:gd name="T11" fmla="*/ 459 h 3243"/>
                <a:gd name="T12" fmla="*/ 235 w 2496"/>
                <a:gd name="T13" fmla="*/ 400 h 3243"/>
                <a:gd name="T14" fmla="*/ 288 w 2496"/>
                <a:gd name="T15" fmla="*/ 549 h 3243"/>
                <a:gd name="T16" fmla="*/ 342 w 2496"/>
                <a:gd name="T17" fmla="*/ 565 h 3243"/>
                <a:gd name="T18" fmla="*/ 598 w 2496"/>
                <a:gd name="T19" fmla="*/ 683 h 3243"/>
                <a:gd name="T20" fmla="*/ 779 w 2496"/>
                <a:gd name="T21" fmla="*/ 731 h 3243"/>
                <a:gd name="T22" fmla="*/ 907 w 2496"/>
                <a:gd name="T23" fmla="*/ 704 h 3243"/>
                <a:gd name="T24" fmla="*/ 1136 w 2496"/>
                <a:gd name="T25" fmla="*/ 677 h 3243"/>
                <a:gd name="T26" fmla="*/ 1104 w 2496"/>
                <a:gd name="T27" fmla="*/ 565 h 3243"/>
                <a:gd name="T28" fmla="*/ 1104 w 2496"/>
                <a:gd name="T29" fmla="*/ 261 h 3243"/>
                <a:gd name="T30" fmla="*/ 1312 w 2496"/>
                <a:gd name="T31" fmla="*/ 389 h 3243"/>
                <a:gd name="T32" fmla="*/ 1318 w 2496"/>
                <a:gd name="T33" fmla="*/ 560 h 3243"/>
                <a:gd name="T34" fmla="*/ 1483 w 2496"/>
                <a:gd name="T35" fmla="*/ 517 h 3243"/>
                <a:gd name="T36" fmla="*/ 1755 w 2496"/>
                <a:gd name="T37" fmla="*/ 528 h 3243"/>
                <a:gd name="T38" fmla="*/ 2080 w 2496"/>
                <a:gd name="T39" fmla="*/ 325 h 3243"/>
                <a:gd name="T40" fmla="*/ 2203 w 2496"/>
                <a:gd name="T41" fmla="*/ 128 h 3243"/>
                <a:gd name="T42" fmla="*/ 2235 w 2496"/>
                <a:gd name="T43" fmla="*/ 101 h 3243"/>
                <a:gd name="T44" fmla="*/ 2411 w 2496"/>
                <a:gd name="T45" fmla="*/ 0 h 3243"/>
                <a:gd name="T46" fmla="*/ 2352 w 2496"/>
                <a:gd name="T47" fmla="*/ 96 h 3243"/>
                <a:gd name="T48" fmla="*/ 2470 w 2496"/>
                <a:gd name="T49" fmla="*/ 32 h 3243"/>
                <a:gd name="T50" fmla="*/ 2448 w 2496"/>
                <a:gd name="T51" fmla="*/ 85 h 3243"/>
                <a:gd name="T52" fmla="*/ 2390 w 2496"/>
                <a:gd name="T53" fmla="*/ 165 h 3243"/>
                <a:gd name="T54" fmla="*/ 2480 w 2496"/>
                <a:gd name="T55" fmla="*/ 165 h 3243"/>
                <a:gd name="T56" fmla="*/ 2267 w 2496"/>
                <a:gd name="T57" fmla="*/ 299 h 3243"/>
                <a:gd name="T58" fmla="*/ 2208 w 2496"/>
                <a:gd name="T59" fmla="*/ 416 h 3243"/>
                <a:gd name="T60" fmla="*/ 1936 w 2496"/>
                <a:gd name="T61" fmla="*/ 651 h 3243"/>
                <a:gd name="T62" fmla="*/ 1654 w 2496"/>
                <a:gd name="T63" fmla="*/ 992 h 3243"/>
                <a:gd name="T64" fmla="*/ 1718 w 2496"/>
                <a:gd name="T65" fmla="*/ 1605 h 3243"/>
                <a:gd name="T66" fmla="*/ 1579 w 2496"/>
                <a:gd name="T67" fmla="*/ 1595 h 3243"/>
                <a:gd name="T68" fmla="*/ 1606 w 2496"/>
                <a:gd name="T69" fmla="*/ 2235 h 3243"/>
                <a:gd name="T70" fmla="*/ 1648 w 2496"/>
                <a:gd name="T71" fmla="*/ 2709 h 3243"/>
                <a:gd name="T72" fmla="*/ 1659 w 2496"/>
                <a:gd name="T73" fmla="*/ 3029 h 3243"/>
                <a:gd name="T74" fmla="*/ 1520 w 2496"/>
                <a:gd name="T75" fmla="*/ 3200 h 3243"/>
                <a:gd name="T76" fmla="*/ 1451 w 2496"/>
                <a:gd name="T77" fmla="*/ 2987 h 3243"/>
                <a:gd name="T78" fmla="*/ 1419 w 2496"/>
                <a:gd name="T79" fmla="*/ 2485 h 3243"/>
                <a:gd name="T80" fmla="*/ 1291 w 2496"/>
                <a:gd name="T81" fmla="*/ 1931 h 3243"/>
                <a:gd name="T82" fmla="*/ 1264 w 2496"/>
                <a:gd name="T83" fmla="*/ 2400 h 3243"/>
                <a:gd name="T84" fmla="*/ 1344 w 2496"/>
                <a:gd name="T85" fmla="*/ 2928 h 3243"/>
                <a:gd name="T86" fmla="*/ 1323 w 2496"/>
                <a:gd name="T87" fmla="*/ 3131 h 3243"/>
                <a:gd name="T88" fmla="*/ 992 w 2496"/>
                <a:gd name="T89" fmla="*/ 3109 h 3243"/>
                <a:gd name="T90" fmla="*/ 1142 w 2496"/>
                <a:gd name="T91" fmla="*/ 2907 h 3243"/>
                <a:gd name="T92" fmla="*/ 1078 w 2496"/>
                <a:gd name="T93" fmla="*/ 2517 h 3243"/>
                <a:gd name="T94" fmla="*/ 1003 w 2496"/>
                <a:gd name="T95" fmla="*/ 2027 h 3243"/>
                <a:gd name="T96" fmla="*/ 779 w 2496"/>
                <a:gd name="T97" fmla="*/ 1653 h 3243"/>
                <a:gd name="T98" fmla="*/ 848 w 2496"/>
                <a:gd name="T99" fmla="*/ 923 h 3243"/>
                <a:gd name="T100" fmla="*/ 267 w 2496"/>
                <a:gd name="T101" fmla="*/ 640 h 3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96" h="3243">
                  <a:moveTo>
                    <a:pt x="256" y="629"/>
                  </a:moveTo>
                  <a:cubicBezTo>
                    <a:pt x="256" y="629"/>
                    <a:pt x="240" y="592"/>
                    <a:pt x="198" y="597"/>
                  </a:cubicBezTo>
                  <a:cubicBezTo>
                    <a:pt x="198" y="597"/>
                    <a:pt x="144" y="587"/>
                    <a:pt x="128" y="576"/>
                  </a:cubicBezTo>
                  <a:cubicBezTo>
                    <a:pt x="112" y="565"/>
                    <a:pt x="32" y="555"/>
                    <a:pt x="32" y="544"/>
                  </a:cubicBezTo>
                  <a:cubicBezTo>
                    <a:pt x="32" y="544"/>
                    <a:pt x="32" y="528"/>
                    <a:pt x="64" y="533"/>
                  </a:cubicBezTo>
                  <a:cubicBezTo>
                    <a:pt x="64" y="533"/>
                    <a:pt x="150" y="555"/>
                    <a:pt x="102" y="528"/>
                  </a:cubicBezTo>
                  <a:cubicBezTo>
                    <a:pt x="27" y="491"/>
                    <a:pt x="27" y="491"/>
                    <a:pt x="27" y="491"/>
                  </a:cubicBezTo>
                  <a:cubicBezTo>
                    <a:pt x="27" y="491"/>
                    <a:pt x="0" y="459"/>
                    <a:pt x="38" y="469"/>
                  </a:cubicBezTo>
                  <a:cubicBezTo>
                    <a:pt x="96" y="491"/>
                    <a:pt x="96" y="491"/>
                    <a:pt x="96" y="491"/>
                  </a:cubicBezTo>
                  <a:cubicBezTo>
                    <a:pt x="96" y="491"/>
                    <a:pt x="112" y="480"/>
                    <a:pt x="86" y="469"/>
                  </a:cubicBezTo>
                  <a:cubicBezTo>
                    <a:pt x="38" y="443"/>
                    <a:pt x="38" y="443"/>
                    <a:pt x="38" y="443"/>
                  </a:cubicBezTo>
                  <a:cubicBezTo>
                    <a:pt x="38" y="443"/>
                    <a:pt x="22" y="416"/>
                    <a:pt x="48" y="427"/>
                  </a:cubicBezTo>
                  <a:cubicBezTo>
                    <a:pt x="112" y="459"/>
                    <a:pt x="112" y="459"/>
                    <a:pt x="112" y="459"/>
                  </a:cubicBezTo>
                  <a:cubicBezTo>
                    <a:pt x="112" y="459"/>
                    <a:pt x="160" y="464"/>
                    <a:pt x="128" y="443"/>
                  </a:cubicBezTo>
                  <a:cubicBezTo>
                    <a:pt x="96" y="411"/>
                    <a:pt x="96" y="411"/>
                    <a:pt x="96" y="411"/>
                  </a:cubicBezTo>
                  <a:cubicBezTo>
                    <a:pt x="96" y="411"/>
                    <a:pt x="70" y="373"/>
                    <a:pt x="107" y="395"/>
                  </a:cubicBezTo>
                  <a:cubicBezTo>
                    <a:pt x="107" y="395"/>
                    <a:pt x="139" y="416"/>
                    <a:pt x="160" y="437"/>
                  </a:cubicBezTo>
                  <a:cubicBezTo>
                    <a:pt x="182" y="459"/>
                    <a:pt x="187" y="464"/>
                    <a:pt x="198" y="459"/>
                  </a:cubicBezTo>
                  <a:cubicBezTo>
                    <a:pt x="214" y="459"/>
                    <a:pt x="214" y="448"/>
                    <a:pt x="214" y="437"/>
                  </a:cubicBezTo>
                  <a:cubicBezTo>
                    <a:pt x="214" y="427"/>
                    <a:pt x="203" y="400"/>
                    <a:pt x="219" y="389"/>
                  </a:cubicBezTo>
                  <a:cubicBezTo>
                    <a:pt x="235" y="379"/>
                    <a:pt x="235" y="373"/>
                    <a:pt x="235" y="400"/>
                  </a:cubicBezTo>
                  <a:cubicBezTo>
                    <a:pt x="240" y="427"/>
                    <a:pt x="240" y="443"/>
                    <a:pt x="256" y="459"/>
                  </a:cubicBezTo>
                  <a:cubicBezTo>
                    <a:pt x="267" y="475"/>
                    <a:pt x="262" y="485"/>
                    <a:pt x="267" y="507"/>
                  </a:cubicBezTo>
                  <a:cubicBezTo>
                    <a:pt x="267" y="533"/>
                    <a:pt x="272" y="544"/>
                    <a:pt x="288" y="549"/>
                  </a:cubicBezTo>
                  <a:cubicBezTo>
                    <a:pt x="304" y="560"/>
                    <a:pt x="310" y="565"/>
                    <a:pt x="310" y="565"/>
                  </a:cubicBezTo>
                  <a:cubicBezTo>
                    <a:pt x="326" y="560"/>
                    <a:pt x="326" y="560"/>
                    <a:pt x="326" y="560"/>
                  </a:cubicBezTo>
                  <a:cubicBezTo>
                    <a:pt x="342" y="565"/>
                    <a:pt x="342" y="565"/>
                    <a:pt x="342" y="565"/>
                  </a:cubicBezTo>
                  <a:cubicBezTo>
                    <a:pt x="342" y="565"/>
                    <a:pt x="448" y="619"/>
                    <a:pt x="475" y="640"/>
                  </a:cubicBezTo>
                  <a:cubicBezTo>
                    <a:pt x="502" y="656"/>
                    <a:pt x="507" y="667"/>
                    <a:pt x="528" y="672"/>
                  </a:cubicBezTo>
                  <a:cubicBezTo>
                    <a:pt x="555" y="677"/>
                    <a:pt x="571" y="667"/>
                    <a:pt x="598" y="683"/>
                  </a:cubicBezTo>
                  <a:cubicBezTo>
                    <a:pt x="630" y="699"/>
                    <a:pt x="656" y="715"/>
                    <a:pt x="672" y="720"/>
                  </a:cubicBezTo>
                  <a:cubicBezTo>
                    <a:pt x="694" y="725"/>
                    <a:pt x="731" y="731"/>
                    <a:pt x="742" y="725"/>
                  </a:cubicBezTo>
                  <a:cubicBezTo>
                    <a:pt x="758" y="720"/>
                    <a:pt x="763" y="725"/>
                    <a:pt x="779" y="731"/>
                  </a:cubicBezTo>
                  <a:cubicBezTo>
                    <a:pt x="790" y="741"/>
                    <a:pt x="800" y="736"/>
                    <a:pt x="822" y="731"/>
                  </a:cubicBezTo>
                  <a:cubicBezTo>
                    <a:pt x="843" y="725"/>
                    <a:pt x="843" y="731"/>
                    <a:pt x="859" y="736"/>
                  </a:cubicBezTo>
                  <a:cubicBezTo>
                    <a:pt x="870" y="741"/>
                    <a:pt x="896" y="715"/>
                    <a:pt x="907" y="704"/>
                  </a:cubicBezTo>
                  <a:cubicBezTo>
                    <a:pt x="918" y="693"/>
                    <a:pt x="902" y="640"/>
                    <a:pt x="971" y="645"/>
                  </a:cubicBezTo>
                  <a:cubicBezTo>
                    <a:pt x="1040" y="645"/>
                    <a:pt x="1046" y="661"/>
                    <a:pt x="1078" y="667"/>
                  </a:cubicBezTo>
                  <a:cubicBezTo>
                    <a:pt x="1110" y="677"/>
                    <a:pt x="1120" y="699"/>
                    <a:pt x="1136" y="677"/>
                  </a:cubicBezTo>
                  <a:cubicBezTo>
                    <a:pt x="1152" y="656"/>
                    <a:pt x="1152" y="656"/>
                    <a:pt x="1152" y="656"/>
                  </a:cubicBezTo>
                  <a:cubicBezTo>
                    <a:pt x="1152" y="656"/>
                    <a:pt x="1131" y="619"/>
                    <a:pt x="1131" y="603"/>
                  </a:cubicBezTo>
                  <a:cubicBezTo>
                    <a:pt x="1131" y="581"/>
                    <a:pt x="1115" y="576"/>
                    <a:pt x="1104" y="565"/>
                  </a:cubicBezTo>
                  <a:cubicBezTo>
                    <a:pt x="1094" y="549"/>
                    <a:pt x="1003" y="464"/>
                    <a:pt x="1051" y="469"/>
                  </a:cubicBezTo>
                  <a:cubicBezTo>
                    <a:pt x="1051" y="469"/>
                    <a:pt x="1008" y="405"/>
                    <a:pt x="1035" y="357"/>
                  </a:cubicBezTo>
                  <a:cubicBezTo>
                    <a:pt x="1056" y="304"/>
                    <a:pt x="1051" y="272"/>
                    <a:pt x="1104" y="261"/>
                  </a:cubicBezTo>
                  <a:cubicBezTo>
                    <a:pt x="1158" y="251"/>
                    <a:pt x="1168" y="224"/>
                    <a:pt x="1216" y="256"/>
                  </a:cubicBezTo>
                  <a:cubicBezTo>
                    <a:pt x="1264" y="283"/>
                    <a:pt x="1280" y="293"/>
                    <a:pt x="1291" y="315"/>
                  </a:cubicBezTo>
                  <a:cubicBezTo>
                    <a:pt x="1302" y="336"/>
                    <a:pt x="1302" y="373"/>
                    <a:pt x="1312" y="389"/>
                  </a:cubicBezTo>
                  <a:cubicBezTo>
                    <a:pt x="1323" y="411"/>
                    <a:pt x="1344" y="421"/>
                    <a:pt x="1328" y="464"/>
                  </a:cubicBezTo>
                  <a:cubicBezTo>
                    <a:pt x="1328" y="464"/>
                    <a:pt x="1323" y="496"/>
                    <a:pt x="1312" y="501"/>
                  </a:cubicBezTo>
                  <a:cubicBezTo>
                    <a:pt x="1312" y="501"/>
                    <a:pt x="1318" y="544"/>
                    <a:pt x="1318" y="560"/>
                  </a:cubicBezTo>
                  <a:cubicBezTo>
                    <a:pt x="1355" y="597"/>
                    <a:pt x="1355" y="597"/>
                    <a:pt x="1355" y="597"/>
                  </a:cubicBezTo>
                  <a:cubicBezTo>
                    <a:pt x="1355" y="597"/>
                    <a:pt x="1403" y="619"/>
                    <a:pt x="1424" y="597"/>
                  </a:cubicBezTo>
                  <a:cubicBezTo>
                    <a:pt x="1451" y="581"/>
                    <a:pt x="1440" y="512"/>
                    <a:pt x="1483" y="517"/>
                  </a:cubicBezTo>
                  <a:cubicBezTo>
                    <a:pt x="1526" y="517"/>
                    <a:pt x="1526" y="544"/>
                    <a:pt x="1568" y="560"/>
                  </a:cubicBezTo>
                  <a:cubicBezTo>
                    <a:pt x="1606" y="571"/>
                    <a:pt x="1638" y="576"/>
                    <a:pt x="1670" y="565"/>
                  </a:cubicBezTo>
                  <a:cubicBezTo>
                    <a:pt x="1707" y="549"/>
                    <a:pt x="1744" y="539"/>
                    <a:pt x="1755" y="528"/>
                  </a:cubicBezTo>
                  <a:cubicBezTo>
                    <a:pt x="1771" y="517"/>
                    <a:pt x="1819" y="501"/>
                    <a:pt x="1846" y="496"/>
                  </a:cubicBezTo>
                  <a:cubicBezTo>
                    <a:pt x="1872" y="485"/>
                    <a:pt x="1931" y="459"/>
                    <a:pt x="1968" y="416"/>
                  </a:cubicBezTo>
                  <a:cubicBezTo>
                    <a:pt x="2011" y="368"/>
                    <a:pt x="2064" y="341"/>
                    <a:pt x="2080" y="325"/>
                  </a:cubicBezTo>
                  <a:cubicBezTo>
                    <a:pt x="2102" y="309"/>
                    <a:pt x="2139" y="261"/>
                    <a:pt x="2155" y="261"/>
                  </a:cubicBezTo>
                  <a:cubicBezTo>
                    <a:pt x="2155" y="261"/>
                    <a:pt x="2203" y="240"/>
                    <a:pt x="2203" y="213"/>
                  </a:cubicBezTo>
                  <a:cubicBezTo>
                    <a:pt x="2203" y="213"/>
                    <a:pt x="2192" y="144"/>
                    <a:pt x="2203" y="128"/>
                  </a:cubicBezTo>
                  <a:cubicBezTo>
                    <a:pt x="2208" y="107"/>
                    <a:pt x="2203" y="85"/>
                    <a:pt x="2198" y="75"/>
                  </a:cubicBezTo>
                  <a:cubicBezTo>
                    <a:pt x="2198" y="59"/>
                    <a:pt x="2182" y="32"/>
                    <a:pt x="2214" y="48"/>
                  </a:cubicBezTo>
                  <a:cubicBezTo>
                    <a:pt x="2246" y="69"/>
                    <a:pt x="2246" y="80"/>
                    <a:pt x="2235" y="101"/>
                  </a:cubicBezTo>
                  <a:cubicBezTo>
                    <a:pt x="2235" y="101"/>
                    <a:pt x="2235" y="123"/>
                    <a:pt x="2251" y="117"/>
                  </a:cubicBezTo>
                  <a:cubicBezTo>
                    <a:pt x="2262" y="112"/>
                    <a:pt x="2304" y="91"/>
                    <a:pt x="2315" y="85"/>
                  </a:cubicBezTo>
                  <a:cubicBezTo>
                    <a:pt x="2326" y="75"/>
                    <a:pt x="2384" y="0"/>
                    <a:pt x="2411" y="0"/>
                  </a:cubicBezTo>
                  <a:cubicBezTo>
                    <a:pt x="2432" y="5"/>
                    <a:pt x="2416" y="11"/>
                    <a:pt x="2411" y="21"/>
                  </a:cubicBezTo>
                  <a:cubicBezTo>
                    <a:pt x="2400" y="32"/>
                    <a:pt x="2384" y="48"/>
                    <a:pt x="2374" y="59"/>
                  </a:cubicBezTo>
                  <a:cubicBezTo>
                    <a:pt x="2363" y="64"/>
                    <a:pt x="2352" y="96"/>
                    <a:pt x="2352" y="96"/>
                  </a:cubicBezTo>
                  <a:cubicBezTo>
                    <a:pt x="2352" y="96"/>
                    <a:pt x="2368" y="85"/>
                    <a:pt x="2384" y="75"/>
                  </a:cubicBezTo>
                  <a:cubicBezTo>
                    <a:pt x="2400" y="64"/>
                    <a:pt x="2422" y="48"/>
                    <a:pt x="2438" y="43"/>
                  </a:cubicBezTo>
                  <a:cubicBezTo>
                    <a:pt x="2448" y="37"/>
                    <a:pt x="2459" y="21"/>
                    <a:pt x="2470" y="32"/>
                  </a:cubicBezTo>
                  <a:cubicBezTo>
                    <a:pt x="2480" y="43"/>
                    <a:pt x="2475" y="48"/>
                    <a:pt x="2459" y="59"/>
                  </a:cubicBezTo>
                  <a:cubicBezTo>
                    <a:pt x="2443" y="69"/>
                    <a:pt x="2374" y="123"/>
                    <a:pt x="2374" y="133"/>
                  </a:cubicBezTo>
                  <a:cubicBezTo>
                    <a:pt x="2379" y="144"/>
                    <a:pt x="2432" y="96"/>
                    <a:pt x="2448" y="85"/>
                  </a:cubicBezTo>
                  <a:cubicBezTo>
                    <a:pt x="2464" y="80"/>
                    <a:pt x="2480" y="64"/>
                    <a:pt x="2486" y="75"/>
                  </a:cubicBezTo>
                  <a:cubicBezTo>
                    <a:pt x="2486" y="85"/>
                    <a:pt x="2491" y="91"/>
                    <a:pt x="2464" y="107"/>
                  </a:cubicBezTo>
                  <a:cubicBezTo>
                    <a:pt x="2443" y="123"/>
                    <a:pt x="2395" y="149"/>
                    <a:pt x="2390" y="165"/>
                  </a:cubicBezTo>
                  <a:cubicBezTo>
                    <a:pt x="2379" y="181"/>
                    <a:pt x="2390" y="181"/>
                    <a:pt x="2406" y="181"/>
                  </a:cubicBezTo>
                  <a:cubicBezTo>
                    <a:pt x="2416" y="181"/>
                    <a:pt x="2438" y="171"/>
                    <a:pt x="2454" y="160"/>
                  </a:cubicBezTo>
                  <a:cubicBezTo>
                    <a:pt x="2470" y="149"/>
                    <a:pt x="2496" y="149"/>
                    <a:pt x="2480" y="165"/>
                  </a:cubicBezTo>
                  <a:cubicBezTo>
                    <a:pt x="2470" y="181"/>
                    <a:pt x="2448" y="192"/>
                    <a:pt x="2422" y="203"/>
                  </a:cubicBezTo>
                  <a:cubicBezTo>
                    <a:pt x="2390" y="213"/>
                    <a:pt x="2379" y="213"/>
                    <a:pt x="2352" y="235"/>
                  </a:cubicBezTo>
                  <a:cubicBezTo>
                    <a:pt x="2320" y="256"/>
                    <a:pt x="2294" y="288"/>
                    <a:pt x="2267" y="299"/>
                  </a:cubicBezTo>
                  <a:cubicBezTo>
                    <a:pt x="2240" y="309"/>
                    <a:pt x="2251" y="288"/>
                    <a:pt x="2240" y="320"/>
                  </a:cubicBezTo>
                  <a:cubicBezTo>
                    <a:pt x="2230" y="357"/>
                    <a:pt x="2251" y="373"/>
                    <a:pt x="2251" y="373"/>
                  </a:cubicBezTo>
                  <a:cubicBezTo>
                    <a:pt x="2251" y="373"/>
                    <a:pt x="2256" y="373"/>
                    <a:pt x="2208" y="416"/>
                  </a:cubicBezTo>
                  <a:cubicBezTo>
                    <a:pt x="2160" y="459"/>
                    <a:pt x="2091" y="539"/>
                    <a:pt x="2064" y="560"/>
                  </a:cubicBezTo>
                  <a:cubicBezTo>
                    <a:pt x="2043" y="581"/>
                    <a:pt x="2006" y="581"/>
                    <a:pt x="1984" y="608"/>
                  </a:cubicBezTo>
                  <a:cubicBezTo>
                    <a:pt x="1958" y="629"/>
                    <a:pt x="1958" y="635"/>
                    <a:pt x="1936" y="651"/>
                  </a:cubicBezTo>
                  <a:cubicBezTo>
                    <a:pt x="1920" y="667"/>
                    <a:pt x="1819" y="704"/>
                    <a:pt x="1776" y="725"/>
                  </a:cubicBezTo>
                  <a:cubicBezTo>
                    <a:pt x="1734" y="747"/>
                    <a:pt x="1670" y="752"/>
                    <a:pt x="1654" y="811"/>
                  </a:cubicBezTo>
                  <a:cubicBezTo>
                    <a:pt x="1638" y="869"/>
                    <a:pt x="1643" y="912"/>
                    <a:pt x="1654" y="992"/>
                  </a:cubicBezTo>
                  <a:cubicBezTo>
                    <a:pt x="1659" y="1072"/>
                    <a:pt x="1686" y="1216"/>
                    <a:pt x="1691" y="1280"/>
                  </a:cubicBezTo>
                  <a:cubicBezTo>
                    <a:pt x="1696" y="1344"/>
                    <a:pt x="1696" y="1413"/>
                    <a:pt x="1702" y="1461"/>
                  </a:cubicBezTo>
                  <a:cubicBezTo>
                    <a:pt x="1707" y="1509"/>
                    <a:pt x="1718" y="1605"/>
                    <a:pt x="1718" y="1605"/>
                  </a:cubicBezTo>
                  <a:cubicBezTo>
                    <a:pt x="1718" y="1605"/>
                    <a:pt x="1664" y="1643"/>
                    <a:pt x="1643" y="1579"/>
                  </a:cubicBezTo>
                  <a:cubicBezTo>
                    <a:pt x="1616" y="1509"/>
                    <a:pt x="1643" y="1568"/>
                    <a:pt x="1643" y="1568"/>
                  </a:cubicBezTo>
                  <a:cubicBezTo>
                    <a:pt x="1643" y="1568"/>
                    <a:pt x="1595" y="1595"/>
                    <a:pt x="1579" y="1595"/>
                  </a:cubicBezTo>
                  <a:cubicBezTo>
                    <a:pt x="1579" y="1595"/>
                    <a:pt x="1574" y="1653"/>
                    <a:pt x="1584" y="1707"/>
                  </a:cubicBezTo>
                  <a:cubicBezTo>
                    <a:pt x="1595" y="1765"/>
                    <a:pt x="1590" y="1883"/>
                    <a:pt x="1600" y="1979"/>
                  </a:cubicBezTo>
                  <a:cubicBezTo>
                    <a:pt x="1611" y="2080"/>
                    <a:pt x="1600" y="2160"/>
                    <a:pt x="1606" y="2235"/>
                  </a:cubicBezTo>
                  <a:cubicBezTo>
                    <a:pt x="1611" y="2309"/>
                    <a:pt x="1584" y="2283"/>
                    <a:pt x="1600" y="2352"/>
                  </a:cubicBezTo>
                  <a:cubicBezTo>
                    <a:pt x="1622" y="2427"/>
                    <a:pt x="1632" y="2485"/>
                    <a:pt x="1643" y="2560"/>
                  </a:cubicBezTo>
                  <a:cubicBezTo>
                    <a:pt x="1654" y="2629"/>
                    <a:pt x="1654" y="2661"/>
                    <a:pt x="1648" y="2709"/>
                  </a:cubicBezTo>
                  <a:cubicBezTo>
                    <a:pt x="1643" y="2757"/>
                    <a:pt x="1643" y="2832"/>
                    <a:pt x="1638" y="2880"/>
                  </a:cubicBezTo>
                  <a:cubicBezTo>
                    <a:pt x="1638" y="2928"/>
                    <a:pt x="1632" y="2944"/>
                    <a:pt x="1659" y="2976"/>
                  </a:cubicBezTo>
                  <a:cubicBezTo>
                    <a:pt x="1686" y="3008"/>
                    <a:pt x="1670" y="3008"/>
                    <a:pt x="1659" y="3029"/>
                  </a:cubicBezTo>
                  <a:cubicBezTo>
                    <a:pt x="1648" y="3056"/>
                    <a:pt x="1632" y="3083"/>
                    <a:pt x="1632" y="3083"/>
                  </a:cubicBezTo>
                  <a:cubicBezTo>
                    <a:pt x="1632" y="3083"/>
                    <a:pt x="1696" y="3173"/>
                    <a:pt x="1664" y="3211"/>
                  </a:cubicBezTo>
                  <a:cubicBezTo>
                    <a:pt x="1664" y="3211"/>
                    <a:pt x="1542" y="3243"/>
                    <a:pt x="1520" y="3200"/>
                  </a:cubicBezTo>
                  <a:cubicBezTo>
                    <a:pt x="1520" y="3200"/>
                    <a:pt x="1494" y="3141"/>
                    <a:pt x="1504" y="3109"/>
                  </a:cubicBezTo>
                  <a:cubicBezTo>
                    <a:pt x="1504" y="3109"/>
                    <a:pt x="1467" y="3051"/>
                    <a:pt x="1451" y="3029"/>
                  </a:cubicBezTo>
                  <a:cubicBezTo>
                    <a:pt x="1440" y="3013"/>
                    <a:pt x="1430" y="2997"/>
                    <a:pt x="1451" y="2987"/>
                  </a:cubicBezTo>
                  <a:cubicBezTo>
                    <a:pt x="1472" y="2976"/>
                    <a:pt x="1472" y="2971"/>
                    <a:pt x="1462" y="2928"/>
                  </a:cubicBezTo>
                  <a:cubicBezTo>
                    <a:pt x="1456" y="2880"/>
                    <a:pt x="1435" y="2720"/>
                    <a:pt x="1430" y="2661"/>
                  </a:cubicBezTo>
                  <a:cubicBezTo>
                    <a:pt x="1430" y="2603"/>
                    <a:pt x="1419" y="2544"/>
                    <a:pt x="1419" y="2485"/>
                  </a:cubicBezTo>
                  <a:cubicBezTo>
                    <a:pt x="1414" y="2427"/>
                    <a:pt x="1414" y="2395"/>
                    <a:pt x="1398" y="2331"/>
                  </a:cubicBezTo>
                  <a:cubicBezTo>
                    <a:pt x="1387" y="2261"/>
                    <a:pt x="1355" y="2139"/>
                    <a:pt x="1344" y="2096"/>
                  </a:cubicBezTo>
                  <a:cubicBezTo>
                    <a:pt x="1334" y="2048"/>
                    <a:pt x="1302" y="1861"/>
                    <a:pt x="1291" y="1931"/>
                  </a:cubicBezTo>
                  <a:cubicBezTo>
                    <a:pt x="1291" y="1931"/>
                    <a:pt x="1270" y="2091"/>
                    <a:pt x="1275" y="2165"/>
                  </a:cubicBezTo>
                  <a:cubicBezTo>
                    <a:pt x="1280" y="2240"/>
                    <a:pt x="1270" y="2277"/>
                    <a:pt x="1264" y="2309"/>
                  </a:cubicBezTo>
                  <a:cubicBezTo>
                    <a:pt x="1254" y="2347"/>
                    <a:pt x="1254" y="2347"/>
                    <a:pt x="1264" y="2400"/>
                  </a:cubicBezTo>
                  <a:cubicBezTo>
                    <a:pt x="1275" y="2459"/>
                    <a:pt x="1286" y="2539"/>
                    <a:pt x="1291" y="2597"/>
                  </a:cubicBezTo>
                  <a:cubicBezTo>
                    <a:pt x="1302" y="2656"/>
                    <a:pt x="1296" y="2779"/>
                    <a:pt x="1312" y="2832"/>
                  </a:cubicBezTo>
                  <a:cubicBezTo>
                    <a:pt x="1334" y="2880"/>
                    <a:pt x="1355" y="2896"/>
                    <a:pt x="1344" y="2928"/>
                  </a:cubicBezTo>
                  <a:cubicBezTo>
                    <a:pt x="1339" y="2965"/>
                    <a:pt x="1318" y="2960"/>
                    <a:pt x="1323" y="2981"/>
                  </a:cubicBezTo>
                  <a:cubicBezTo>
                    <a:pt x="1328" y="3003"/>
                    <a:pt x="1339" y="3019"/>
                    <a:pt x="1339" y="3035"/>
                  </a:cubicBezTo>
                  <a:cubicBezTo>
                    <a:pt x="1339" y="3051"/>
                    <a:pt x="1344" y="3115"/>
                    <a:pt x="1323" y="3131"/>
                  </a:cubicBezTo>
                  <a:cubicBezTo>
                    <a:pt x="1323" y="3131"/>
                    <a:pt x="1216" y="3120"/>
                    <a:pt x="1174" y="3136"/>
                  </a:cubicBezTo>
                  <a:cubicBezTo>
                    <a:pt x="1174" y="3136"/>
                    <a:pt x="1003" y="3168"/>
                    <a:pt x="955" y="3131"/>
                  </a:cubicBezTo>
                  <a:cubicBezTo>
                    <a:pt x="955" y="3131"/>
                    <a:pt x="912" y="3104"/>
                    <a:pt x="992" y="3109"/>
                  </a:cubicBezTo>
                  <a:cubicBezTo>
                    <a:pt x="992" y="3109"/>
                    <a:pt x="1019" y="3115"/>
                    <a:pt x="1067" y="3067"/>
                  </a:cubicBezTo>
                  <a:cubicBezTo>
                    <a:pt x="1120" y="3019"/>
                    <a:pt x="1115" y="3029"/>
                    <a:pt x="1131" y="2997"/>
                  </a:cubicBezTo>
                  <a:cubicBezTo>
                    <a:pt x="1147" y="2965"/>
                    <a:pt x="1120" y="2917"/>
                    <a:pt x="1142" y="2907"/>
                  </a:cubicBezTo>
                  <a:cubicBezTo>
                    <a:pt x="1158" y="2896"/>
                    <a:pt x="1142" y="2885"/>
                    <a:pt x="1142" y="2859"/>
                  </a:cubicBezTo>
                  <a:cubicBezTo>
                    <a:pt x="1142" y="2827"/>
                    <a:pt x="1104" y="2677"/>
                    <a:pt x="1094" y="2635"/>
                  </a:cubicBezTo>
                  <a:cubicBezTo>
                    <a:pt x="1083" y="2592"/>
                    <a:pt x="1083" y="2555"/>
                    <a:pt x="1078" y="2517"/>
                  </a:cubicBezTo>
                  <a:cubicBezTo>
                    <a:pt x="1072" y="2480"/>
                    <a:pt x="1051" y="2491"/>
                    <a:pt x="1056" y="2448"/>
                  </a:cubicBezTo>
                  <a:cubicBezTo>
                    <a:pt x="1067" y="2405"/>
                    <a:pt x="1051" y="2288"/>
                    <a:pt x="1040" y="2219"/>
                  </a:cubicBezTo>
                  <a:cubicBezTo>
                    <a:pt x="1030" y="2155"/>
                    <a:pt x="1003" y="2091"/>
                    <a:pt x="1003" y="2027"/>
                  </a:cubicBezTo>
                  <a:cubicBezTo>
                    <a:pt x="1003" y="1963"/>
                    <a:pt x="976" y="1739"/>
                    <a:pt x="992" y="1696"/>
                  </a:cubicBezTo>
                  <a:cubicBezTo>
                    <a:pt x="870" y="1728"/>
                    <a:pt x="870" y="1728"/>
                    <a:pt x="870" y="1728"/>
                  </a:cubicBezTo>
                  <a:cubicBezTo>
                    <a:pt x="870" y="1728"/>
                    <a:pt x="768" y="1749"/>
                    <a:pt x="779" y="1653"/>
                  </a:cubicBezTo>
                  <a:cubicBezTo>
                    <a:pt x="790" y="1557"/>
                    <a:pt x="795" y="1520"/>
                    <a:pt x="806" y="1483"/>
                  </a:cubicBezTo>
                  <a:cubicBezTo>
                    <a:pt x="816" y="1451"/>
                    <a:pt x="822" y="1232"/>
                    <a:pt x="827" y="1173"/>
                  </a:cubicBezTo>
                  <a:cubicBezTo>
                    <a:pt x="832" y="1109"/>
                    <a:pt x="859" y="939"/>
                    <a:pt x="848" y="923"/>
                  </a:cubicBezTo>
                  <a:cubicBezTo>
                    <a:pt x="848" y="923"/>
                    <a:pt x="747" y="917"/>
                    <a:pt x="710" y="901"/>
                  </a:cubicBezTo>
                  <a:cubicBezTo>
                    <a:pt x="667" y="885"/>
                    <a:pt x="320" y="747"/>
                    <a:pt x="272" y="688"/>
                  </a:cubicBezTo>
                  <a:cubicBezTo>
                    <a:pt x="272" y="688"/>
                    <a:pt x="256" y="651"/>
                    <a:pt x="267" y="640"/>
                  </a:cubicBezTo>
                </a:path>
              </a:pathLst>
            </a:custGeom>
            <a:solidFill>
              <a:schemeClr val="tx1">
                <a:lumMod val="50000"/>
                <a:lumOff val="50000"/>
              </a:schemeClr>
            </a:solidFill>
            <a:ln w="0">
              <a:noFill/>
              <a:prstDash val="solid"/>
              <a:round/>
              <a:headEnd/>
              <a:tailEnd/>
            </a:ln>
          </p:spPr>
          <p:txBody>
            <a:bodyPr vert="horz" wrap="square" lIns="45720" tIns="22860" rIns="45720" bIns="22860" numCol="1" anchor="t" anchorCtr="0" compatLnSpc="1">
              <a:prstTxWarp prst="textNoShape">
                <a:avLst/>
              </a:prstTxWarp>
              <a:normAutofit/>
            </a:bodyPr>
            <a:lstStyle/>
            <a:p>
              <a:pPr algn="ctr" defTabSz="1219169" hangingPunct="0"/>
              <a:endParaRPr lang="zh-CN" altLang="en-US" sz="1200" kern="0">
                <a:solidFill>
                  <a:srgbClr val="FFFFFF"/>
                </a:solidFill>
                <a:latin typeface="Arial"/>
                <a:ea typeface="微软雅黑"/>
                <a:sym typeface="Helvetica Neue"/>
              </a:endParaRPr>
            </a:p>
          </p:txBody>
        </p:sp>
        <p:sp>
          <p:nvSpPr>
            <p:cNvPr id="138" name="isḻîďe">
              <a:extLst>
                <a:ext uri="{FF2B5EF4-FFF2-40B4-BE49-F238E27FC236}">
                  <a16:creationId xmlns:a16="http://schemas.microsoft.com/office/drawing/2014/main" id="{B89A0D1A-B3CC-E956-614D-E695C1D4A29C}"/>
                </a:ext>
              </a:extLst>
            </p:cNvPr>
            <p:cNvSpPr/>
            <p:nvPr/>
          </p:nvSpPr>
          <p:spPr>
            <a:xfrm>
              <a:off x="3283624" y="4193233"/>
              <a:ext cx="636881" cy="6368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r>
                <a:rPr lang="en-US" sz="1200" dirty="0">
                  <a:solidFill>
                    <a:prstClr val="white"/>
                  </a:solidFill>
                  <a:latin typeface="Arial"/>
                  <a:ea typeface="微软雅黑"/>
                  <a:sym typeface="Helvetica Neue"/>
                </a:rPr>
                <a:t>2002</a:t>
              </a:r>
              <a:endParaRPr lang="id-ID" sz="1200" dirty="0">
                <a:solidFill>
                  <a:prstClr val="white"/>
                </a:solidFill>
                <a:latin typeface="Arial"/>
                <a:ea typeface="微软雅黑"/>
                <a:sym typeface="Helvetica Neue"/>
              </a:endParaRPr>
            </a:p>
          </p:txBody>
        </p:sp>
        <p:sp>
          <p:nvSpPr>
            <p:cNvPr id="139" name="ïŝļîďè">
              <a:extLst>
                <a:ext uri="{FF2B5EF4-FFF2-40B4-BE49-F238E27FC236}">
                  <a16:creationId xmlns:a16="http://schemas.microsoft.com/office/drawing/2014/main" id="{968D5239-835C-EBC2-3430-422D8D84EF64}"/>
                </a:ext>
              </a:extLst>
            </p:cNvPr>
            <p:cNvSpPr/>
            <p:nvPr/>
          </p:nvSpPr>
          <p:spPr>
            <a:xfrm>
              <a:off x="4369000" y="3186045"/>
              <a:ext cx="636881" cy="636880"/>
            </a:xfrm>
            <a:prstGeom prst="ellipse">
              <a:avLst/>
            </a:pr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r>
                <a:rPr lang="en-US" sz="900" dirty="0">
                  <a:solidFill>
                    <a:prstClr val="white"/>
                  </a:solidFill>
                  <a:latin typeface="Arial"/>
                  <a:ea typeface="微软雅黑"/>
                  <a:sym typeface="Helvetica Neue"/>
                </a:rPr>
                <a:t>2006</a:t>
              </a:r>
              <a:endParaRPr lang="id-ID" sz="900" dirty="0">
                <a:solidFill>
                  <a:prstClr val="white"/>
                </a:solidFill>
                <a:latin typeface="Arial"/>
                <a:ea typeface="微软雅黑"/>
                <a:sym typeface="Helvetica Neue"/>
              </a:endParaRPr>
            </a:p>
          </p:txBody>
        </p:sp>
        <p:sp>
          <p:nvSpPr>
            <p:cNvPr id="140" name="îš1íde">
              <a:extLst>
                <a:ext uri="{FF2B5EF4-FFF2-40B4-BE49-F238E27FC236}">
                  <a16:creationId xmlns:a16="http://schemas.microsoft.com/office/drawing/2014/main" id="{9241A4E5-A427-7321-CFB4-16B277A87579}"/>
                </a:ext>
              </a:extLst>
            </p:cNvPr>
            <p:cNvSpPr/>
            <p:nvPr/>
          </p:nvSpPr>
          <p:spPr>
            <a:xfrm>
              <a:off x="5777561" y="2828745"/>
              <a:ext cx="636880" cy="6368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p>
              <a:pPr algn="ctr" defTabSz="1219169" hangingPunct="0"/>
              <a:r>
                <a:rPr lang="en-US" sz="1200" kern="0" dirty="0">
                  <a:solidFill>
                    <a:prstClr val="white"/>
                  </a:solidFill>
                  <a:latin typeface="Arial"/>
                  <a:ea typeface="微软雅黑"/>
                  <a:sym typeface="Helvetica Neue"/>
                </a:rPr>
                <a:t>2012</a:t>
              </a:r>
              <a:endParaRPr lang="id-ID" sz="1200" kern="0" dirty="0">
                <a:solidFill>
                  <a:prstClr val="white"/>
                </a:solidFill>
                <a:latin typeface="Arial"/>
                <a:ea typeface="微软雅黑"/>
                <a:sym typeface="Helvetica Neue"/>
              </a:endParaRPr>
            </a:p>
          </p:txBody>
        </p:sp>
        <p:sp>
          <p:nvSpPr>
            <p:cNvPr id="141" name="íş1iďè">
              <a:extLst>
                <a:ext uri="{FF2B5EF4-FFF2-40B4-BE49-F238E27FC236}">
                  <a16:creationId xmlns:a16="http://schemas.microsoft.com/office/drawing/2014/main" id="{A365B2FF-6B9D-F124-C727-727E09AC9DB0}"/>
                </a:ext>
              </a:extLst>
            </p:cNvPr>
            <p:cNvSpPr/>
            <p:nvPr/>
          </p:nvSpPr>
          <p:spPr>
            <a:xfrm>
              <a:off x="7186120" y="3186045"/>
              <a:ext cx="636880" cy="636880"/>
            </a:xfrm>
            <a:prstGeom prst="ellipse">
              <a:avLst/>
            </a:pr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p>
              <a:pPr algn="ctr" defTabSz="1219169" hangingPunct="0"/>
              <a:r>
                <a:rPr lang="en-US" sz="1200" kern="0" dirty="0">
                  <a:solidFill>
                    <a:prstClr val="white"/>
                  </a:solidFill>
                  <a:latin typeface="Arial"/>
                  <a:ea typeface="微软雅黑"/>
                  <a:sym typeface="Helvetica Neue"/>
                </a:rPr>
                <a:t>2020</a:t>
              </a:r>
              <a:endParaRPr lang="id-ID" sz="1200" kern="0" dirty="0">
                <a:solidFill>
                  <a:prstClr val="white"/>
                </a:solidFill>
                <a:latin typeface="Arial"/>
                <a:ea typeface="微软雅黑"/>
                <a:sym typeface="Helvetica Neue"/>
              </a:endParaRPr>
            </a:p>
          </p:txBody>
        </p:sp>
        <p:sp>
          <p:nvSpPr>
            <p:cNvPr id="142" name="iṥlîḑé">
              <a:extLst>
                <a:ext uri="{FF2B5EF4-FFF2-40B4-BE49-F238E27FC236}">
                  <a16:creationId xmlns:a16="http://schemas.microsoft.com/office/drawing/2014/main" id="{F8BCF8B9-D165-49DD-536A-45B118091764}"/>
                </a:ext>
              </a:extLst>
            </p:cNvPr>
            <p:cNvSpPr/>
            <p:nvPr/>
          </p:nvSpPr>
          <p:spPr>
            <a:xfrm>
              <a:off x="8271497" y="4193233"/>
              <a:ext cx="636880" cy="6368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rmAutofit/>
            </a:bodyPr>
            <a:lstStyle/>
            <a:p>
              <a:pPr algn="ctr" defTabSz="1219169" hangingPunct="0"/>
              <a:r>
                <a:rPr lang="en-US" sz="1200" kern="0" dirty="0">
                  <a:solidFill>
                    <a:prstClr val="white"/>
                  </a:solidFill>
                  <a:latin typeface="Arial"/>
                  <a:ea typeface="微软雅黑"/>
                  <a:sym typeface="Helvetica Neue"/>
                </a:rPr>
                <a:t>2021</a:t>
              </a:r>
              <a:r>
                <a:rPr lang="zh-CN" altLang="en-US" sz="1200" kern="0" dirty="0">
                  <a:solidFill>
                    <a:prstClr val="white"/>
                  </a:solidFill>
                  <a:latin typeface="Arial"/>
                  <a:ea typeface="微软雅黑"/>
                  <a:sym typeface="Helvetica Neue"/>
                </a:rPr>
                <a:t>至今</a:t>
              </a:r>
              <a:endParaRPr lang="id-ID" sz="1200" kern="0" dirty="0">
                <a:solidFill>
                  <a:prstClr val="white"/>
                </a:solidFill>
                <a:latin typeface="Arial"/>
                <a:ea typeface="微软雅黑"/>
                <a:sym typeface="Helvetica Neue"/>
              </a:endParaRPr>
            </a:p>
          </p:txBody>
        </p:sp>
      </p:grpSp>
      <p:sp>
        <p:nvSpPr>
          <p:cNvPr id="132" name="ísļïḑe">
            <a:extLst>
              <a:ext uri="{FF2B5EF4-FFF2-40B4-BE49-F238E27FC236}">
                <a16:creationId xmlns:a16="http://schemas.microsoft.com/office/drawing/2014/main" id="{65D7F528-4768-12A9-8217-F588B4639110}"/>
              </a:ext>
            </a:extLst>
          </p:cNvPr>
          <p:cNvSpPr/>
          <p:nvPr/>
        </p:nvSpPr>
        <p:spPr>
          <a:xfrm>
            <a:off x="1074954" y="4288845"/>
            <a:ext cx="2264235" cy="10323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45720" tIns="22860" rIns="45720" bIns="22860" rtlCol="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lnSpc>
                <a:spcPct val="150000"/>
              </a:lnSpc>
            </a:pP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我是网管</a:t>
            </a: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论坛</a:t>
            </a:r>
            <a:endParaRPr lang="en-US" altLang="zh-CN" sz="1200" dirty="0">
              <a:solidFill>
                <a:schemeClr val="tx1"/>
              </a:solidFill>
              <a:latin typeface="微软雅黑"/>
              <a:ea typeface="微软雅黑"/>
              <a:sym typeface="Helvetica Neue"/>
            </a:endParaRPr>
          </a:p>
          <a:p>
            <a:pPr algn="ctr" defTabSz="457200">
              <a:lnSpc>
                <a:spcPct val="150000"/>
              </a:lnSpc>
            </a:pPr>
            <a:r>
              <a:rPr lang="en-US" altLang="zh-CN" sz="1200" dirty="0">
                <a:solidFill>
                  <a:schemeClr val="tx1"/>
                </a:solidFill>
                <a:latin typeface="微软雅黑"/>
                <a:ea typeface="微软雅黑"/>
                <a:sym typeface="Helvetica Neue"/>
              </a:rPr>
              <a:t>54master.com</a:t>
            </a:r>
          </a:p>
          <a:p>
            <a:pPr algn="ctr" defTabSz="457200">
              <a:lnSpc>
                <a:spcPct val="150000"/>
              </a:lnSpc>
            </a:pPr>
            <a:r>
              <a:rPr lang="zh-CN" altLang="en-US" sz="1200" b="1" dirty="0">
                <a:solidFill>
                  <a:schemeClr val="tx1"/>
                </a:solidFill>
                <a:latin typeface="微软雅黑"/>
                <a:ea typeface="微软雅黑"/>
                <a:sym typeface="Helvetica Neue"/>
              </a:rPr>
              <a:t>联合创始人</a:t>
            </a:r>
            <a:endParaRPr lang="en-US" altLang="zh-CN" sz="1200" b="1" dirty="0">
              <a:solidFill>
                <a:schemeClr val="tx1"/>
              </a:solidFill>
              <a:latin typeface="微软雅黑"/>
              <a:ea typeface="微软雅黑"/>
              <a:sym typeface="Helvetica Neue"/>
            </a:endParaRPr>
          </a:p>
        </p:txBody>
      </p:sp>
      <p:sp>
        <p:nvSpPr>
          <p:cNvPr id="121" name="ísļïḑe">
            <a:extLst>
              <a:ext uri="{FF2B5EF4-FFF2-40B4-BE49-F238E27FC236}">
                <a16:creationId xmlns:a16="http://schemas.microsoft.com/office/drawing/2014/main" id="{6C0ADD73-FD94-D573-E9F9-3638BD2D6F72}"/>
              </a:ext>
            </a:extLst>
          </p:cNvPr>
          <p:cNvSpPr/>
          <p:nvPr/>
        </p:nvSpPr>
        <p:spPr>
          <a:xfrm>
            <a:off x="1513955" y="3171094"/>
            <a:ext cx="2423299" cy="9221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45720" tIns="22860" rIns="45720" bIns="22860" rtlCol="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457200">
              <a:lnSpc>
                <a:spcPct val="150000"/>
              </a:lnSpc>
            </a:pPr>
            <a:r>
              <a:rPr lang="en-US" altLang="zh-CN" sz="1200" dirty="0">
                <a:solidFill>
                  <a:schemeClr val="tx1"/>
                </a:solidFill>
                <a:latin typeface="微软雅黑"/>
                <a:ea typeface="微软雅黑"/>
                <a:sym typeface="Helvetica Neue"/>
              </a:rPr>
              <a:t>IT168.com</a:t>
            </a:r>
            <a:r>
              <a:rPr lang="zh-CN" altLang="en-US" sz="1200" dirty="0">
                <a:solidFill>
                  <a:schemeClr val="tx1"/>
                </a:solidFill>
                <a:latin typeface="微软雅黑"/>
                <a:ea typeface="微软雅黑"/>
                <a:sym typeface="Helvetica Neue"/>
              </a:rPr>
              <a:t>旗下</a:t>
            </a:r>
            <a:endParaRPr lang="en-US" altLang="zh-CN" sz="1200" dirty="0">
              <a:solidFill>
                <a:schemeClr val="tx1"/>
              </a:solidFill>
              <a:latin typeface="微软雅黑"/>
              <a:ea typeface="微软雅黑"/>
              <a:sym typeface="Helvetica Neue"/>
            </a:endParaRPr>
          </a:p>
          <a:p>
            <a:pPr algn="r" defTabSz="457200">
              <a:lnSpc>
                <a:spcPct val="150000"/>
              </a:lnSpc>
            </a:pPr>
            <a:r>
              <a:rPr lang="en-US" altLang="zh-CN" sz="1200" dirty="0">
                <a:solidFill>
                  <a:schemeClr val="tx1"/>
                </a:solidFill>
                <a:latin typeface="微软雅黑"/>
                <a:ea typeface="微软雅黑"/>
                <a:sym typeface="Helvetica Neue"/>
              </a:rPr>
              <a:t>ITPUB</a:t>
            </a:r>
            <a:r>
              <a:rPr lang="zh-CN" altLang="en-US" sz="1200" dirty="0">
                <a:solidFill>
                  <a:schemeClr val="tx1"/>
                </a:solidFill>
                <a:latin typeface="微软雅黑"/>
                <a:ea typeface="微软雅黑"/>
                <a:sym typeface="Helvetica Neue"/>
              </a:rPr>
              <a:t>、</a:t>
            </a:r>
            <a:r>
              <a:rPr lang="en-US" altLang="zh-CN" sz="1200" dirty="0">
                <a:solidFill>
                  <a:schemeClr val="tx1"/>
                </a:solidFill>
                <a:latin typeface="微软雅黑"/>
                <a:ea typeface="微软雅黑"/>
                <a:sym typeface="Helvetica Neue"/>
              </a:rPr>
              <a:t>IXPUB</a:t>
            </a:r>
            <a:r>
              <a:rPr lang="zh-CN" altLang="en-US" sz="1200" dirty="0">
                <a:solidFill>
                  <a:schemeClr val="tx1"/>
                </a:solidFill>
                <a:latin typeface="微软雅黑"/>
                <a:ea typeface="微软雅黑"/>
                <a:sym typeface="Helvetica Neue"/>
              </a:rPr>
              <a:t>技术社区</a:t>
            </a:r>
            <a:endParaRPr lang="en-US" altLang="zh-CN" sz="1200" dirty="0">
              <a:solidFill>
                <a:schemeClr val="tx1"/>
              </a:solidFill>
              <a:latin typeface="微软雅黑"/>
              <a:ea typeface="微软雅黑"/>
              <a:sym typeface="Helvetica Neue"/>
            </a:endParaRPr>
          </a:p>
          <a:p>
            <a:pPr algn="r" defTabSz="457200">
              <a:lnSpc>
                <a:spcPct val="150000"/>
              </a:lnSpc>
            </a:pPr>
            <a:r>
              <a:rPr lang="zh-CN" altLang="en-US" sz="1200" b="1" dirty="0">
                <a:solidFill>
                  <a:schemeClr val="tx1"/>
                </a:solidFill>
                <a:latin typeface="微软雅黑"/>
                <a:ea typeface="微软雅黑"/>
                <a:sym typeface="Helvetica Neue"/>
              </a:rPr>
              <a:t>社区运营总监</a:t>
            </a:r>
          </a:p>
        </p:txBody>
      </p:sp>
      <p:sp>
        <p:nvSpPr>
          <p:cNvPr id="122" name="ísļïḑe">
            <a:extLst>
              <a:ext uri="{FF2B5EF4-FFF2-40B4-BE49-F238E27FC236}">
                <a16:creationId xmlns:a16="http://schemas.microsoft.com/office/drawing/2014/main" id="{E379AE59-E96E-057F-297C-39F366212FA2}"/>
              </a:ext>
            </a:extLst>
          </p:cNvPr>
          <p:cNvSpPr/>
          <p:nvPr/>
        </p:nvSpPr>
        <p:spPr>
          <a:xfrm>
            <a:off x="4059384" y="2479515"/>
            <a:ext cx="3251022" cy="8833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45720" tIns="22860" rIns="45720" bIns="22860" rtlCol="0" anchor="ctr"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457200">
              <a:lnSpc>
                <a:spcPct val="150000"/>
              </a:lnSpc>
            </a:pPr>
            <a:r>
              <a:rPr lang="zh-CN" altLang="en-US" sz="1200" b="1" dirty="0">
                <a:solidFill>
                  <a:schemeClr val="tx1"/>
                </a:solidFill>
                <a:latin typeface="微软雅黑"/>
                <a:ea typeface="微软雅黑"/>
                <a:sym typeface="Helvetica Neue"/>
              </a:rPr>
              <a:t>百度</a:t>
            </a:r>
            <a:r>
              <a:rPr lang="en-US" altLang="zh-CN" sz="1200" b="1" dirty="0">
                <a:solidFill>
                  <a:schemeClr val="tx1"/>
                </a:solidFill>
                <a:latin typeface="微软雅黑"/>
                <a:ea typeface="微软雅黑"/>
                <a:sym typeface="Helvetica Neue"/>
              </a:rPr>
              <a:t>8</a:t>
            </a:r>
            <a:r>
              <a:rPr lang="zh-CN" altLang="en-US" sz="1200" b="1" dirty="0">
                <a:solidFill>
                  <a:schemeClr val="tx1"/>
                </a:solidFill>
                <a:latin typeface="微软雅黑"/>
                <a:ea typeface="微软雅黑"/>
                <a:sym typeface="Helvetica Neue"/>
              </a:rPr>
              <a:t>个产品的生态</a:t>
            </a:r>
            <a:r>
              <a:rPr lang="en-US" altLang="zh-CN" sz="1200" b="1" dirty="0">
                <a:solidFill>
                  <a:schemeClr val="tx1"/>
                </a:solidFill>
                <a:latin typeface="微软雅黑"/>
                <a:ea typeface="微软雅黑"/>
                <a:sym typeface="Helvetica Neue"/>
              </a:rPr>
              <a:t>&amp;</a:t>
            </a:r>
            <a:r>
              <a:rPr lang="zh-CN" altLang="en-US" sz="1200" b="1" dirty="0">
                <a:solidFill>
                  <a:schemeClr val="tx1"/>
                </a:solidFill>
                <a:latin typeface="微软雅黑"/>
                <a:ea typeface="微软雅黑"/>
                <a:sym typeface="Helvetica Neue"/>
              </a:rPr>
              <a:t>开发者运营负责人</a:t>
            </a:r>
            <a:endParaRPr lang="en-US" altLang="zh-CN" sz="1200" b="1" dirty="0">
              <a:solidFill>
                <a:schemeClr val="tx1"/>
              </a:solidFill>
              <a:latin typeface="微软雅黑"/>
              <a:ea typeface="微软雅黑"/>
              <a:sym typeface="Helvetica Neue"/>
            </a:endParaRPr>
          </a:p>
          <a:p>
            <a:pPr algn="ctr" defTabSz="457200">
              <a:lnSpc>
                <a:spcPct val="150000"/>
              </a:lnSpc>
            </a:pPr>
            <a:r>
              <a:rPr lang="zh-CN" altLang="en-US" sz="1200" dirty="0">
                <a:solidFill>
                  <a:schemeClr val="tx1"/>
                </a:solidFill>
                <a:latin typeface="微软雅黑"/>
                <a:ea typeface="微软雅黑"/>
                <a:sym typeface="Helvetica Neue"/>
              </a:rPr>
              <a:t>百度云</a:t>
            </a: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轻应用</a:t>
            </a: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直达号</a:t>
            </a: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大数据</a:t>
            </a: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智慧旅游</a:t>
            </a:r>
            <a:r>
              <a:rPr lang="en-US" altLang="zh-CN" sz="1200" dirty="0">
                <a:solidFill>
                  <a:schemeClr val="tx1"/>
                </a:solidFill>
                <a:latin typeface="微软雅黑"/>
                <a:ea typeface="微软雅黑"/>
                <a:sym typeface="Helvetica Neue"/>
              </a:rPr>
              <a:t>/</a:t>
            </a:r>
          </a:p>
          <a:p>
            <a:pPr algn="ctr" defTabSz="457200">
              <a:lnSpc>
                <a:spcPct val="150000"/>
              </a:lnSpc>
            </a:pPr>
            <a:r>
              <a:rPr lang="zh-CN" altLang="en-US" sz="1200" dirty="0">
                <a:solidFill>
                  <a:schemeClr val="tx1"/>
                </a:solidFill>
                <a:latin typeface="微软雅黑"/>
                <a:ea typeface="微软雅黑"/>
                <a:sym typeface="Helvetica Neue"/>
              </a:rPr>
              <a:t>信息流</a:t>
            </a: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小度智能音箱</a:t>
            </a: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智能小程序开源联盟</a:t>
            </a:r>
            <a:endParaRPr lang="en-US" altLang="zh-CN" sz="1200" dirty="0">
              <a:solidFill>
                <a:schemeClr val="tx1"/>
              </a:solidFill>
              <a:latin typeface="微软雅黑"/>
              <a:ea typeface="微软雅黑"/>
              <a:sym typeface="Helvetica Neue"/>
            </a:endParaRPr>
          </a:p>
        </p:txBody>
      </p:sp>
      <p:sp>
        <p:nvSpPr>
          <p:cNvPr id="123" name="ísļïḑe">
            <a:extLst>
              <a:ext uri="{FF2B5EF4-FFF2-40B4-BE49-F238E27FC236}">
                <a16:creationId xmlns:a16="http://schemas.microsoft.com/office/drawing/2014/main" id="{30E063A1-270A-19A4-37C7-E6B5BC5004E6}"/>
              </a:ext>
            </a:extLst>
          </p:cNvPr>
          <p:cNvSpPr/>
          <p:nvPr/>
        </p:nvSpPr>
        <p:spPr>
          <a:xfrm>
            <a:off x="7502781" y="3204250"/>
            <a:ext cx="2264235" cy="8533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45720" tIns="22860" rIns="45720" bIns="22860" rtlCol="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defTabSz="457200">
              <a:lnSpc>
                <a:spcPct val="150000"/>
              </a:lnSpc>
            </a:pPr>
            <a:r>
              <a:rPr lang="zh-CN" altLang="en-US" sz="1200" dirty="0">
                <a:solidFill>
                  <a:schemeClr val="tx1"/>
                </a:solidFill>
                <a:latin typeface="微软雅黑"/>
                <a:ea typeface="微软雅黑"/>
                <a:sym typeface="Helvetica Neue"/>
              </a:rPr>
              <a:t>阿里巴巴</a:t>
            </a:r>
            <a:r>
              <a:rPr lang="en-US" altLang="zh-CN" sz="1200" dirty="0">
                <a:solidFill>
                  <a:schemeClr val="tx1"/>
                </a:solidFill>
                <a:latin typeface="微软雅黑"/>
                <a:ea typeface="微软雅黑"/>
                <a:sym typeface="Helvetica Neue"/>
              </a:rPr>
              <a:t>-</a:t>
            </a:r>
            <a:r>
              <a:rPr lang="zh-CN" altLang="en-US" sz="1200" dirty="0">
                <a:solidFill>
                  <a:schemeClr val="tx1"/>
                </a:solidFill>
                <a:latin typeface="微软雅黑"/>
                <a:ea typeface="微软雅黑"/>
                <a:sym typeface="Helvetica Neue"/>
              </a:rPr>
              <a:t>钉钉</a:t>
            </a:r>
            <a:endParaRPr lang="en-US" altLang="zh-CN" sz="1200" dirty="0">
              <a:solidFill>
                <a:schemeClr val="tx1"/>
              </a:solidFill>
              <a:latin typeface="微软雅黑"/>
              <a:ea typeface="微软雅黑"/>
              <a:sym typeface="Helvetica Neue"/>
            </a:endParaRPr>
          </a:p>
          <a:p>
            <a:pPr defTabSz="457200">
              <a:lnSpc>
                <a:spcPct val="150000"/>
              </a:lnSpc>
            </a:pPr>
            <a:r>
              <a:rPr lang="zh-CN" altLang="en-US" sz="1200" dirty="0">
                <a:solidFill>
                  <a:schemeClr val="tx1"/>
                </a:solidFill>
                <a:latin typeface="微软雅黑"/>
                <a:ea typeface="微软雅黑"/>
                <a:sym typeface="Helvetica Neue"/>
              </a:rPr>
              <a:t>开放平台与商业化</a:t>
            </a:r>
            <a:endParaRPr lang="en-US" altLang="zh-CN" sz="1200" dirty="0">
              <a:solidFill>
                <a:schemeClr val="tx1"/>
              </a:solidFill>
              <a:latin typeface="微软雅黑"/>
              <a:ea typeface="微软雅黑"/>
              <a:sym typeface="Helvetica Neue"/>
            </a:endParaRPr>
          </a:p>
          <a:p>
            <a:pPr defTabSz="457200">
              <a:lnSpc>
                <a:spcPct val="150000"/>
              </a:lnSpc>
            </a:pPr>
            <a:r>
              <a:rPr lang="zh-CN" altLang="en-US" sz="1200" b="1" dirty="0">
                <a:solidFill>
                  <a:schemeClr val="tx1"/>
                </a:solidFill>
                <a:latin typeface="微软雅黑"/>
                <a:ea typeface="微软雅黑"/>
                <a:sym typeface="Helvetica Neue"/>
              </a:rPr>
              <a:t>高级运营专家</a:t>
            </a:r>
            <a:endParaRPr lang="en-US" altLang="zh-CN" sz="1200" b="1" dirty="0">
              <a:solidFill>
                <a:schemeClr val="tx1"/>
              </a:solidFill>
              <a:latin typeface="微软雅黑"/>
              <a:ea typeface="微软雅黑"/>
              <a:sym typeface="Helvetica Neue"/>
            </a:endParaRPr>
          </a:p>
        </p:txBody>
      </p:sp>
      <p:sp>
        <p:nvSpPr>
          <p:cNvPr id="156" name="íSļiḍè">
            <a:extLst>
              <a:ext uri="{FF2B5EF4-FFF2-40B4-BE49-F238E27FC236}">
                <a16:creationId xmlns:a16="http://schemas.microsoft.com/office/drawing/2014/main" id="{BCB9B49A-A24E-AFAF-6A86-0AE951A2C10C}"/>
              </a:ext>
            </a:extLst>
          </p:cNvPr>
          <p:cNvSpPr/>
          <p:nvPr/>
        </p:nvSpPr>
        <p:spPr bwMode="auto">
          <a:xfrm>
            <a:off x="625134" y="1467271"/>
            <a:ext cx="10650382" cy="1007664"/>
          </a:xfrm>
          <a:prstGeom prst="rect">
            <a:avLst/>
          </a:prstGeom>
          <a:noFill/>
          <a:ln w="3175" algn="ctr">
            <a:noFill/>
            <a:round/>
            <a:headEnd/>
            <a:tailEnd/>
          </a:ln>
        </p:spPr>
        <p:txBody>
          <a:bodyPr wrap="square" lIns="45702" tIns="22851" rIns="45702" bIns="22851" anchor="t">
            <a:normAutofit fontScale="85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defTabSz="457200">
              <a:lnSpc>
                <a:spcPct val="150000"/>
              </a:lnSpc>
              <a:buFont typeface="Arial" panose="020B0604020202020204" pitchFamily="34" charset="0"/>
              <a:buChar char="•"/>
            </a:pPr>
            <a:r>
              <a:rPr lang="zh-CN" altLang="en-US" sz="1500" kern="0" dirty="0">
                <a:solidFill>
                  <a:schemeClr val="bg1"/>
                </a:solidFill>
                <a:latin typeface="微软雅黑"/>
                <a:ea typeface="微软雅黑"/>
                <a:sym typeface="Helvetica Neue"/>
              </a:rPr>
              <a:t>社区经验：中国第一代个人站长，二十年技术运营经历，研发老兵，开源新人，连续九届微软最有价值专家（微软</a:t>
            </a:r>
            <a:r>
              <a:rPr lang="en-US" altLang="zh-CN" sz="1500" kern="0" dirty="0">
                <a:solidFill>
                  <a:schemeClr val="bg1"/>
                </a:solidFill>
                <a:latin typeface="微软雅黑"/>
                <a:ea typeface="微软雅黑"/>
                <a:sym typeface="Helvetica Neue"/>
              </a:rPr>
              <a:t>MVP</a:t>
            </a:r>
            <a:r>
              <a:rPr lang="zh-CN" altLang="en-US" sz="1500" kern="0" dirty="0">
                <a:solidFill>
                  <a:schemeClr val="bg1"/>
                </a:solidFill>
                <a:latin typeface="微软雅黑"/>
                <a:ea typeface="微软雅黑"/>
                <a:sym typeface="Helvetica Neue"/>
              </a:rPr>
              <a:t>）；</a:t>
            </a:r>
            <a:endParaRPr lang="en-US" altLang="zh-CN" sz="1500" kern="0" dirty="0">
              <a:solidFill>
                <a:schemeClr val="bg1"/>
              </a:solidFill>
              <a:latin typeface="微软雅黑"/>
              <a:ea typeface="微软雅黑"/>
              <a:sym typeface="Helvetica Neue"/>
            </a:endParaRPr>
          </a:p>
          <a:p>
            <a:pPr marL="171450" indent="-171450" defTabSz="457200">
              <a:lnSpc>
                <a:spcPct val="150000"/>
              </a:lnSpc>
              <a:buFont typeface="Arial" panose="020B0604020202020204" pitchFamily="34" charset="0"/>
              <a:buChar char="•"/>
            </a:pPr>
            <a:r>
              <a:rPr lang="zh-CN" altLang="en-US" sz="1500" kern="0" dirty="0">
                <a:solidFill>
                  <a:schemeClr val="bg1"/>
                </a:solidFill>
                <a:latin typeface="微软雅黑"/>
                <a:ea typeface="微软雅黑"/>
                <a:sym typeface="Helvetica Neue"/>
              </a:rPr>
              <a:t>三个十年：第一个十年专注技术社区的运营及管理，之后十年在百度、阿里专注于开发者生态的运营，下一个十年会全力投入到开源的发展；</a:t>
            </a:r>
            <a:endParaRPr lang="en-US" altLang="zh-CN" sz="1500" kern="0" dirty="0">
              <a:solidFill>
                <a:schemeClr val="bg1"/>
              </a:solidFill>
              <a:latin typeface="微软雅黑"/>
              <a:ea typeface="微软雅黑"/>
              <a:sym typeface="Helvetica Neue"/>
            </a:endParaRPr>
          </a:p>
          <a:p>
            <a:pPr marL="171450" indent="-171450" defTabSz="457200">
              <a:lnSpc>
                <a:spcPct val="150000"/>
              </a:lnSpc>
              <a:buFont typeface="Arial" panose="020B0604020202020204" pitchFamily="34" charset="0"/>
              <a:buChar char="•"/>
            </a:pPr>
            <a:r>
              <a:rPr lang="zh-CN" altLang="en-US" sz="1500" kern="0" dirty="0">
                <a:solidFill>
                  <a:schemeClr val="bg1"/>
                </a:solidFill>
                <a:latin typeface="微软雅黑"/>
                <a:ea typeface="微软雅黑"/>
                <a:sym typeface="Helvetica Neue"/>
              </a:rPr>
              <a:t>开源经历：前百度小程序开源联盟生态负责人，前</a:t>
            </a:r>
            <a:r>
              <a:rPr lang="en-US" altLang="zh-CN" sz="1500" kern="0" dirty="0" err="1">
                <a:solidFill>
                  <a:schemeClr val="bg1"/>
                </a:solidFill>
                <a:latin typeface="微软雅黑"/>
                <a:ea typeface="微软雅黑"/>
                <a:sym typeface="Helvetica Neue"/>
              </a:rPr>
              <a:t>OpenHarmony</a:t>
            </a:r>
            <a:r>
              <a:rPr lang="zh-CN" altLang="en-US" sz="1500" kern="0" dirty="0">
                <a:solidFill>
                  <a:schemeClr val="bg1"/>
                </a:solidFill>
                <a:latin typeface="微软雅黑"/>
                <a:ea typeface="微软雅黑"/>
                <a:sym typeface="Helvetica Neue"/>
              </a:rPr>
              <a:t>基础设施工作组组长，</a:t>
            </a:r>
            <a:r>
              <a:rPr lang="en-US" altLang="zh-CN" sz="1500" kern="0" dirty="0">
                <a:solidFill>
                  <a:schemeClr val="bg1"/>
                </a:solidFill>
                <a:latin typeface="微软雅黑"/>
                <a:ea typeface="微软雅黑"/>
                <a:sym typeface="Helvetica Neue"/>
              </a:rPr>
              <a:t>《</a:t>
            </a:r>
            <a:r>
              <a:rPr lang="zh-CN" altLang="en-US" sz="1500" kern="0" dirty="0">
                <a:solidFill>
                  <a:schemeClr val="bg1"/>
                </a:solidFill>
                <a:latin typeface="微软雅黑"/>
                <a:ea typeface="微软雅黑"/>
                <a:sym typeface="Helvetica Neue"/>
              </a:rPr>
              <a:t>网管家族</a:t>
            </a:r>
            <a:r>
              <a:rPr lang="en-US" altLang="zh-CN" sz="1500" kern="0" dirty="0">
                <a:solidFill>
                  <a:schemeClr val="bg1"/>
                </a:solidFill>
                <a:latin typeface="微软雅黑"/>
                <a:ea typeface="微软雅黑"/>
                <a:sym typeface="Helvetica Neue"/>
              </a:rPr>
              <a:t>》</a:t>
            </a:r>
            <a:r>
              <a:rPr lang="zh-CN" altLang="en-US" sz="1500" kern="0" dirty="0">
                <a:solidFill>
                  <a:schemeClr val="bg1"/>
                </a:solidFill>
                <a:latin typeface="微软雅黑"/>
                <a:ea typeface="微软雅黑"/>
                <a:sym typeface="Helvetica Neue"/>
              </a:rPr>
              <a:t>及</a:t>
            </a:r>
            <a:r>
              <a:rPr lang="en-US" altLang="zh-CN" sz="1500" kern="0" dirty="0">
                <a:solidFill>
                  <a:schemeClr val="bg1"/>
                </a:solidFill>
                <a:latin typeface="微软雅黑"/>
                <a:ea typeface="微软雅黑"/>
                <a:sym typeface="Helvetica Neue"/>
              </a:rPr>
              <a:t>《</a:t>
            </a:r>
            <a:r>
              <a:rPr lang="zh-CN" altLang="en-US" sz="1500" kern="0" dirty="0">
                <a:solidFill>
                  <a:schemeClr val="bg1"/>
                </a:solidFill>
                <a:latin typeface="微软雅黑"/>
                <a:ea typeface="微软雅黑"/>
                <a:sym typeface="Helvetica Neue"/>
              </a:rPr>
              <a:t>黑客手记</a:t>
            </a:r>
            <a:r>
              <a:rPr lang="en-US" altLang="zh-CN" sz="1500" kern="0" dirty="0">
                <a:solidFill>
                  <a:schemeClr val="bg1"/>
                </a:solidFill>
                <a:latin typeface="微软雅黑"/>
                <a:ea typeface="微软雅黑"/>
                <a:sym typeface="Helvetica Neue"/>
              </a:rPr>
              <a:t>》</a:t>
            </a:r>
            <a:r>
              <a:rPr lang="zh-CN" altLang="en-US" sz="1500" kern="0" dirty="0">
                <a:solidFill>
                  <a:schemeClr val="bg1"/>
                </a:solidFill>
                <a:latin typeface="微软雅黑"/>
                <a:ea typeface="微软雅黑"/>
                <a:sym typeface="Helvetica Neue"/>
              </a:rPr>
              <a:t>作者。</a:t>
            </a:r>
            <a:endParaRPr lang="en-US" altLang="zh-CN" sz="1500" kern="0" dirty="0">
              <a:solidFill>
                <a:schemeClr val="bg1"/>
              </a:solidFill>
              <a:latin typeface="微软雅黑"/>
              <a:ea typeface="微软雅黑"/>
              <a:sym typeface="Helvetica Neue"/>
            </a:endParaRPr>
          </a:p>
          <a:p>
            <a:pPr marL="171382" indent="-171382" defTabSz="457017">
              <a:lnSpc>
                <a:spcPct val="150000"/>
              </a:lnSpc>
              <a:buFont typeface="Arial" panose="020B0604020202020204" pitchFamily="34" charset="0"/>
              <a:buChar char="•"/>
            </a:pPr>
            <a:endParaRPr lang="zh-CN" altLang="en-US" sz="1200" kern="0" dirty="0">
              <a:solidFill>
                <a:schemeClr val="bg1"/>
              </a:solidFill>
              <a:latin typeface="微软雅黑"/>
              <a:ea typeface="微软雅黑"/>
              <a:sym typeface="Helvetica Neue"/>
            </a:endParaRPr>
          </a:p>
        </p:txBody>
      </p:sp>
      <p:sp>
        <p:nvSpPr>
          <p:cNvPr id="157" name="矩形 156">
            <a:extLst>
              <a:ext uri="{FF2B5EF4-FFF2-40B4-BE49-F238E27FC236}">
                <a16:creationId xmlns:a16="http://schemas.microsoft.com/office/drawing/2014/main" id="{A4D86D87-279C-13E9-A3D7-65FDA4A95AC3}"/>
              </a:ext>
            </a:extLst>
          </p:cNvPr>
          <p:cNvSpPr/>
          <p:nvPr/>
        </p:nvSpPr>
        <p:spPr>
          <a:xfrm>
            <a:off x="479209" y="1431696"/>
            <a:ext cx="77195" cy="922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69" hangingPunct="0"/>
            <a:endParaRPr lang="zh-CN" altLang="en-US" sz="2399" kern="0">
              <a:solidFill>
                <a:prstClr val="white"/>
              </a:solidFill>
              <a:latin typeface="Arial"/>
              <a:ea typeface="微软雅黑"/>
              <a:sym typeface="Helvetica Neue"/>
            </a:endParaRPr>
          </a:p>
        </p:txBody>
      </p:sp>
      <p:sp>
        <p:nvSpPr>
          <p:cNvPr id="161" name="ísļïḑe">
            <a:extLst>
              <a:ext uri="{FF2B5EF4-FFF2-40B4-BE49-F238E27FC236}">
                <a16:creationId xmlns:a16="http://schemas.microsoft.com/office/drawing/2014/main" id="{1FEF363C-491C-D58E-74C4-7FF8D97BE29E}"/>
              </a:ext>
            </a:extLst>
          </p:cNvPr>
          <p:cNvSpPr/>
          <p:nvPr/>
        </p:nvSpPr>
        <p:spPr>
          <a:xfrm>
            <a:off x="8634898" y="4430044"/>
            <a:ext cx="3469991" cy="13346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45720" tIns="22860" rIns="45720" bIns="22860" rtlCol="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defTabSz="457200">
              <a:lnSpc>
                <a:spcPct val="150000"/>
              </a:lnSpc>
            </a:pPr>
            <a:r>
              <a:rPr lang="zh-CN" altLang="en-US" sz="1200" dirty="0">
                <a:solidFill>
                  <a:schemeClr val="tx1"/>
                </a:solidFill>
                <a:latin typeface="微软雅黑"/>
                <a:ea typeface="微软雅黑"/>
                <a:sym typeface="Helvetica Neue"/>
              </a:rPr>
              <a:t>华为：</a:t>
            </a:r>
            <a:endParaRPr lang="en-US" altLang="zh-CN" sz="1200" b="1" dirty="0">
              <a:solidFill>
                <a:schemeClr val="tx1"/>
              </a:solidFill>
              <a:latin typeface="微软雅黑"/>
              <a:ea typeface="微软雅黑"/>
              <a:sym typeface="Helvetica Neue"/>
            </a:endParaRPr>
          </a:p>
          <a:p>
            <a:pPr defTabSz="457200">
              <a:lnSpc>
                <a:spcPct val="150000"/>
              </a:lnSpc>
            </a:pPr>
            <a:r>
              <a:rPr lang="zh-CN" altLang="en-US" sz="1200" b="1" dirty="0">
                <a:solidFill>
                  <a:schemeClr val="tx1"/>
                </a:solidFill>
                <a:latin typeface="微软雅黑"/>
                <a:ea typeface="微软雅黑"/>
                <a:sym typeface="Helvetica Neue"/>
              </a:rPr>
              <a:t>首席社区运营官</a:t>
            </a:r>
            <a:r>
              <a:rPr lang="en-US" altLang="zh-CN" sz="1200" b="1" dirty="0">
                <a:solidFill>
                  <a:schemeClr val="tx1"/>
                </a:solidFill>
                <a:latin typeface="微软雅黑"/>
                <a:ea typeface="微软雅黑"/>
                <a:sym typeface="Helvetica Neue"/>
              </a:rPr>
              <a:t>/</a:t>
            </a:r>
            <a:r>
              <a:rPr lang="zh-CN" altLang="en-US" sz="1200" b="1" dirty="0">
                <a:solidFill>
                  <a:schemeClr val="tx1"/>
                </a:solidFill>
                <a:latin typeface="微软雅黑"/>
                <a:ea typeface="微软雅黑"/>
                <a:sym typeface="Helvetica Neue"/>
              </a:rPr>
              <a:t>开发者运营副首席专家</a:t>
            </a:r>
            <a:r>
              <a:rPr lang="en-US" altLang="zh-CN" sz="1200" b="1" dirty="0">
                <a:solidFill>
                  <a:schemeClr val="tx1"/>
                </a:solidFill>
                <a:latin typeface="微软雅黑"/>
                <a:ea typeface="微软雅黑"/>
                <a:sym typeface="Helvetica Neue"/>
              </a:rPr>
              <a:t>/</a:t>
            </a:r>
            <a:r>
              <a:rPr lang="zh-CN" altLang="en-US" sz="1200" b="1" dirty="0">
                <a:solidFill>
                  <a:schemeClr val="tx1"/>
                </a:solidFill>
                <a:latin typeface="微软雅黑"/>
                <a:ea typeface="微软雅黑"/>
                <a:sym typeface="Helvetica Neue"/>
              </a:rPr>
              <a:t>技术专家</a:t>
            </a:r>
            <a:endParaRPr lang="en-US" altLang="zh-CN" sz="1200" b="1" dirty="0">
              <a:solidFill>
                <a:schemeClr val="tx1"/>
              </a:solidFill>
              <a:latin typeface="微软雅黑"/>
              <a:ea typeface="微软雅黑"/>
              <a:sym typeface="Helvetica Neue"/>
            </a:endParaRPr>
          </a:p>
          <a:p>
            <a:pPr defTabSz="457200">
              <a:lnSpc>
                <a:spcPct val="150000"/>
              </a:lnSpc>
            </a:pPr>
            <a:r>
              <a:rPr lang="en-US" altLang="zh-CN" sz="1200" b="1" dirty="0" err="1">
                <a:solidFill>
                  <a:schemeClr val="tx1"/>
                </a:solidFill>
                <a:latin typeface="微软雅黑"/>
                <a:ea typeface="微软雅黑"/>
                <a:sym typeface="Helvetica Neue"/>
              </a:rPr>
              <a:t>HarmonyOS</a:t>
            </a:r>
            <a:r>
              <a:rPr lang="zh-CN" altLang="en-US" sz="1200" b="1" dirty="0">
                <a:solidFill>
                  <a:schemeClr val="tx1"/>
                </a:solidFill>
                <a:latin typeface="微软雅黑"/>
                <a:ea typeface="微软雅黑"/>
                <a:sym typeface="Helvetica Neue"/>
              </a:rPr>
              <a:t>：开发者运营总监</a:t>
            </a:r>
            <a:endParaRPr lang="en-US" altLang="zh-CN" sz="1200" b="1" dirty="0">
              <a:solidFill>
                <a:schemeClr val="tx1"/>
              </a:solidFill>
              <a:latin typeface="微软雅黑"/>
              <a:ea typeface="微软雅黑"/>
              <a:sym typeface="Helvetica Neue"/>
            </a:endParaRPr>
          </a:p>
          <a:p>
            <a:pPr defTabSz="457200">
              <a:lnSpc>
                <a:spcPct val="150000"/>
              </a:lnSpc>
            </a:pPr>
            <a:r>
              <a:rPr lang="en-US" altLang="zh-CN" sz="1200" b="1" dirty="0" err="1">
                <a:solidFill>
                  <a:schemeClr val="tx1"/>
                </a:solidFill>
                <a:latin typeface="微软雅黑"/>
                <a:ea typeface="微软雅黑"/>
                <a:sym typeface="Helvetica Neue"/>
              </a:rPr>
              <a:t>OpenHarmony</a:t>
            </a:r>
            <a:r>
              <a:rPr lang="zh-CN" altLang="en-US" sz="1200" b="1" dirty="0">
                <a:solidFill>
                  <a:schemeClr val="tx1"/>
                </a:solidFill>
                <a:latin typeface="微软雅黑"/>
                <a:ea typeface="微软雅黑"/>
                <a:sym typeface="Helvetica Neue"/>
              </a:rPr>
              <a:t>：基础设施组 组长</a:t>
            </a:r>
            <a:endParaRPr lang="en-US" altLang="zh-CN" sz="1200" b="1" dirty="0">
              <a:solidFill>
                <a:schemeClr val="tx1"/>
              </a:solidFill>
              <a:latin typeface="微软雅黑"/>
              <a:ea typeface="微软雅黑"/>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游戏机里面的人物&#10;&#10;低可信度描述已自动生成">
            <a:extLst>
              <a:ext uri="{FF2B5EF4-FFF2-40B4-BE49-F238E27FC236}">
                <a16:creationId xmlns:a16="http://schemas.microsoft.com/office/drawing/2014/main" id="{A6003D0D-AE79-D304-6F07-97EA86A39213}"/>
              </a:ext>
            </a:extLst>
          </p:cNvPr>
          <p:cNvPicPr>
            <a:picLocks noChangeAspect="1"/>
          </p:cNvPicPr>
          <p:nvPr/>
        </p:nvPicPr>
        <p:blipFill rotWithShape="1">
          <a:blip r:embed="rId3">
            <a:extLst>
              <a:ext uri="{28A0092B-C50C-407E-A947-70E740481C1C}">
                <a14:useLocalDpi xmlns:a14="http://schemas.microsoft.com/office/drawing/2010/main" val="0"/>
              </a:ext>
            </a:extLst>
          </a:blip>
          <a:srcRect t="43450" b="300"/>
          <a:stretch/>
        </p:blipFill>
        <p:spPr>
          <a:xfrm>
            <a:off x="20" y="1"/>
            <a:ext cx="12191980" cy="6857999"/>
          </a:xfrm>
          <a:prstGeom prst="rect">
            <a:avLst/>
          </a:prstGeom>
        </p:spPr>
      </p:pic>
      <p:sp>
        <p:nvSpPr>
          <p:cNvPr id="39" name="Rectangle 2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标题 3"/>
          <p:cNvSpPr txBox="1"/>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zh-CN" altLang="en-US" sz="3600" i="1">
                <a:solidFill>
                  <a:schemeClr val="tx1">
                    <a:lumMod val="85000"/>
                    <a:lumOff val="15000"/>
                  </a:schemeClr>
                </a:solidFill>
              </a:rPr>
              <a:t>开源治理的零基思考</a:t>
            </a:r>
          </a:p>
        </p:txBody>
      </p:sp>
      <p:cxnSp>
        <p:nvCxnSpPr>
          <p:cNvPr id="40" name="Straight Connector 2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B8868537-7D2E-F832-B349-3AA05195FA90}"/>
              </a:ext>
            </a:extLst>
          </p:cNvPr>
          <p:cNvSpPr txBox="1"/>
          <p:nvPr/>
        </p:nvSpPr>
        <p:spPr>
          <a:xfrm>
            <a:off x="275651" y="6340390"/>
            <a:ext cx="11942693" cy="369332"/>
          </a:xfrm>
          <a:prstGeom prst="rect">
            <a:avLst/>
          </a:prstGeom>
          <a:noFill/>
        </p:spPr>
        <p:txBody>
          <a:bodyPr wrap="none" rtlCol="0">
            <a:spAutoFit/>
          </a:bodyPr>
          <a:lstStyle/>
          <a:p>
            <a:r>
              <a:rPr lang="zh-CN" altLang="en-US" dirty="0">
                <a:effectLst/>
                <a:latin typeface="LarkHackSafariFont"/>
              </a:rPr>
              <a:t>透明度、社区参与、规则制定、权力下放、社会契约、度量、技术基础设施、贡献者发展、知识传承和开发者运营</a:t>
            </a:r>
            <a:endParaRPr kumimoji="1" lang="zh-CN" altLang="en-US" dirty="0"/>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透明度</a:t>
            </a:r>
          </a:p>
        </p:txBody>
      </p:sp>
      <p:sp>
        <p:nvSpPr>
          <p:cNvPr id="9" name="内容占位符 2">
            <a:extLst>
              <a:ext uri="{FF2B5EF4-FFF2-40B4-BE49-F238E27FC236}">
                <a16:creationId xmlns:a16="http://schemas.microsoft.com/office/drawing/2014/main" id="{A1A01E09-A41F-E42E-DB3E-6774A02FDC0F}"/>
              </a:ext>
            </a:extLst>
          </p:cNvPr>
          <p:cNvSpPr>
            <a:spLocks noGrp="1"/>
          </p:cNvSpPr>
          <p:nvPr>
            <p:ph idx="1"/>
          </p:nvPr>
        </p:nvSpPr>
        <p:spPr>
          <a:xfrm>
            <a:off x="838200" y="1825625"/>
            <a:ext cx="10515600" cy="4351338"/>
          </a:xfrm>
        </p:spPr>
        <p:txBody>
          <a:bodyPr/>
          <a:lstStyle/>
          <a:p>
            <a:pPr marL="514350" indent="-514350">
              <a:buFont typeface="+mj-lt"/>
              <a:buAutoNum type="arabicPeriod"/>
            </a:pPr>
            <a:r>
              <a:rPr lang="zh-CN" altLang="en-US" dirty="0">
                <a:latin typeface="黑体" panose="02010609060101010101" charset="-122"/>
                <a:ea typeface="黑体" panose="02010609060101010101" charset="-122"/>
              </a:rPr>
              <a:t>公开源代码</a:t>
            </a:r>
            <a:endParaRPr lang="en-US" altLang="zh-CN" dirty="0"/>
          </a:p>
          <a:p>
            <a:pPr marL="514350" indent="-514350">
              <a:buFont typeface="+mj-lt"/>
              <a:buAutoNum type="arabicPeriod"/>
            </a:pPr>
            <a:r>
              <a:rPr lang="zh-CN" altLang="en-US" dirty="0"/>
              <a:t>公开运作机制</a:t>
            </a:r>
            <a:endParaRPr lang="en-US" altLang="zh-CN" dirty="0"/>
          </a:p>
          <a:p>
            <a:pPr marL="514350" indent="-514350">
              <a:buFont typeface="+mj-lt"/>
              <a:buAutoNum type="arabicPeriod"/>
            </a:pPr>
            <a:r>
              <a:rPr lang="zh-CN" altLang="en-US" dirty="0"/>
              <a:t>公开讨论</a:t>
            </a:r>
            <a:endParaRPr lang="en-US" altLang="zh-CN" dirty="0">
              <a:latin typeface="黑体" panose="02010609060101010101" charset="-122"/>
              <a:ea typeface="黑体" panose="02010609060101010101" charset="-122"/>
            </a:endParaRPr>
          </a:p>
          <a:p>
            <a:pPr marL="514350" indent="-514350">
              <a:buFont typeface="+mj-lt"/>
              <a:buAutoNum type="arabicPeriod"/>
            </a:pPr>
            <a:r>
              <a:rPr lang="zh-CN" altLang="en-US" dirty="0"/>
              <a:t>透明的开发过程</a:t>
            </a:r>
            <a:endParaRPr lang="en-US" altLang="zh-CN" dirty="0"/>
          </a:p>
          <a:p>
            <a:pPr marL="514350" indent="-514350">
              <a:buFont typeface="+mj-lt"/>
              <a:buAutoNum type="arabicPeriod"/>
            </a:pPr>
            <a:r>
              <a:rPr lang="zh-CN" altLang="en-US" dirty="0">
                <a:latin typeface="黑体" panose="02010609060101010101" charset="-122"/>
                <a:ea typeface="黑体" panose="02010609060101010101" charset="-122"/>
              </a:rPr>
              <a:t>社交媒体和博客</a:t>
            </a:r>
            <a:endParaRPr lang="en-US" altLang="zh-CN" dirty="0">
              <a:latin typeface="黑体" panose="02010609060101010101" charset="-122"/>
              <a:ea typeface="黑体" panose="02010609060101010101" charset="-122"/>
            </a:endParaRPr>
          </a:p>
          <a:p>
            <a:pPr marL="514350" indent="-514350">
              <a:buFont typeface="+mj-lt"/>
              <a:buAutoNum type="arabicPeriod"/>
            </a:pPr>
            <a:r>
              <a:rPr lang="zh-CN" altLang="en-US" dirty="0"/>
              <a:t>社区活动</a:t>
            </a:r>
            <a:endParaRPr lang="en-US" altLang="zh-CN" dirty="0"/>
          </a:p>
          <a:p>
            <a:pPr marL="514350" indent="-514350">
              <a:buFont typeface="+mj-lt"/>
              <a:buAutoNum type="arabicPeriod"/>
            </a:pPr>
            <a:r>
              <a:rPr lang="zh-CN" altLang="en-US" dirty="0"/>
              <a:t>指导文档</a:t>
            </a:r>
            <a:endParaRPr lang="en-US" altLang="zh-CN" dirty="0"/>
          </a:p>
          <a:p>
            <a:pPr marL="514350" indent="-514350">
              <a:buFont typeface="+mj-lt"/>
              <a:buAutoNum type="arabicPeriod"/>
            </a:pPr>
            <a:r>
              <a:rPr lang="zh-CN" altLang="en-US" dirty="0"/>
              <a:t>多样性和包容性</a:t>
            </a:r>
            <a:endParaRPr lang="en-US" altLang="zh-CN" dirty="0">
              <a:latin typeface="黑体" panose="02010609060101010101" charset="-122"/>
              <a:ea typeface="黑体" panose="02010609060101010101" charset="-122"/>
            </a:endParaRPr>
          </a:p>
          <a:p>
            <a:pPr marL="514350" indent="-514350">
              <a:buFont typeface="+mj-lt"/>
              <a:buAutoNum type="arabicPeriod"/>
            </a:pPr>
            <a:endParaRPr lang="en-US" altLang="zh-CN" dirty="0"/>
          </a:p>
        </p:txBody>
      </p:sp>
      <p:pic>
        <p:nvPicPr>
          <p:cNvPr id="11" name="图片 10">
            <a:extLst>
              <a:ext uri="{FF2B5EF4-FFF2-40B4-BE49-F238E27FC236}">
                <a16:creationId xmlns:a16="http://schemas.microsoft.com/office/drawing/2014/main" id="{4C530535-5C4B-529A-580C-149C4C4493C6}"/>
              </a:ext>
            </a:extLst>
          </p:cNvPr>
          <p:cNvPicPr>
            <a:picLocks noChangeAspect="1"/>
          </p:cNvPicPr>
          <p:nvPr/>
        </p:nvPicPr>
        <p:blipFill>
          <a:blip r:embed="rId3"/>
          <a:stretch>
            <a:fillRect/>
          </a:stretch>
        </p:blipFill>
        <p:spPr>
          <a:xfrm>
            <a:off x="4038600" y="1502489"/>
            <a:ext cx="7772400" cy="4453937"/>
          </a:xfrm>
          <a:prstGeom prst="rect">
            <a:avLst/>
          </a:prstGeom>
        </p:spPr>
      </p:pic>
    </p:spTree>
    <p:extLst>
      <p:ext uri="{BB962C8B-B14F-4D97-AF65-F5344CB8AC3E}">
        <p14:creationId xmlns:p14="http://schemas.microsoft.com/office/powerpoint/2010/main" val="2533411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社区参与</a:t>
            </a:r>
          </a:p>
        </p:txBody>
      </p:sp>
      <p:sp>
        <p:nvSpPr>
          <p:cNvPr id="4" name="文本框 3">
            <a:extLst>
              <a:ext uri="{FF2B5EF4-FFF2-40B4-BE49-F238E27FC236}">
                <a16:creationId xmlns:a16="http://schemas.microsoft.com/office/drawing/2014/main" id="{38C80235-F56E-1D81-958E-E6B3CBF00477}"/>
              </a:ext>
            </a:extLst>
          </p:cNvPr>
          <p:cNvSpPr txBox="1"/>
          <p:nvPr/>
        </p:nvSpPr>
        <p:spPr>
          <a:xfrm>
            <a:off x="2430274" y="4559149"/>
            <a:ext cx="1681778" cy="461665"/>
          </a:xfrm>
          <a:prstGeom prst="rect">
            <a:avLst/>
          </a:prstGeom>
          <a:noFill/>
        </p:spPr>
        <p:txBody>
          <a:bodyPr wrap="square" rtlCol="0">
            <a:spAutoFit/>
          </a:bodyPr>
          <a:lstStyle/>
          <a:p>
            <a:pPr algn="ctr"/>
            <a:r>
              <a:rPr lang="zh-CN" altLang="en-US" sz="2400" dirty="0">
                <a:solidFill>
                  <a:srgbClr val="445185"/>
                </a:solidFill>
                <a:latin typeface="黑体" panose="02010609060101010101" charset="-122"/>
                <a:ea typeface="黑体" panose="02010609060101010101" charset="-122"/>
              </a:rPr>
              <a:t>代码共建</a:t>
            </a:r>
          </a:p>
        </p:txBody>
      </p:sp>
      <p:sp>
        <p:nvSpPr>
          <p:cNvPr id="5" name="文本框 4">
            <a:extLst>
              <a:ext uri="{FF2B5EF4-FFF2-40B4-BE49-F238E27FC236}">
                <a16:creationId xmlns:a16="http://schemas.microsoft.com/office/drawing/2014/main" id="{BB41D450-2723-3F07-0DDE-AB1AF23A8E83}"/>
              </a:ext>
            </a:extLst>
          </p:cNvPr>
          <p:cNvSpPr txBox="1"/>
          <p:nvPr/>
        </p:nvSpPr>
        <p:spPr>
          <a:xfrm>
            <a:off x="2516963" y="5069446"/>
            <a:ext cx="1505366" cy="523220"/>
          </a:xfrm>
          <a:prstGeom prst="rect">
            <a:avLst/>
          </a:prstGeom>
          <a:noFill/>
        </p:spPr>
        <p:txBody>
          <a:bodyPr wrap="square" rtlCol="0">
            <a:spAutoFit/>
          </a:bodyPr>
          <a:lstStyle/>
          <a:p>
            <a:pPr algn="ctr">
              <a:buClrTx/>
              <a:buSzTx/>
              <a:buFontTx/>
            </a:pPr>
            <a:r>
              <a:rPr lang="zh-CN" altLang="en-US" sz="1400" dirty="0">
                <a:solidFill>
                  <a:srgbClr val="445185"/>
                </a:solidFill>
                <a:latin typeface="黑体" panose="02010609060101010101" charset="-122"/>
                <a:ea typeface="黑体" panose="02010609060101010101" charset="-122"/>
              </a:rPr>
              <a:t>共建地图</a:t>
            </a:r>
            <a:endParaRPr lang="en-US" altLang="zh-CN" sz="1400" dirty="0">
              <a:solidFill>
                <a:srgbClr val="445185"/>
              </a:solidFill>
              <a:latin typeface="黑体" panose="02010609060101010101" charset="-122"/>
              <a:ea typeface="黑体" panose="02010609060101010101" charset="-122"/>
            </a:endParaRPr>
          </a:p>
          <a:p>
            <a:pPr algn="ctr">
              <a:buClrTx/>
              <a:buSzTx/>
              <a:buFontTx/>
            </a:pPr>
            <a:r>
              <a:rPr lang="zh-CN" altLang="en-US" sz="1400" dirty="0">
                <a:solidFill>
                  <a:srgbClr val="445185"/>
                </a:solidFill>
                <a:latin typeface="黑体" panose="02010609060101010101" charset="-122"/>
                <a:ea typeface="黑体" panose="02010609060101010101" charset="-122"/>
              </a:rPr>
              <a:t>代码</a:t>
            </a:r>
            <a:r>
              <a:rPr lang="en-US" altLang="zh-CN" sz="1400" dirty="0">
                <a:solidFill>
                  <a:srgbClr val="445185"/>
                </a:solidFill>
                <a:latin typeface="黑体" panose="02010609060101010101" charset="-122"/>
                <a:ea typeface="黑体" panose="02010609060101010101" charset="-122"/>
              </a:rPr>
              <a:t>/</a:t>
            </a:r>
            <a:r>
              <a:rPr lang="zh-CN" altLang="en-US" sz="1400" dirty="0">
                <a:solidFill>
                  <a:srgbClr val="445185"/>
                </a:solidFill>
                <a:latin typeface="黑体" panose="02010609060101010101" charset="-122"/>
                <a:ea typeface="黑体" panose="02010609060101010101" charset="-122"/>
              </a:rPr>
              <a:t>文档</a:t>
            </a:r>
            <a:r>
              <a:rPr lang="en-US" altLang="zh-CN" sz="1400" dirty="0">
                <a:solidFill>
                  <a:srgbClr val="445185"/>
                </a:solidFill>
                <a:latin typeface="黑体" panose="02010609060101010101" charset="-122"/>
                <a:ea typeface="黑体" panose="02010609060101010101" charset="-122"/>
              </a:rPr>
              <a:t>/</a:t>
            </a:r>
            <a:r>
              <a:rPr lang="zh-CN" altLang="en-US" sz="1400" dirty="0">
                <a:solidFill>
                  <a:srgbClr val="445185"/>
                </a:solidFill>
                <a:latin typeface="黑体" panose="02010609060101010101" charset="-122"/>
                <a:ea typeface="黑体" panose="02010609060101010101" charset="-122"/>
              </a:rPr>
              <a:t>测试</a:t>
            </a:r>
            <a:endParaRPr lang="en-US" altLang="zh-CN" sz="1400" dirty="0">
              <a:solidFill>
                <a:srgbClr val="445185"/>
              </a:solidFill>
              <a:latin typeface="黑体" panose="02010609060101010101" charset="-122"/>
              <a:ea typeface="黑体" panose="02010609060101010101" charset="-122"/>
            </a:endParaRPr>
          </a:p>
        </p:txBody>
      </p:sp>
      <p:sp>
        <p:nvSpPr>
          <p:cNvPr id="6" name="文本框 5">
            <a:extLst>
              <a:ext uri="{FF2B5EF4-FFF2-40B4-BE49-F238E27FC236}">
                <a16:creationId xmlns:a16="http://schemas.microsoft.com/office/drawing/2014/main" id="{462AC941-0FF4-7E03-36AA-3BBEFA87FDDB}"/>
              </a:ext>
            </a:extLst>
          </p:cNvPr>
          <p:cNvSpPr txBox="1"/>
          <p:nvPr/>
        </p:nvSpPr>
        <p:spPr>
          <a:xfrm>
            <a:off x="5343317" y="4559149"/>
            <a:ext cx="1505365" cy="461665"/>
          </a:xfrm>
          <a:prstGeom prst="rect">
            <a:avLst/>
          </a:prstGeom>
          <a:noFill/>
        </p:spPr>
        <p:txBody>
          <a:bodyPr wrap="square" rtlCol="0">
            <a:spAutoFit/>
          </a:bodyPr>
          <a:lstStyle/>
          <a:p>
            <a:pPr algn="ctr"/>
            <a:r>
              <a:rPr lang="zh-CN" altLang="en-US" sz="2400" dirty="0">
                <a:solidFill>
                  <a:srgbClr val="445185"/>
                </a:solidFill>
                <a:latin typeface="黑体" panose="02010609060101010101" charset="-122"/>
                <a:ea typeface="黑体" panose="02010609060101010101" charset="-122"/>
              </a:rPr>
              <a:t>社区治理</a:t>
            </a:r>
          </a:p>
        </p:txBody>
      </p:sp>
      <p:sp>
        <p:nvSpPr>
          <p:cNvPr id="7" name="文本框 6">
            <a:extLst>
              <a:ext uri="{FF2B5EF4-FFF2-40B4-BE49-F238E27FC236}">
                <a16:creationId xmlns:a16="http://schemas.microsoft.com/office/drawing/2014/main" id="{616ACEF0-076F-6092-1EE2-F00A43201A81}"/>
              </a:ext>
            </a:extLst>
          </p:cNvPr>
          <p:cNvSpPr txBox="1"/>
          <p:nvPr/>
        </p:nvSpPr>
        <p:spPr>
          <a:xfrm>
            <a:off x="5062845" y="5069446"/>
            <a:ext cx="2066307" cy="523220"/>
          </a:xfrm>
          <a:prstGeom prst="rect">
            <a:avLst/>
          </a:prstGeom>
          <a:noFill/>
        </p:spPr>
        <p:txBody>
          <a:bodyPr wrap="square" rtlCol="0">
            <a:spAutoFit/>
          </a:bodyPr>
          <a:lstStyle/>
          <a:p>
            <a:r>
              <a:rPr lang="zh-CN" altLang="en-US" sz="1400" dirty="0">
                <a:solidFill>
                  <a:srgbClr val="445185"/>
                </a:solidFill>
                <a:latin typeface="黑体" panose="02010609060101010101" charset="-122"/>
                <a:ea typeface="黑体" panose="02010609060101010101" charset="-122"/>
              </a:rPr>
              <a:t>组织治理：社区工作组</a:t>
            </a:r>
            <a:endParaRPr lang="en-US" altLang="zh-CN" sz="1400" dirty="0">
              <a:solidFill>
                <a:srgbClr val="445185"/>
              </a:solidFill>
              <a:latin typeface="黑体" panose="02010609060101010101" charset="-122"/>
              <a:ea typeface="黑体" panose="02010609060101010101" charset="-122"/>
            </a:endParaRPr>
          </a:p>
          <a:p>
            <a:r>
              <a:rPr lang="zh-CN" altLang="en-US" sz="1400" dirty="0">
                <a:solidFill>
                  <a:srgbClr val="445185"/>
                </a:solidFill>
                <a:latin typeface="黑体" panose="02010609060101010101" charset="-122"/>
                <a:ea typeface="黑体" panose="02010609060101010101" charset="-122"/>
              </a:rPr>
              <a:t>技术治理：</a:t>
            </a:r>
            <a:r>
              <a:rPr lang="en-US" altLang="zh-CN" sz="1400" dirty="0">
                <a:solidFill>
                  <a:srgbClr val="445185"/>
                </a:solidFill>
                <a:latin typeface="黑体" panose="02010609060101010101" charset="-122"/>
                <a:ea typeface="黑体" panose="02010609060101010101" charset="-122"/>
              </a:rPr>
              <a:t>PMC/SIG</a:t>
            </a:r>
          </a:p>
        </p:txBody>
      </p:sp>
      <p:sp>
        <p:nvSpPr>
          <p:cNvPr id="8" name="文本框 7">
            <a:extLst>
              <a:ext uri="{FF2B5EF4-FFF2-40B4-BE49-F238E27FC236}">
                <a16:creationId xmlns:a16="http://schemas.microsoft.com/office/drawing/2014/main" id="{85DB8ED4-2AD1-E954-1ECC-0C458F6340B0}"/>
              </a:ext>
            </a:extLst>
          </p:cNvPr>
          <p:cNvSpPr txBox="1"/>
          <p:nvPr/>
        </p:nvSpPr>
        <p:spPr>
          <a:xfrm>
            <a:off x="7900090" y="4559149"/>
            <a:ext cx="2041493" cy="461665"/>
          </a:xfrm>
          <a:prstGeom prst="rect">
            <a:avLst/>
          </a:prstGeom>
          <a:noFill/>
        </p:spPr>
        <p:txBody>
          <a:bodyPr wrap="square" rtlCol="0">
            <a:spAutoFit/>
          </a:bodyPr>
          <a:lstStyle/>
          <a:p>
            <a:pPr algn="ctr"/>
            <a:r>
              <a:rPr lang="zh-CN" altLang="en-US" sz="2400" dirty="0">
                <a:solidFill>
                  <a:srgbClr val="445185"/>
                </a:solidFill>
                <a:latin typeface="黑体" panose="02010609060101010101" charset="-122"/>
                <a:ea typeface="黑体" panose="02010609060101010101" charset="-122"/>
              </a:rPr>
              <a:t>技术布道</a:t>
            </a:r>
          </a:p>
        </p:txBody>
      </p:sp>
      <p:sp>
        <p:nvSpPr>
          <p:cNvPr id="10" name="文本框 9">
            <a:extLst>
              <a:ext uri="{FF2B5EF4-FFF2-40B4-BE49-F238E27FC236}">
                <a16:creationId xmlns:a16="http://schemas.microsoft.com/office/drawing/2014/main" id="{20E92482-1FB3-ABB4-FDF0-8AD205C03760}"/>
              </a:ext>
            </a:extLst>
          </p:cNvPr>
          <p:cNvSpPr txBox="1"/>
          <p:nvPr/>
        </p:nvSpPr>
        <p:spPr>
          <a:xfrm>
            <a:off x="8169536" y="5069446"/>
            <a:ext cx="1505366" cy="523220"/>
          </a:xfrm>
          <a:prstGeom prst="rect">
            <a:avLst/>
          </a:prstGeom>
          <a:noFill/>
        </p:spPr>
        <p:txBody>
          <a:bodyPr wrap="square" rtlCol="0">
            <a:spAutoFit/>
          </a:bodyPr>
          <a:lstStyle/>
          <a:p>
            <a:pPr algn="ctr">
              <a:buClrTx/>
              <a:buSzTx/>
              <a:buFontTx/>
            </a:pPr>
            <a:r>
              <a:rPr lang="zh-CN" altLang="en-US" sz="1400" dirty="0">
                <a:solidFill>
                  <a:srgbClr val="445185"/>
                </a:solidFill>
                <a:latin typeface="黑体" panose="02010609060101010101" charset="-122"/>
                <a:ea typeface="黑体" panose="02010609060101010101" charset="-122"/>
              </a:rPr>
              <a:t>文章</a:t>
            </a:r>
            <a:r>
              <a:rPr lang="en-US" altLang="zh-CN" sz="1400" dirty="0">
                <a:solidFill>
                  <a:srgbClr val="445185"/>
                </a:solidFill>
                <a:latin typeface="黑体" panose="02010609060101010101" charset="-122"/>
                <a:ea typeface="黑体" panose="02010609060101010101" charset="-122"/>
              </a:rPr>
              <a:t>/</a:t>
            </a:r>
            <a:r>
              <a:rPr lang="zh-CN" altLang="en-US" sz="1400" dirty="0">
                <a:solidFill>
                  <a:srgbClr val="445185"/>
                </a:solidFill>
                <a:latin typeface="黑体" panose="02010609060101010101" charset="-122"/>
                <a:ea typeface="黑体" panose="02010609060101010101" charset="-122"/>
              </a:rPr>
              <a:t>课程</a:t>
            </a:r>
            <a:r>
              <a:rPr lang="en-US" altLang="zh-CN" sz="1400" dirty="0">
                <a:solidFill>
                  <a:srgbClr val="445185"/>
                </a:solidFill>
                <a:latin typeface="黑体" panose="02010609060101010101" charset="-122"/>
                <a:ea typeface="黑体" panose="02010609060101010101" charset="-122"/>
              </a:rPr>
              <a:t>/</a:t>
            </a:r>
            <a:r>
              <a:rPr lang="zh-CN" altLang="en-US" sz="1400" dirty="0">
                <a:solidFill>
                  <a:srgbClr val="445185"/>
                </a:solidFill>
                <a:latin typeface="黑体" panose="02010609060101010101" charset="-122"/>
                <a:ea typeface="黑体" panose="02010609060101010101" charset="-122"/>
              </a:rPr>
              <a:t>直播</a:t>
            </a:r>
            <a:endParaRPr lang="en-US" altLang="zh-CN" sz="1400" dirty="0">
              <a:solidFill>
                <a:srgbClr val="445185"/>
              </a:solidFill>
              <a:latin typeface="黑体" panose="02010609060101010101" charset="-122"/>
              <a:ea typeface="黑体" panose="02010609060101010101" charset="-122"/>
            </a:endParaRPr>
          </a:p>
          <a:p>
            <a:pPr algn="ctr">
              <a:buClrTx/>
              <a:buSzTx/>
              <a:buFontTx/>
            </a:pPr>
            <a:r>
              <a:rPr lang="zh-CN" altLang="en-US" sz="1400" dirty="0">
                <a:solidFill>
                  <a:srgbClr val="445185"/>
                </a:solidFill>
                <a:latin typeface="黑体" panose="02010609060101010101" charset="-122"/>
                <a:ea typeface="黑体" panose="02010609060101010101" charset="-122"/>
              </a:rPr>
              <a:t>技术主题演讲</a:t>
            </a:r>
            <a:endParaRPr lang="en-US" altLang="zh-CN" sz="1050" dirty="0">
              <a:solidFill>
                <a:srgbClr val="445185"/>
              </a:solidFill>
              <a:latin typeface="黑体" panose="02010609060101010101" charset="-122"/>
              <a:ea typeface="黑体" panose="02010609060101010101" charset="-122"/>
            </a:endParaRPr>
          </a:p>
        </p:txBody>
      </p:sp>
      <p:sp>
        <p:nvSpPr>
          <p:cNvPr id="12" name="矩形 11">
            <a:extLst>
              <a:ext uri="{FF2B5EF4-FFF2-40B4-BE49-F238E27FC236}">
                <a16:creationId xmlns:a16="http://schemas.microsoft.com/office/drawing/2014/main" id="{8D8DA91C-EABC-0B7E-4960-545E03AAEA62}"/>
              </a:ext>
            </a:extLst>
          </p:cNvPr>
          <p:cNvSpPr/>
          <p:nvPr/>
        </p:nvSpPr>
        <p:spPr>
          <a:xfrm>
            <a:off x="2158881" y="2215671"/>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F623E6F1-476B-D115-A66D-E2990E7C396A}"/>
              </a:ext>
            </a:extLst>
          </p:cNvPr>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ABA1A5AA-7FAF-B699-EDAD-B6B9065165E6}"/>
              </a:ext>
            </a:extLst>
          </p:cNvPr>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图片">
            <a:extLst>
              <a:ext uri="{FF2B5EF4-FFF2-40B4-BE49-F238E27FC236}">
                <a16:creationId xmlns:a16="http://schemas.microsoft.com/office/drawing/2014/main" id="{77DD3AA3-E842-D2F9-F67D-480A87066A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8" r="30485"/>
          <a:stretch/>
        </p:blipFill>
        <p:spPr bwMode="auto">
          <a:xfrm>
            <a:off x="2158881" y="2203795"/>
            <a:ext cx="2224564" cy="2233278"/>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a:extLst>
              <a:ext uri="{FF2B5EF4-FFF2-40B4-BE49-F238E27FC236}">
                <a16:creationId xmlns:a16="http://schemas.microsoft.com/office/drawing/2014/main" id="{689DE820-0247-6718-959C-D2B48E23C81B}"/>
              </a:ext>
            </a:extLst>
          </p:cNvPr>
          <p:cNvPicPr>
            <a:picLocks noChangeAspect="1"/>
          </p:cNvPicPr>
          <p:nvPr/>
        </p:nvPicPr>
        <p:blipFill rotWithShape="1">
          <a:blip r:embed="rId4">
            <a:extLst>
              <a:ext uri="{28A0092B-C50C-407E-A947-70E740481C1C}">
                <a14:useLocalDpi xmlns:a14="http://schemas.microsoft.com/office/drawing/2010/main" val="0"/>
              </a:ext>
            </a:extLst>
          </a:blip>
          <a:srcRect t="6111" b="4416"/>
          <a:stretch/>
        </p:blipFill>
        <p:spPr>
          <a:xfrm>
            <a:off x="4983718" y="2203795"/>
            <a:ext cx="2224564" cy="2245153"/>
          </a:xfrm>
          <a:prstGeom prst="rect">
            <a:avLst/>
          </a:prstGeom>
        </p:spPr>
      </p:pic>
      <p:pic>
        <p:nvPicPr>
          <p:cNvPr id="24" name="图片 23" descr="图片包含 图表&#10;&#10;描述已自动生成">
            <a:extLst>
              <a:ext uri="{FF2B5EF4-FFF2-40B4-BE49-F238E27FC236}">
                <a16:creationId xmlns:a16="http://schemas.microsoft.com/office/drawing/2014/main" id="{19E47617-3317-5A34-BBA6-F09169036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196" y="2203795"/>
            <a:ext cx="2233279" cy="2242391"/>
          </a:xfrm>
          <a:prstGeom prst="rect">
            <a:avLst/>
          </a:prstGeom>
        </p:spPr>
      </p:pic>
    </p:spTree>
    <p:extLst>
      <p:ext uri="{BB962C8B-B14F-4D97-AF65-F5344CB8AC3E}">
        <p14:creationId xmlns:p14="http://schemas.microsoft.com/office/powerpoint/2010/main" val="7017921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规则制定</a:t>
            </a:r>
          </a:p>
        </p:txBody>
      </p:sp>
      <p:sp>
        <p:nvSpPr>
          <p:cNvPr id="3" name="文本框 2">
            <a:extLst>
              <a:ext uri="{FF2B5EF4-FFF2-40B4-BE49-F238E27FC236}">
                <a16:creationId xmlns:a16="http://schemas.microsoft.com/office/drawing/2014/main" id="{E6E1EBB7-9673-BF06-8515-2FAC324D3855}"/>
              </a:ext>
            </a:extLst>
          </p:cNvPr>
          <p:cNvSpPr txBox="1"/>
          <p:nvPr/>
        </p:nvSpPr>
        <p:spPr>
          <a:xfrm>
            <a:off x="838199" y="1262574"/>
            <a:ext cx="10278093" cy="707886"/>
          </a:xfrm>
          <a:prstGeom prst="rect">
            <a:avLst/>
          </a:prstGeom>
          <a:noFill/>
        </p:spPr>
        <p:txBody>
          <a:bodyPr wrap="square">
            <a:spAutoFit/>
          </a:bodyPr>
          <a:lstStyle/>
          <a:p>
            <a:r>
              <a:rPr lang="zh-CN" altLang="en-US" sz="2000" dirty="0">
                <a:solidFill>
                  <a:srgbClr val="445185"/>
                </a:solidFill>
                <a:latin typeface="黑体" panose="02010609060101010101" charset="-122"/>
                <a:ea typeface="黑体" panose="02010609060101010101" charset="-122"/>
              </a:rPr>
              <a:t>开源社区的规则制定是确保社区成员在协作和互动中遵守一定准则和行为规范的过程。这有助于维护社区秩序、促进合作和减少潜在的冲突</a:t>
            </a:r>
          </a:p>
        </p:txBody>
      </p:sp>
      <p:pic>
        <p:nvPicPr>
          <p:cNvPr id="12" name="图片 11">
            <a:extLst>
              <a:ext uri="{FF2B5EF4-FFF2-40B4-BE49-F238E27FC236}">
                <a16:creationId xmlns:a16="http://schemas.microsoft.com/office/drawing/2014/main" id="{4B6232A3-4872-BC80-4361-A7E037BA7DA0}"/>
              </a:ext>
            </a:extLst>
          </p:cNvPr>
          <p:cNvPicPr>
            <a:picLocks noChangeAspect="1"/>
          </p:cNvPicPr>
          <p:nvPr/>
        </p:nvPicPr>
        <p:blipFill>
          <a:blip r:embed="rId3"/>
          <a:stretch>
            <a:fillRect/>
          </a:stretch>
        </p:blipFill>
        <p:spPr>
          <a:xfrm>
            <a:off x="1759868" y="1982986"/>
            <a:ext cx="8434754" cy="4172511"/>
          </a:xfrm>
          <a:prstGeom prst="rect">
            <a:avLst/>
          </a:prstGeom>
        </p:spPr>
      </p:pic>
    </p:spTree>
    <p:extLst>
      <p:ext uri="{BB962C8B-B14F-4D97-AF65-F5344CB8AC3E}">
        <p14:creationId xmlns:p14="http://schemas.microsoft.com/office/powerpoint/2010/main" val="26243239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a:solidFill>
                  <a:srgbClr val="445185"/>
                </a:solidFill>
                <a:latin typeface="黑体" panose="02010609060101010101" charset="-122"/>
                <a:ea typeface="黑体" panose="02010609060101010101" charset="-122"/>
              </a:rPr>
              <a:t>权力下放</a:t>
            </a:r>
            <a:endParaRPr lang="zh-CN" altLang="en-US" sz="4800" i="1" dirty="0">
              <a:solidFill>
                <a:srgbClr val="445185"/>
              </a:solidFill>
              <a:latin typeface="黑体" panose="02010609060101010101" charset="-122"/>
              <a:ea typeface="黑体" panose="02010609060101010101" charset="-122"/>
            </a:endParaRPr>
          </a:p>
        </p:txBody>
      </p:sp>
      <p:sp>
        <p:nvSpPr>
          <p:cNvPr id="3" name="文本框 2">
            <a:extLst>
              <a:ext uri="{FF2B5EF4-FFF2-40B4-BE49-F238E27FC236}">
                <a16:creationId xmlns:a16="http://schemas.microsoft.com/office/drawing/2014/main" id="{E6E1EBB7-9673-BF06-8515-2FAC324D3855}"/>
              </a:ext>
            </a:extLst>
          </p:cNvPr>
          <p:cNvSpPr txBox="1"/>
          <p:nvPr/>
        </p:nvSpPr>
        <p:spPr>
          <a:xfrm>
            <a:off x="838199" y="1262574"/>
            <a:ext cx="10961319" cy="707886"/>
          </a:xfrm>
          <a:prstGeom prst="rect">
            <a:avLst/>
          </a:prstGeom>
          <a:noFill/>
        </p:spPr>
        <p:txBody>
          <a:bodyPr wrap="square">
            <a:spAutoFit/>
          </a:bodyPr>
          <a:lstStyle/>
          <a:p>
            <a:r>
              <a:rPr lang="zh-CN" altLang="en-US" sz="2000" dirty="0">
                <a:solidFill>
                  <a:srgbClr val="445185"/>
                </a:solidFill>
                <a:latin typeface="黑体" panose="02010609060101010101" charset="-122"/>
                <a:ea typeface="黑体" panose="02010609060101010101" charset="-122"/>
              </a:rPr>
              <a:t>权力下放是开源社区管理的一种重要方式，这使得决策更具民主性和透明性；</a:t>
            </a:r>
            <a:endParaRPr lang="en-US" altLang="zh-CN" sz="2000" dirty="0">
              <a:solidFill>
                <a:srgbClr val="445185"/>
              </a:solidFill>
              <a:latin typeface="黑体" panose="02010609060101010101" charset="-122"/>
              <a:ea typeface="黑体" panose="02010609060101010101" charset="-122"/>
            </a:endParaRPr>
          </a:p>
          <a:p>
            <a:r>
              <a:rPr lang="zh-CN" altLang="en-US" sz="2000" dirty="0">
                <a:solidFill>
                  <a:srgbClr val="445185"/>
                </a:solidFill>
                <a:latin typeface="黑体" panose="02010609060101010101" charset="-122"/>
                <a:ea typeface="黑体" panose="02010609060101010101" charset="-122"/>
              </a:rPr>
              <a:t>通过将权力和决策分散到社区的不同层次，鼓励更多的参与和协作，有助于社区应对变化和挑战。</a:t>
            </a:r>
          </a:p>
        </p:txBody>
      </p:sp>
      <p:pic>
        <p:nvPicPr>
          <p:cNvPr id="11" name="图片 10">
            <a:extLst>
              <a:ext uri="{FF2B5EF4-FFF2-40B4-BE49-F238E27FC236}">
                <a16:creationId xmlns:a16="http://schemas.microsoft.com/office/drawing/2014/main" id="{6A9ED33E-1A4D-3E13-3193-8AB0D005B371}"/>
              </a:ext>
            </a:extLst>
          </p:cNvPr>
          <p:cNvPicPr>
            <a:picLocks noChangeAspect="1"/>
          </p:cNvPicPr>
          <p:nvPr/>
        </p:nvPicPr>
        <p:blipFill>
          <a:blip r:embed="rId3"/>
          <a:stretch>
            <a:fillRect/>
          </a:stretch>
        </p:blipFill>
        <p:spPr>
          <a:xfrm>
            <a:off x="2209800" y="2134617"/>
            <a:ext cx="7772400" cy="3854859"/>
          </a:xfrm>
          <a:prstGeom prst="rect">
            <a:avLst/>
          </a:prstGeom>
        </p:spPr>
      </p:pic>
    </p:spTree>
    <p:extLst>
      <p:ext uri="{BB962C8B-B14F-4D97-AF65-F5344CB8AC3E}">
        <p14:creationId xmlns:p14="http://schemas.microsoft.com/office/powerpoint/2010/main" val="447430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a:solidFill>
                  <a:srgbClr val="445185"/>
                </a:solidFill>
                <a:latin typeface="黑体" panose="02010609060101010101" charset="-122"/>
                <a:ea typeface="黑体" panose="02010609060101010101" charset="-122"/>
              </a:rPr>
              <a:t>社会契约</a:t>
            </a:r>
            <a:endParaRPr lang="zh-CN" altLang="en-US" sz="4800" i="1" dirty="0">
              <a:solidFill>
                <a:srgbClr val="445185"/>
              </a:solidFill>
              <a:latin typeface="黑体" panose="02010609060101010101" charset="-122"/>
              <a:ea typeface="黑体" panose="02010609060101010101" charset="-122"/>
            </a:endParaRPr>
          </a:p>
        </p:txBody>
      </p:sp>
      <p:sp>
        <p:nvSpPr>
          <p:cNvPr id="3" name="文本框 2">
            <a:extLst>
              <a:ext uri="{FF2B5EF4-FFF2-40B4-BE49-F238E27FC236}">
                <a16:creationId xmlns:a16="http://schemas.microsoft.com/office/drawing/2014/main" id="{E6E1EBB7-9673-BF06-8515-2FAC324D3855}"/>
              </a:ext>
            </a:extLst>
          </p:cNvPr>
          <p:cNvSpPr txBox="1"/>
          <p:nvPr/>
        </p:nvSpPr>
        <p:spPr>
          <a:xfrm>
            <a:off x="438411" y="1791069"/>
            <a:ext cx="3306871" cy="3736600"/>
          </a:xfrm>
          <a:prstGeom prst="rect">
            <a:avLst/>
          </a:prstGeom>
          <a:noFill/>
        </p:spPr>
        <p:txBody>
          <a:bodyPr wrap="square">
            <a:spAutoFit/>
          </a:bodyPr>
          <a:lstStyle/>
          <a:p>
            <a:pPr>
              <a:lnSpc>
                <a:spcPct val="120000"/>
              </a:lnSpc>
            </a:pPr>
            <a:r>
              <a:rPr lang="zh-CN" altLang="en-US" sz="2000" dirty="0">
                <a:solidFill>
                  <a:srgbClr val="445185"/>
                </a:solidFill>
                <a:latin typeface="黑体" panose="02010609060101010101" charset="-122"/>
                <a:ea typeface="黑体" panose="02010609060101010101" charset="-122"/>
              </a:rPr>
              <a:t>开源社区的社会契约是一种行为准则，旨在规范社区成员的互动和行为，鼓励贡献和参与，同时维护积极的社交环境，有助于项目的成功和可持续性。</a:t>
            </a:r>
            <a:endParaRPr lang="en-US" altLang="zh-CN" sz="2000" dirty="0">
              <a:solidFill>
                <a:srgbClr val="445185"/>
              </a:solidFill>
              <a:latin typeface="黑体" panose="02010609060101010101" charset="-122"/>
              <a:ea typeface="黑体" panose="02010609060101010101" charset="-122"/>
            </a:endParaRPr>
          </a:p>
          <a:p>
            <a:pPr>
              <a:lnSpc>
                <a:spcPct val="120000"/>
              </a:lnSpc>
            </a:pPr>
            <a:endParaRPr lang="en-US" altLang="zh-CN" sz="2000" dirty="0">
              <a:solidFill>
                <a:srgbClr val="445185"/>
              </a:solidFill>
              <a:latin typeface="黑体" panose="02010609060101010101" charset="-122"/>
              <a:ea typeface="黑体" panose="02010609060101010101" charset="-122"/>
            </a:endParaRPr>
          </a:p>
          <a:p>
            <a:pPr>
              <a:lnSpc>
                <a:spcPct val="120000"/>
              </a:lnSpc>
            </a:pPr>
            <a:r>
              <a:rPr lang="zh-CN" altLang="en-US" sz="2000" dirty="0">
                <a:solidFill>
                  <a:srgbClr val="445185"/>
                </a:solidFill>
                <a:latin typeface="黑体" panose="02010609060101010101" charset="-122"/>
                <a:ea typeface="黑体" panose="02010609060101010101" charset="-122"/>
              </a:rPr>
              <a:t>社会契约通常反映了社区的文化和价值观，是社区成员互相之间行为的指导方针。</a:t>
            </a:r>
          </a:p>
        </p:txBody>
      </p:sp>
      <p:pic>
        <p:nvPicPr>
          <p:cNvPr id="7" name="图片 6">
            <a:extLst>
              <a:ext uri="{FF2B5EF4-FFF2-40B4-BE49-F238E27FC236}">
                <a16:creationId xmlns:a16="http://schemas.microsoft.com/office/drawing/2014/main" id="{45BBA305-0F19-D574-E4A0-5707D86E64B4}"/>
              </a:ext>
            </a:extLst>
          </p:cNvPr>
          <p:cNvPicPr>
            <a:picLocks noChangeAspect="1"/>
          </p:cNvPicPr>
          <p:nvPr/>
        </p:nvPicPr>
        <p:blipFill>
          <a:blip r:embed="rId3"/>
          <a:stretch>
            <a:fillRect/>
          </a:stretch>
        </p:blipFill>
        <p:spPr>
          <a:xfrm>
            <a:off x="3884819" y="1302706"/>
            <a:ext cx="7772400" cy="4713327"/>
          </a:xfrm>
          <a:prstGeom prst="rect">
            <a:avLst/>
          </a:prstGeom>
        </p:spPr>
      </p:pic>
    </p:spTree>
    <p:extLst>
      <p:ext uri="{BB962C8B-B14F-4D97-AF65-F5344CB8AC3E}">
        <p14:creationId xmlns:p14="http://schemas.microsoft.com/office/powerpoint/2010/main" val="106958961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7" y="419101"/>
            <a:ext cx="665583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度量</a:t>
            </a:r>
          </a:p>
        </p:txBody>
      </p:sp>
      <p:sp>
        <p:nvSpPr>
          <p:cNvPr id="3" name="文本框 2">
            <a:extLst>
              <a:ext uri="{FF2B5EF4-FFF2-40B4-BE49-F238E27FC236}">
                <a16:creationId xmlns:a16="http://schemas.microsoft.com/office/drawing/2014/main" id="{E6E1EBB7-9673-BF06-8515-2FAC324D3855}"/>
              </a:ext>
            </a:extLst>
          </p:cNvPr>
          <p:cNvSpPr txBox="1"/>
          <p:nvPr/>
        </p:nvSpPr>
        <p:spPr>
          <a:xfrm>
            <a:off x="838199" y="1262574"/>
            <a:ext cx="10961319" cy="400110"/>
          </a:xfrm>
          <a:prstGeom prst="rect">
            <a:avLst/>
          </a:prstGeom>
          <a:noFill/>
        </p:spPr>
        <p:txBody>
          <a:bodyPr wrap="square">
            <a:spAutoFit/>
          </a:bodyPr>
          <a:lstStyle/>
          <a:p>
            <a:r>
              <a:rPr lang="zh-CN" altLang="en-US" sz="2000" dirty="0">
                <a:solidFill>
                  <a:srgbClr val="445185"/>
                </a:solidFill>
                <a:latin typeface="黑体" panose="02010609060101010101" charset="-122"/>
                <a:ea typeface="黑体" panose="02010609060101010101" charset="-122"/>
              </a:rPr>
              <a:t>度量在开源社区中非常重要，它们帮助评估项目的健康状况、社区的活跃度和项目的成功。</a:t>
            </a:r>
          </a:p>
        </p:txBody>
      </p:sp>
      <p:pic>
        <p:nvPicPr>
          <p:cNvPr id="2" name="Picture 2">
            <a:extLst>
              <a:ext uri="{FF2B5EF4-FFF2-40B4-BE49-F238E27FC236}">
                <a16:creationId xmlns:a16="http://schemas.microsoft.com/office/drawing/2014/main" id="{78F87E59-1522-B42D-AA81-3673F9444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997" y="4242744"/>
            <a:ext cx="10160000" cy="2705364"/>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A8553AA1-3317-018E-F9EE-1941744210AD}"/>
              </a:ext>
            </a:extLst>
          </p:cNvPr>
          <p:cNvPicPr>
            <a:picLocks noChangeAspect="1"/>
          </p:cNvPicPr>
          <p:nvPr/>
        </p:nvPicPr>
        <p:blipFill>
          <a:blip r:embed="rId4"/>
          <a:stretch>
            <a:fillRect/>
          </a:stretch>
        </p:blipFill>
        <p:spPr>
          <a:xfrm>
            <a:off x="979997" y="1868763"/>
            <a:ext cx="7772400" cy="2326471"/>
          </a:xfrm>
          <a:prstGeom prst="rect">
            <a:avLst/>
          </a:prstGeom>
        </p:spPr>
      </p:pic>
      <p:sp>
        <p:nvSpPr>
          <p:cNvPr id="5" name="矩形: 圆角 340">
            <a:extLst>
              <a:ext uri="{FF2B5EF4-FFF2-40B4-BE49-F238E27FC236}">
                <a16:creationId xmlns:a16="http://schemas.microsoft.com/office/drawing/2014/main" id="{7FCE7E0E-F77C-EA91-8A27-0B22857B19A7}"/>
              </a:ext>
            </a:extLst>
          </p:cNvPr>
          <p:cNvSpPr/>
          <p:nvPr/>
        </p:nvSpPr>
        <p:spPr>
          <a:xfrm>
            <a:off x="9162737" y="2570613"/>
            <a:ext cx="1862960" cy="406966"/>
          </a:xfrm>
          <a:prstGeom prst="roundRect">
            <a:avLst/>
          </a:prstGeom>
          <a:solidFill>
            <a:srgbClr val="0070C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完全透明化运作</a:t>
            </a:r>
          </a:p>
        </p:txBody>
      </p:sp>
      <p:sp>
        <p:nvSpPr>
          <p:cNvPr id="6" name="矩形: 圆角 340">
            <a:extLst>
              <a:ext uri="{FF2B5EF4-FFF2-40B4-BE49-F238E27FC236}">
                <a16:creationId xmlns:a16="http://schemas.microsoft.com/office/drawing/2014/main" id="{CF6D3A82-C765-553C-1879-E8C90D528470}"/>
              </a:ext>
            </a:extLst>
          </p:cNvPr>
          <p:cNvSpPr/>
          <p:nvPr/>
        </p:nvSpPr>
        <p:spPr>
          <a:xfrm>
            <a:off x="9162737" y="3179441"/>
            <a:ext cx="1862960" cy="406966"/>
          </a:xfrm>
          <a:prstGeom prst="roundRect">
            <a:avLst/>
          </a:prstGeom>
          <a:solidFill>
            <a:srgbClr val="0070C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原始数据提供下载</a:t>
            </a:r>
          </a:p>
        </p:txBody>
      </p:sp>
      <p:sp>
        <p:nvSpPr>
          <p:cNvPr id="7" name="矩形: 圆角 340">
            <a:extLst>
              <a:ext uri="{FF2B5EF4-FFF2-40B4-BE49-F238E27FC236}">
                <a16:creationId xmlns:a16="http://schemas.microsoft.com/office/drawing/2014/main" id="{7A0FCDDB-FB71-F39D-8EA3-10A56BDA1979}"/>
              </a:ext>
            </a:extLst>
          </p:cNvPr>
          <p:cNvSpPr/>
          <p:nvPr/>
        </p:nvSpPr>
        <p:spPr>
          <a:xfrm>
            <a:off x="9162737" y="3788268"/>
            <a:ext cx="1862960" cy="406966"/>
          </a:xfrm>
          <a:prstGeom prst="roundRect">
            <a:avLst/>
          </a:prstGeom>
          <a:solidFill>
            <a:srgbClr val="0070C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接受反馈，透明处理</a:t>
            </a:r>
            <a:endParaRPr kumimoji="0" lang="zh-CN" altLang="en-US" sz="1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圆角 340">
            <a:extLst>
              <a:ext uri="{FF2B5EF4-FFF2-40B4-BE49-F238E27FC236}">
                <a16:creationId xmlns:a16="http://schemas.microsoft.com/office/drawing/2014/main" id="{7CFD4D29-AE21-D7B0-579F-5F5FA2706ACC}"/>
              </a:ext>
            </a:extLst>
          </p:cNvPr>
          <p:cNvSpPr/>
          <p:nvPr/>
        </p:nvSpPr>
        <p:spPr>
          <a:xfrm>
            <a:off x="9162737" y="1961785"/>
            <a:ext cx="1862960" cy="406966"/>
          </a:xfrm>
          <a:prstGeom prst="roundRect">
            <a:avLst/>
          </a:prstGeom>
          <a:solidFill>
            <a:srgbClr val="0070C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规则由</a:t>
            </a:r>
            <a:r>
              <a:rPr kumimoji="0" lang="en-US" altLang="zh-CN" sz="1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PMC</a:t>
            </a:r>
            <a:r>
              <a:rPr kumimoji="0" lang="zh-CN" altLang="en-US" sz="1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评审</a:t>
            </a:r>
          </a:p>
        </p:txBody>
      </p:sp>
    </p:spTree>
    <p:extLst>
      <p:ext uri="{BB962C8B-B14F-4D97-AF65-F5344CB8AC3E}">
        <p14:creationId xmlns:p14="http://schemas.microsoft.com/office/powerpoint/2010/main" val="42927700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37ef33ad-325e-480b-bfea-46684073dd51"/>
  <p:tag name="COMMONDATA" val="eyJoZGlkIjoiOGU3NzUzOGI1MzE5NDVhYzhlYTAxN2E5YWM2ZDEzN2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k2xiuxk">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5k2xiuxk">
      <a:majorFont>
        <a:latin typeface="Arial"/>
        <a:ea typeface="微软雅黑"/>
        <a:cs typeface=""/>
      </a:majorFont>
      <a:minorFont>
        <a:latin typeface="Arial"/>
        <a:ea typeface="微软雅黑"/>
        <a:cs typefac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k2xiuxk">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4658</TotalTime>
  <Words>1254</Words>
  <Application>Microsoft Macintosh PowerPoint</Application>
  <PresentationFormat>宽屏</PresentationFormat>
  <Paragraphs>281</Paragraphs>
  <Slides>16</Slides>
  <Notes>8</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16</vt:i4>
      </vt:variant>
    </vt:vector>
  </HeadingPairs>
  <TitlesOfParts>
    <vt:vector size="32" baseType="lpstr">
      <vt:lpstr>阿里巴巴普惠体 R</vt:lpstr>
      <vt:lpstr>等线</vt:lpstr>
      <vt:lpstr>等线 Light</vt:lpstr>
      <vt:lpstr>黑体</vt:lpstr>
      <vt:lpstr>微软雅黑</vt:lpstr>
      <vt:lpstr>微软雅黑</vt:lpstr>
      <vt:lpstr>LarkHackSafariFont</vt:lpstr>
      <vt:lpstr>OPPOSans B</vt:lpstr>
      <vt:lpstr>OPPOSans H</vt:lpstr>
      <vt:lpstr>OPPOSans L</vt:lpstr>
      <vt:lpstr>Arial</vt:lpstr>
      <vt:lpstr>Calibri</vt:lpstr>
      <vt:lpstr>Office 主题​​</vt:lpstr>
      <vt:lpstr>自定义设计方案</vt:lpstr>
      <vt:lpstr>20_BasicBlack</vt:lpstr>
      <vt:lpstr>1_自定义设计方案</vt:lpstr>
      <vt:lpstr>开源治理的十个思考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Qi Baowei</cp:lastModifiedBy>
  <cp:revision>83</cp:revision>
  <dcterms:created xsi:type="dcterms:W3CDTF">2022-06-28T09:26:00Z</dcterms:created>
  <dcterms:modified xsi:type="dcterms:W3CDTF">2023-10-28T08:11:39Z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C8A33F8E81B9421595D2527E982A8F26_13</vt:lpwstr>
  </property>
  <property fmtid="{D5CDD505-2E9C-101B-9397-08002B2CF9AE}" pid="3" name="KSOProductBuildVer">
    <vt:lpwstr>2052-11.1.0.12155</vt:lpwstr>
  </property>
</Properties>
</file>