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845" r:id="rId3"/>
    <p:sldId id="850" r:id="rId4"/>
    <p:sldId id="851" r:id="rId5"/>
    <p:sldId id="852" r:id="rId6"/>
    <p:sldId id="853" r:id="rId7"/>
    <p:sldId id="854" r:id="rId8"/>
    <p:sldId id="855" r:id="rId9"/>
    <p:sldId id="856" r:id="rId10"/>
    <p:sldId id="857" r:id="rId11"/>
    <p:sldId id="858" r:id="rId12"/>
    <p:sldId id="84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A5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-5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4:59:46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1744 24575,'122'4'-68,"-1"5"0,230 48 0,227 99-310,-403-108 339,2-8 0,213 22 0,238-28-443,3-36-226,-376-1 611,-150 3 88,217-6 24,-5-25-160,-277 24 152,0-1-1,-1-2 1,-1-2-1,56-25 1,-81 31 107,0 0 0,-1-1 0,0-1 0,0 0 0,-1-1 0,0 0 0,-1-1 0,0 0 0,0 0 0,-1-1 1,0 0-1,-1-1 0,0 0 0,-1 0 0,-1-1 0,6-13 0,46-147 39,-52 157-153,-1-1 0,-1 0 0,-1 0 0,0 0 0,-1 0 0,0-27 0,-3 34 0,0-1 0,0 1 0,-2 0 0,1 0 0,-1 0 0,0 0 0,-1 0 0,0 1 0,-1 0 0,0-1 0,0 2 0,-8-11 0,-7-4 0,0 1 0,-2 1 0,-34-26 0,26 22 0,-44-31 0,-132-75 0,22 16 0,-193-175 0,353 270 0,-74-55 0,-3 5 0,-158-83 0,121 84 0,-160-55 0,194 89 0,-1 4 0,-2 5 0,-139-15 0,55 22 0,-197 8 0,201 12 0,-302 5 0,462-5 0,0 1 0,1 2 0,-1 0 0,1 2 0,0 0 0,0 2 0,1 1 0,-42 21 0,54-21 0,0 1 0,0 1 0,1-1 0,1 2 0,0 0 0,-15 20 0,7-8 0,8-12 0,-145 191 0,140-179 0,1 2 0,1 0 0,1 1 0,2 0 0,0 1 0,-10 47 0,14-43 71,3 1 0,0 0-1,2 53 1,3-66-248,1 0 1,1 0-1,1 0 0,0-1 1,2 1-1,0-1 0,10 21 1,50 77-5468,4 8 5636,-62-108 8,-2-1-1,0 1 1,0 0 0,-2 0 0,5 34-1,-8-40 567,0-1-1,1 0 0,0 0 1,1 0-1,4 12 0,-4-16-256,0-1-1,0 1 0,0-1 1,1 0-1,0 0 0,0 0 1,0-1-1,0 1 1,1-1-1,5 4 0,12 7-308,2-1 0,0-1 0,48 19 0,9 4 0,-32-14 0,1-2 0,68 17 0,22 9 0,-77-21-455,0 4 0,73 45 0,-109-58-6371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5:05:54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24575,'16'136'0,"-2"142"0,-7-92 0,0-70 0,16 585 0,-24-862-1365,1 114-5461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5:05:56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24575,'1214'0'0,"-989"18"0,-26-1 0,-188-16 0,31 2 0,-40-2 0,1-1 0,-1 1 0,0 0 0,0 0 0,0 0 0,0 0 0,0 0 0,0 0 0,0 1 0,0-1 0,0 1 0,0-1 0,-1 1 0,1 0 0,2 3 0,0 2 0,-1 0 0,0 1 0,0-1 0,-1 0 0,0 1 0,0 0 0,0-1 0,-1 1 0,0 10 0,-2 75 0,0-87 0,-13 130 0,-52 219 0,51-284 0,0 20 0,12-59 0,-3 0 0,-11 38 0,6-30 0,2 0 0,1 1 0,2 0 0,2 0 0,1 50 0,0-45 0,-1-1 0,-17 77 0,13-100-1365,0-9-5461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15:05:57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24575,'56'0'0,"-1"3"0,85 13 0,13 7 0,164 2 0,-279-22 0,308 26 0,-200-14 0,113 5 0,-217-17 0,54 10 0,10 1 0,54-11 305,-101-3-862,-1 1 1,64 11-1,-83-4-6269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C21D6-9D9E-4BE9-BCE8-E8247EEB43D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E6DA6-2D24-4E2F-8920-66C4B9C9F9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93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E6DA6-2D24-4E2F-8920-66C4B9C9F91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380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3’10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1090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6700">
              <a:lnSpc>
                <a:spcPct val="107000"/>
              </a:lnSpc>
              <a:spcAft>
                <a:spcPts val="800"/>
              </a:spcAft>
            </a:pPr>
            <a:r>
              <a:rPr lang="zh-CN" altLang="zh-CN" sz="1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这个故事告诉我们，年轻人在做某事时可能会因一时的兴趣而开始，同时也因为这一时的兴趣，也很容易因一点点小的挫折而放弃。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07000"/>
              </a:lnSpc>
              <a:spcAft>
                <a:spcPts val="800"/>
              </a:spcAft>
            </a:pPr>
            <a:r>
              <a:rPr lang="zh-CN" altLang="zh-CN" sz="1200" b="1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所以关键就是要保持这种热情，不断地激发这种热情</a:t>
            </a:r>
            <a:r>
              <a:rPr lang="zh-CN" altLang="zh-CN" sz="1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，并且，想那个maintainer一样给予友好的指导，这样才能说不至于像我一样因为一个pr就失落了一年，现在看来那一年全是损失。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07000"/>
              </a:lnSpc>
              <a:spcAft>
                <a:spcPts val="800"/>
              </a:spcAft>
            </a:pPr>
            <a:r>
              <a:rPr lang="zh-CN" altLang="zh-CN" sz="1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这就是为什么我创立了"Open Teens"这个的组织，因为我希望通过小项目、小聚会来保持这份热情，引导青少年们参与开源社区，传播开源精神，培养下一代开源人才。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E6DA6-2D24-4E2F-8920-66C4B9C9F91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073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061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1’10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5532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7383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6493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3365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2’30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6346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从那以后</a:t>
            </a:r>
          </a:p>
        </p:txBody>
      </p:sp>
    </p:spTree>
    <p:extLst>
      <p:ext uri="{BB962C8B-B14F-4D97-AF65-F5344CB8AC3E}">
        <p14:creationId xmlns:p14="http://schemas.microsoft.com/office/powerpoint/2010/main" val="211385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2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tags" Target="../tags/tag12.xml"/><Relationship Id="rId19" Type="http://schemas.openxmlformats.org/officeDocument/2006/relationships/image" Target="../media/image5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7F97EC-B455-296F-BB04-57FEA8F74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AF59C4-B504-4922-7C70-2D6207D4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CE8039-C2D4-B8BB-75A7-C0656D5B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62F-C410-40DF-85C9-2FD9B6EB7B62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D2BA2E-D08A-8812-D544-4728DEED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5CA30-8929-2524-9E2F-425E7F635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A3B9-8E6E-4DBF-A7FE-4CFF10B4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0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A3015-46AD-1B93-71F9-47F47E1D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393B1A-865E-C095-1704-DDD401D57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531105-4622-AAA2-3358-27093DBF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62F-C410-40DF-85C9-2FD9B6EB7B62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2CAD07-4628-ACE2-5A19-C2ADB45F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D97369-31F3-F3DC-6582-9A853381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A3B9-8E6E-4DBF-A7FE-4CFF10B4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71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2114ED0-F835-C664-BDC1-0BF515749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7EBDE6-2287-21CF-09B5-075415D8D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7399F9-738A-A747-9463-04B3CFF6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62F-C410-40DF-85C9-2FD9B6EB7B62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9BE114-1E61-DAD6-6765-57040DCBA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E02025-C56A-6E88-DEB3-147B6E32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A3B9-8E6E-4DBF-A7FE-4CFF10B4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580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单击此处编辑</a:t>
            </a:r>
            <a:br>
              <a:rPr lang="zh-CN" altLang="en-US"/>
            </a:br>
            <a:r>
              <a:rPr lang="zh-CN" altLang="en-US"/>
              <a:t>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063476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11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1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2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10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11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4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5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9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8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C97AD-B116-8E6E-8038-24144F91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6C784A-7572-C89E-3E0C-CF005442C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4AFBA2-4159-15CA-22C0-B7540782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62F-C410-40DF-85C9-2FD9B6EB7B62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72CA15-05C6-99A4-698B-E8A7DCA0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FF5F06-1DC7-14F7-2312-BBB98246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A3B9-8E6E-4DBF-A7FE-4CFF10B4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04FD8E-8E43-044F-F278-680DBC9F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8CC30C-D1FF-2260-58D1-186892B67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A070A-D4A4-1408-68BB-265B48E4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62F-C410-40DF-85C9-2FD9B6EB7B62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382A64-EE72-D5AF-6602-DE618BE4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A142D2-084F-4764-62E6-6DC34F32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A3B9-8E6E-4DBF-A7FE-4CFF10B4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71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2E68AD-10A6-5D83-F3EC-EC0C1D70A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19CCE0-D7D5-C99D-00B1-4FB990FCF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6B35D1C-FC5A-D86B-043A-4249E073F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DC9441-B745-B67F-48F6-82B48642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62F-C410-40DF-85C9-2FD9B6EB7B62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929399-3B93-66B2-51FB-380291BC0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2A0A82-1104-0CE2-DA91-45CA5164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A3B9-8E6E-4DBF-A7FE-4CFF10B4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81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1BE854-6AE3-4FC3-9D09-EC7294CB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285080-0D6D-ECC0-A8C3-7EB40ED72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605E22-5B38-6931-DFD8-743427CD2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CA3A04-9B63-E08D-2143-91404C122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D92DE0-3DF8-96F6-3F9A-AED857B46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C880185-5833-1ACF-E484-AA1A373CC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62F-C410-40DF-85C9-2FD9B6EB7B62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5227EE7-3DCE-F9F3-B984-9D2F9B66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8358AE2-F209-29BC-0CB0-F9BF3723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A3B9-8E6E-4DBF-A7FE-4CFF10B4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23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4BBC95-2D4C-ED46-EF7F-D01BD3FB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14F7F0C-52B9-ECAC-C2D8-E81BA517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62F-C410-40DF-85C9-2FD9B6EB7B62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5A32D62-1BB1-BA99-6BBA-ED4BA635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2A11754-F539-51CC-F842-3A8AEC40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A3B9-8E6E-4DBF-A7FE-4CFF10B4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34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8EB6DE-C2BA-621A-A406-669B5281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62F-C410-40DF-85C9-2FD9B6EB7B62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001711B-AFDE-45FD-E6B6-E231B8D2F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FAD48C-4AB1-B1F0-DFC5-F861F9AD6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A3B9-8E6E-4DBF-A7FE-4CFF10B4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44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0DE932-D525-9842-F743-E0DAF501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F6227A-BA51-C674-1F7C-24AE40AE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1993EE-7306-5042-8800-4F4EA5558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9E661B-D914-631F-BF9D-BACC4633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62F-C410-40DF-85C9-2FD9B6EB7B62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97A698-2735-A2AD-6499-C76B61684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C4D1ED-ACA1-9349-8203-AECDF28E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A3B9-8E6E-4DBF-A7FE-4CFF10B4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53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1AA8C0-048A-C57A-D257-46A4FA50E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17DE89-F440-CC61-8179-084F3ACBD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BF3F78-B4FA-ECB7-57D6-95935D4B9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975BAB-F776-84D9-F4B2-E581F6A77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62F-C410-40DF-85C9-2FD9B6EB7B62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E75BE8-38D0-C9CF-B458-A52ABFB8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198EBF-3CDA-1816-9A90-B0C5CB51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A3B9-8E6E-4DBF-A7FE-4CFF10B4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75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156CE57-FE5F-591B-1F5F-26159F3F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800EE6-606C-C7DE-13F1-D73E8293C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354B39-E757-09DA-B562-0C14764EF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8062F-C410-40DF-85C9-2FD9B6EB7B62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4E519E-5E08-B29B-096E-9B112F083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C9C7D4-C612-976A-99BF-55307A9CA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2A3B9-8E6E-4DBF-A7FE-4CFF10B4BC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22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.xml"/><Relationship Id="rId5" Type="http://schemas.openxmlformats.org/officeDocument/2006/relationships/image" Target="../media/image16.png"/><Relationship Id="rId4" Type="http://schemas.openxmlformats.org/officeDocument/2006/relationships/customXml" Target="../ink/ink2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14</a:t>
            </a: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岁少年的开源征程</a:t>
            </a:r>
          </a:p>
        </p:txBody>
      </p:sp>
      <p:sp>
        <p:nvSpPr>
          <p:cNvPr id="14" name="副标题 13"/>
          <p:cNvSpPr>
            <a:spLocks noGrp="1"/>
          </p:cNvSpPr>
          <p:nvPr>
            <p:ph type="subTitle" idx="4294967295"/>
          </p:nvPr>
        </p:nvSpPr>
        <p:spPr>
          <a:xfrm>
            <a:off x="756920" y="3799840"/>
            <a:ext cx="6416040" cy="4826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黄锦源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en-US" altLang="zh-CN" b="1" dirty="0" err="1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OpenTeens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185913" y="386368"/>
            <a:ext cx="2906203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“发粪涂墙”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C972215-14BA-0A9D-FBA6-74773BD5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90" y="1280189"/>
            <a:ext cx="6592220" cy="412490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F4C59E8-0072-0656-3C9B-9CFE2113E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841" y="-1201412"/>
            <a:ext cx="4963159" cy="879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0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825FEB2-AB7C-6B4E-2A25-210227A48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16" y="0"/>
            <a:ext cx="9783167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42904D7-17C6-CA07-74BF-6D208BEB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OpenTeens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D0A0C90-1C2C-A37D-4815-42A5EA356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72" y="630344"/>
            <a:ext cx="625003" cy="62500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710953E-A152-5040-923B-FD70676BAAA5}"/>
              </a:ext>
            </a:extLst>
          </p:cNvPr>
          <p:cNvSpPr txBox="1"/>
          <p:nvPr/>
        </p:nvSpPr>
        <p:spPr>
          <a:xfrm rot="903939">
            <a:off x="7039409" y="586478"/>
            <a:ext cx="2350895" cy="590033"/>
          </a:xfrm>
          <a:prstGeom prst="rect">
            <a:avLst/>
          </a:prstGeom>
          <a:solidFill>
            <a:srgbClr val="4AA5EB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引导</a:t>
            </a:r>
            <a:r>
              <a:rPr lang="en-US" altLang="zh-CN" sz="2400" b="1" dirty="0"/>
              <a:t>  </a:t>
            </a:r>
            <a:r>
              <a:rPr lang="zh-CN" altLang="en-US" sz="2400" b="1" dirty="0"/>
              <a:t>传播  培养</a:t>
            </a:r>
          </a:p>
        </p:txBody>
      </p:sp>
    </p:spTree>
    <p:extLst>
      <p:ext uri="{BB962C8B-B14F-4D97-AF65-F5344CB8AC3E}">
        <p14:creationId xmlns:p14="http://schemas.microsoft.com/office/powerpoint/2010/main" val="2523277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022985" y="764540"/>
            <a:ext cx="6014085" cy="18522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6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</a:p>
          <a:p>
            <a:r>
              <a:rPr 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95137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E51FD48-110E-CD62-6E63-EE2976BD8D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949" y="3774202"/>
            <a:ext cx="1401403" cy="14014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411037" y="154941"/>
            <a:ext cx="4899256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博文中的简单一提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7D03937-F76A-1EF6-C6D5-583D9832D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994" y="3043183"/>
            <a:ext cx="7602011" cy="7716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426544" y="0"/>
            <a:ext cx="3688256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最醒目的是</a:t>
            </a:r>
            <a:r>
              <a:rPr lang="en-US" altLang="zh-CN" sz="2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download</a:t>
            </a:r>
            <a:endParaRPr lang="zh-CN" altLang="en-US" sz="2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3596101-FE4A-1B1F-3F6D-33FF13FB4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985" y="1040068"/>
            <a:ext cx="5973009" cy="5534797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4D42DE87-6A07-9ACE-FC52-4A1F9A425A6B}"/>
              </a:ext>
            </a:extLst>
          </p:cNvPr>
          <p:cNvSpPr/>
          <p:nvPr/>
        </p:nvSpPr>
        <p:spPr>
          <a:xfrm>
            <a:off x="2785310" y="5654571"/>
            <a:ext cx="2658979" cy="9801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591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998" y="419101"/>
            <a:ext cx="3170898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第一个</a:t>
            </a:r>
            <a:r>
              <a:rPr lang="en-US" altLang="zh-CN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repo</a:t>
            </a:r>
            <a:endParaRPr lang="zh-CN" altLang="en-US" sz="4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A9B8568-DFB1-A328-14B7-62B78856B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3" y="1742839"/>
            <a:ext cx="11307753" cy="3372321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549F044-CA59-B1E2-D648-E893F724E54B}"/>
              </a:ext>
            </a:extLst>
          </p:cNvPr>
          <p:cNvCxnSpPr/>
          <p:nvPr/>
        </p:nvCxnSpPr>
        <p:spPr>
          <a:xfrm>
            <a:off x="3248526" y="4704347"/>
            <a:ext cx="62564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15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997" y="419101"/>
            <a:ext cx="2749792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第一次参与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FE06E0-98D3-0E85-0BA5-08D15C570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16" y="1209267"/>
            <a:ext cx="10318759" cy="443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6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997" y="419101"/>
            <a:ext cx="3279182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第一个</a:t>
            </a:r>
            <a:r>
              <a:rPr lang="en-US" altLang="zh-CN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issue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13FC298-4D76-18FE-0583-2F0849FEE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48" y="1562703"/>
            <a:ext cx="8433998" cy="37325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8BD51469-65CE-8437-764D-811175567BDB}"/>
                  </a:ext>
                </a:extLst>
              </p14:cNvPr>
              <p14:cNvContentPartPr/>
              <p14:nvPr/>
            </p14:nvContentPartPr>
            <p14:xfrm>
              <a:off x="4968322" y="3041280"/>
              <a:ext cx="1684440" cy="775440"/>
            </p14:xfrm>
          </p:contentPart>
        </mc:Choice>
        <mc:Fallback xmlns=""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8BD51469-65CE-8437-764D-811175567B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9322" y="3032280"/>
                <a:ext cx="1702080" cy="79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401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997" y="419101"/>
            <a:ext cx="234071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第一个</a:t>
            </a:r>
            <a:r>
              <a:rPr lang="en-US" altLang="zh-CN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PR</a:t>
            </a:r>
            <a:endParaRPr lang="zh-CN" altLang="en-US" sz="4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7ECF7B2-CDE9-DDC1-ACAD-3F114E849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632" y="1647830"/>
            <a:ext cx="9647718" cy="356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3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PR</a:t>
            </a:r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被拒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C4F5626-ADF0-5AF4-9B04-E9ECA44FF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484" y="1740030"/>
            <a:ext cx="8358674" cy="3377939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74336293-3303-F45F-C09C-E4FFCF39FB7C}"/>
              </a:ext>
            </a:extLst>
          </p:cNvPr>
          <p:cNvGrpSpPr/>
          <p:nvPr/>
        </p:nvGrpSpPr>
        <p:grpSpPr>
          <a:xfrm>
            <a:off x="2273703" y="4656107"/>
            <a:ext cx="789480" cy="657360"/>
            <a:chOff x="2273703" y="4656107"/>
            <a:chExt cx="789480" cy="65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墨迹 5">
                  <a:extLst>
                    <a:ext uri="{FF2B5EF4-FFF2-40B4-BE49-F238E27FC236}">
                      <a16:creationId xmlns:a16="http://schemas.microsoft.com/office/drawing/2014/main" id="{C7AE4EB3-8DFF-B0FB-37F7-CCD4296E1E76}"/>
                    </a:ext>
                  </a:extLst>
                </p14:cNvPr>
                <p14:cNvContentPartPr/>
                <p14:nvPr/>
              </p14:nvContentPartPr>
              <p14:xfrm>
                <a:off x="2369823" y="4656107"/>
                <a:ext cx="24480" cy="510120"/>
              </p14:xfrm>
            </p:contentPart>
          </mc:Choice>
          <mc:Fallback xmlns="">
            <p:pic>
              <p:nvPicPr>
                <p:cNvPr id="6" name="墨迹 5">
                  <a:extLst>
                    <a:ext uri="{FF2B5EF4-FFF2-40B4-BE49-F238E27FC236}">
                      <a16:creationId xmlns:a16="http://schemas.microsoft.com/office/drawing/2014/main" id="{C7AE4EB3-8DFF-B0FB-37F7-CCD4296E1E7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61183" y="4647107"/>
                  <a:ext cx="421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墨迹 6">
                  <a:extLst>
                    <a:ext uri="{FF2B5EF4-FFF2-40B4-BE49-F238E27FC236}">
                      <a16:creationId xmlns:a16="http://schemas.microsoft.com/office/drawing/2014/main" id="{DF28BC91-914B-4664-EAEB-B24AAC934646}"/>
                    </a:ext>
                  </a:extLst>
                </p14:cNvPr>
                <p14:cNvContentPartPr/>
                <p14:nvPr/>
              </p14:nvContentPartPr>
              <p14:xfrm>
                <a:off x="2417703" y="4679867"/>
                <a:ext cx="629640" cy="567360"/>
              </p14:xfrm>
            </p:contentPart>
          </mc:Choice>
          <mc:Fallback xmlns="">
            <p:pic>
              <p:nvPicPr>
                <p:cNvPr id="7" name="墨迹 6">
                  <a:extLst>
                    <a:ext uri="{FF2B5EF4-FFF2-40B4-BE49-F238E27FC236}">
                      <a16:creationId xmlns:a16="http://schemas.microsoft.com/office/drawing/2014/main" id="{DF28BC91-914B-4664-EAEB-B24AAC9346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08703" y="4670867"/>
                  <a:ext cx="64728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墨迹 7">
                  <a:extLst>
                    <a:ext uri="{FF2B5EF4-FFF2-40B4-BE49-F238E27FC236}">
                      <a16:creationId xmlns:a16="http://schemas.microsoft.com/office/drawing/2014/main" id="{A4D52645-1A82-DB35-850B-0A712506F1C6}"/>
                    </a:ext>
                  </a:extLst>
                </p14:cNvPr>
                <p14:cNvContentPartPr/>
                <p14:nvPr/>
              </p14:nvContentPartPr>
              <p14:xfrm>
                <a:off x="2273703" y="5245427"/>
                <a:ext cx="789480" cy="68040"/>
              </p14:xfrm>
            </p:contentPart>
          </mc:Choice>
          <mc:Fallback xmlns="">
            <p:pic>
              <p:nvPicPr>
                <p:cNvPr id="8" name="墨迹 7">
                  <a:extLst>
                    <a:ext uri="{FF2B5EF4-FFF2-40B4-BE49-F238E27FC236}">
                      <a16:creationId xmlns:a16="http://schemas.microsoft.com/office/drawing/2014/main" id="{A4D52645-1A82-DB35-850B-0A712506F1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64703" y="5236427"/>
                  <a:ext cx="807120" cy="8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8239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997" y="419101"/>
            <a:ext cx="2328687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重燃热情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BA006E1-2BE5-6CC1-20F7-54686C2E8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232" y="2204866"/>
            <a:ext cx="6163535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147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204</Words>
  <Application>Microsoft Office PowerPoint</Application>
  <PresentationFormat>宽屏</PresentationFormat>
  <Paragraphs>25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阿里巴巴普惠体 R</vt:lpstr>
      <vt:lpstr>等线</vt:lpstr>
      <vt:lpstr>等线 Light</vt:lpstr>
      <vt:lpstr>黑体</vt:lpstr>
      <vt:lpstr>Arial</vt:lpstr>
      <vt:lpstr>Office 主题​​</vt:lpstr>
      <vt:lpstr>14岁少年的开源征程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OpenTeens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第八届中国开源年会 通用PPT模板</dc:title>
  <dc:creator>Huang Bernie</dc:creator>
  <cp:lastModifiedBy>Huang Bernie</cp:lastModifiedBy>
  <cp:revision>16</cp:revision>
  <dcterms:created xsi:type="dcterms:W3CDTF">2023-10-13T14:28:08Z</dcterms:created>
  <dcterms:modified xsi:type="dcterms:W3CDTF">2023-10-26T12:46:08Z</dcterms:modified>
</cp:coreProperties>
</file>