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9" r:id="rId2"/>
  </p:sldMasterIdLst>
  <p:notesMasterIdLst>
    <p:notesMasterId r:id="rId12"/>
  </p:notesMasterIdLst>
  <p:sldIdLst>
    <p:sldId id="850" r:id="rId3"/>
    <p:sldId id="558" r:id="rId4"/>
    <p:sldId id="564" r:id="rId5"/>
    <p:sldId id="559" r:id="rId6"/>
    <p:sldId id="561" r:id="rId7"/>
    <p:sldId id="560" r:id="rId8"/>
    <p:sldId id="562" r:id="rId9"/>
    <p:sldId id="563" r:id="rId10"/>
    <p:sldId id="849" r:id="rId11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" id="{B7035B28-99C6-FC49-BBC2-4602595BBB47}">
          <p14:sldIdLst>
            <p14:sldId id="850"/>
            <p14:sldId id="558"/>
            <p14:sldId id="564"/>
            <p14:sldId id="559"/>
            <p14:sldId id="561"/>
            <p14:sldId id="560"/>
            <p14:sldId id="562"/>
            <p14:sldId id="563"/>
            <p14:sldId id="84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5E40BB-B6D1-84F1-AD42-3F397413C0C8}" name="Liu Yu" initials="LY" userId="fa1ce6bb9463f94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761"/>
    <a:srgbClr val="282762"/>
    <a:srgbClr val="3883FD"/>
    <a:srgbClr val="0A99FF"/>
    <a:srgbClr val="FFFD78"/>
    <a:srgbClr val="14AE5C"/>
    <a:srgbClr val="9747FF"/>
    <a:srgbClr val="FFCE2A"/>
    <a:srgbClr val="FC9432"/>
    <a:srgbClr val="FF8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40D4EE-2118-684B-A064-268E161DD2E6}" v="9" dt="2023-10-24T02:41:47.6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9"/>
    <p:restoredTop sz="76770"/>
  </p:normalViewPr>
  <p:slideViewPr>
    <p:cSldViewPr snapToGrid="0">
      <p:cViewPr varScale="1">
        <p:scale>
          <a:sx n="88" d="100"/>
          <a:sy n="88" d="100"/>
        </p:scale>
        <p:origin x="1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u Yu" userId="fa1ce6bb9463f949" providerId="LiveId" clId="{11050034-981E-0F4F-9940-2784156DBEC0}"/>
    <pc:docChg chg="undo custSel modSld">
      <pc:chgData name="Liu Yu" userId="fa1ce6bb9463f949" providerId="LiveId" clId="{11050034-981E-0F4F-9940-2784156DBEC0}" dt="2023-05-22T13:58:36.566" v="1436" actId="20577"/>
      <pc:docMkLst>
        <pc:docMk/>
      </pc:docMkLst>
      <pc:sldChg chg="addSp delSp modSp mod modNotesTx">
        <pc:chgData name="Liu Yu" userId="fa1ce6bb9463f949" providerId="LiveId" clId="{11050034-981E-0F4F-9940-2784156DBEC0}" dt="2023-05-22T13:58:36.566" v="1436" actId="20577"/>
        <pc:sldMkLst>
          <pc:docMk/>
          <pc:sldMk cId="3630042245" sldId="261"/>
        </pc:sldMkLst>
        <pc:spChg chg="add mod">
          <ac:chgData name="Liu Yu" userId="fa1ce6bb9463f949" providerId="LiveId" clId="{11050034-981E-0F4F-9940-2784156DBEC0}" dt="2023-05-22T13:56:28.182" v="1201" actId="255"/>
          <ac:spMkLst>
            <pc:docMk/>
            <pc:sldMk cId="3630042245" sldId="261"/>
            <ac:spMk id="6" creationId="{04A4058C-14C5-B368-2910-5F98D7E4A581}"/>
          </ac:spMkLst>
        </pc:spChg>
        <pc:spChg chg="del mod">
          <ac:chgData name="Liu Yu" userId="fa1ce6bb9463f949" providerId="LiveId" clId="{11050034-981E-0F4F-9940-2784156DBEC0}" dt="2023-05-22T13:56:01.685" v="1197" actId="478"/>
          <ac:spMkLst>
            <pc:docMk/>
            <pc:sldMk cId="3630042245" sldId="261"/>
            <ac:spMk id="10" creationId="{FBED1603-AC31-C477-78D9-5B33612D89D3}"/>
          </ac:spMkLst>
        </pc:spChg>
        <pc:spChg chg="add del mod">
          <ac:chgData name="Liu Yu" userId="fa1ce6bb9463f949" providerId="LiveId" clId="{11050034-981E-0F4F-9940-2784156DBEC0}" dt="2023-05-22T13:56:10.785" v="1200"/>
          <ac:spMkLst>
            <pc:docMk/>
            <pc:sldMk cId="3630042245" sldId="261"/>
            <ac:spMk id="11" creationId="{5D1F4F1F-874E-AF26-5F72-0F057E9A384C}"/>
          </ac:spMkLst>
        </pc:spChg>
      </pc:sldChg>
      <pc:sldChg chg="addSp delSp mod modNotesTx">
        <pc:chgData name="Liu Yu" userId="fa1ce6bb9463f949" providerId="LiveId" clId="{11050034-981E-0F4F-9940-2784156DBEC0}" dt="2023-05-22T13:55:14.647" v="1163" actId="20577"/>
        <pc:sldMkLst>
          <pc:docMk/>
          <pc:sldMk cId="2794669990" sldId="290"/>
        </pc:sldMkLst>
        <pc:spChg chg="add del">
          <ac:chgData name="Liu Yu" userId="fa1ce6bb9463f949" providerId="LiveId" clId="{11050034-981E-0F4F-9940-2784156DBEC0}" dt="2023-05-21T22:24:36.943" v="443" actId="478"/>
          <ac:spMkLst>
            <pc:docMk/>
            <pc:sldMk cId="2794669990" sldId="290"/>
            <ac:spMk id="3" creationId="{75DACF48-C783-2740-6244-083B18927A70}"/>
          </ac:spMkLst>
        </pc:spChg>
      </pc:sldChg>
      <pc:sldChg chg="modNotesTx">
        <pc:chgData name="Liu Yu" userId="fa1ce6bb9463f949" providerId="LiveId" clId="{11050034-981E-0F4F-9940-2784156DBEC0}" dt="2023-05-22T13:12:59.286" v="670"/>
        <pc:sldMkLst>
          <pc:docMk/>
          <pc:sldMk cId="113048312" sldId="293"/>
        </pc:sldMkLst>
      </pc:sldChg>
      <pc:sldChg chg="modNotesTx">
        <pc:chgData name="Liu Yu" userId="fa1ce6bb9463f949" providerId="LiveId" clId="{11050034-981E-0F4F-9940-2784156DBEC0}" dt="2023-05-22T13:13:38.198" v="672"/>
        <pc:sldMkLst>
          <pc:docMk/>
          <pc:sldMk cId="819633186" sldId="294"/>
        </pc:sldMkLst>
      </pc:sldChg>
      <pc:sldChg chg="modNotesTx">
        <pc:chgData name="Liu Yu" userId="fa1ce6bb9463f949" providerId="LiveId" clId="{11050034-981E-0F4F-9940-2784156DBEC0}" dt="2023-05-22T13:14:08.322" v="685" actId="20577"/>
        <pc:sldMkLst>
          <pc:docMk/>
          <pc:sldMk cId="792500579" sldId="295"/>
        </pc:sldMkLst>
      </pc:sldChg>
      <pc:sldChg chg="modNotesTx">
        <pc:chgData name="Liu Yu" userId="fa1ce6bb9463f949" providerId="LiveId" clId="{11050034-981E-0F4F-9940-2784156DBEC0}" dt="2023-05-22T13:07:07.432" v="567" actId="20577"/>
        <pc:sldMkLst>
          <pc:docMk/>
          <pc:sldMk cId="3697096500" sldId="415"/>
        </pc:sldMkLst>
      </pc:sldChg>
      <pc:sldChg chg="modSp mod modNotesTx">
        <pc:chgData name="Liu Yu" userId="fa1ce6bb9463f949" providerId="LiveId" clId="{11050034-981E-0F4F-9940-2784156DBEC0}" dt="2023-05-22T13:06:32.142" v="558" actId="20577"/>
        <pc:sldMkLst>
          <pc:docMk/>
          <pc:sldMk cId="536558180" sldId="416"/>
        </pc:sldMkLst>
        <pc:spChg chg="mod">
          <ac:chgData name="Liu Yu" userId="fa1ce6bb9463f949" providerId="LiveId" clId="{11050034-981E-0F4F-9940-2784156DBEC0}" dt="2023-05-22T02:14:06.410" v="446" actId="108"/>
          <ac:spMkLst>
            <pc:docMk/>
            <pc:sldMk cId="536558180" sldId="416"/>
            <ac:spMk id="6" creationId="{FBBB7705-888A-58DC-D49E-C6550AC817D7}"/>
          </ac:spMkLst>
        </pc:spChg>
      </pc:sldChg>
      <pc:sldChg chg="modNotesTx">
        <pc:chgData name="Liu Yu" userId="fa1ce6bb9463f949" providerId="LiveId" clId="{11050034-981E-0F4F-9940-2784156DBEC0}" dt="2023-05-22T13:07:50.098" v="569"/>
        <pc:sldMkLst>
          <pc:docMk/>
          <pc:sldMk cId="1733682243" sldId="419"/>
        </pc:sldMkLst>
      </pc:sldChg>
      <pc:sldChg chg="modNotesTx">
        <pc:chgData name="Liu Yu" userId="fa1ce6bb9463f949" providerId="LiveId" clId="{11050034-981E-0F4F-9940-2784156DBEC0}" dt="2023-05-22T13:08:13.514" v="576" actId="20577"/>
        <pc:sldMkLst>
          <pc:docMk/>
          <pc:sldMk cId="3944366387" sldId="421"/>
        </pc:sldMkLst>
      </pc:sldChg>
      <pc:sldChg chg="modNotesTx">
        <pc:chgData name="Liu Yu" userId="fa1ce6bb9463f949" providerId="LiveId" clId="{11050034-981E-0F4F-9940-2784156DBEC0}" dt="2023-05-22T13:12:28.998" v="668"/>
        <pc:sldMkLst>
          <pc:docMk/>
          <pc:sldMk cId="709928115" sldId="422"/>
        </pc:sldMkLst>
      </pc:sldChg>
      <pc:sldChg chg="modNotesTx">
        <pc:chgData name="Liu Yu" userId="fa1ce6bb9463f949" providerId="LiveId" clId="{11050034-981E-0F4F-9940-2784156DBEC0}" dt="2023-05-22T13:08:23.177" v="577"/>
        <pc:sldMkLst>
          <pc:docMk/>
          <pc:sldMk cId="3409367136" sldId="427"/>
        </pc:sldMkLst>
      </pc:sldChg>
      <pc:sldChg chg="modSp mod modNotesTx">
        <pc:chgData name="Liu Yu" userId="fa1ce6bb9463f949" providerId="LiveId" clId="{11050034-981E-0F4F-9940-2784156DBEC0}" dt="2023-05-22T13:09:08.905" v="612" actId="20577"/>
        <pc:sldMkLst>
          <pc:docMk/>
          <pc:sldMk cId="2507936917" sldId="431"/>
        </pc:sldMkLst>
        <pc:spChg chg="mod">
          <ac:chgData name="Liu Yu" userId="fa1ce6bb9463f949" providerId="LiveId" clId="{11050034-981E-0F4F-9940-2784156DBEC0}" dt="2023-05-22T13:09:08.905" v="612" actId="20577"/>
          <ac:spMkLst>
            <pc:docMk/>
            <pc:sldMk cId="2507936917" sldId="431"/>
            <ac:spMk id="2" creationId="{1042B2E3-C166-50F3-F869-38DB6AC96471}"/>
          </ac:spMkLst>
        </pc:spChg>
      </pc:sldChg>
      <pc:sldChg chg="modSp mod modNotesTx">
        <pc:chgData name="Liu Yu" userId="fa1ce6bb9463f949" providerId="LiveId" clId="{11050034-981E-0F4F-9940-2784156DBEC0}" dt="2023-05-22T13:09:24.404" v="621"/>
        <pc:sldMkLst>
          <pc:docMk/>
          <pc:sldMk cId="286513169" sldId="432"/>
        </pc:sldMkLst>
        <pc:spChg chg="mod">
          <ac:chgData name="Liu Yu" userId="fa1ce6bb9463f949" providerId="LiveId" clId="{11050034-981E-0F4F-9940-2784156DBEC0}" dt="2023-05-22T13:09:17.672" v="620" actId="20577"/>
          <ac:spMkLst>
            <pc:docMk/>
            <pc:sldMk cId="286513169" sldId="432"/>
            <ac:spMk id="2" creationId="{92FFE20A-1EC8-285F-BF14-9E3CEDE7340F}"/>
          </ac:spMkLst>
        </pc:spChg>
      </pc:sldChg>
      <pc:sldChg chg="modNotesTx">
        <pc:chgData name="Liu Yu" userId="fa1ce6bb9463f949" providerId="LiveId" clId="{11050034-981E-0F4F-9940-2784156DBEC0}" dt="2023-05-22T13:09:32.285" v="622"/>
        <pc:sldMkLst>
          <pc:docMk/>
          <pc:sldMk cId="3580702628" sldId="433"/>
        </pc:sldMkLst>
      </pc:sldChg>
      <pc:sldChg chg="modSp mod modNotesTx">
        <pc:chgData name="Liu Yu" userId="fa1ce6bb9463f949" providerId="LiveId" clId="{11050034-981E-0F4F-9940-2784156DBEC0}" dt="2023-05-22T13:09:49.335" v="627" actId="20577"/>
        <pc:sldMkLst>
          <pc:docMk/>
          <pc:sldMk cId="3756210078" sldId="434"/>
        </pc:sldMkLst>
        <pc:spChg chg="mod">
          <ac:chgData name="Liu Yu" userId="fa1ce6bb9463f949" providerId="LiveId" clId="{11050034-981E-0F4F-9940-2784156DBEC0}" dt="2023-05-21T07:54:00.736" v="282" actId="20577"/>
          <ac:spMkLst>
            <pc:docMk/>
            <pc:sldMk cId="3756210078" sldId="434"/>
            <ac:spMk id="3" creationId="{E4119CBB-F341-792C-0BE9-98A867D62239}"/>
          </ac:spMkLst>
        </pc:spChg>
        <pc:spChg chg="mod">
          <ac:chgData name="Liu Yu" userId="fa1ce6bb9463f949" providerId="LiveId" clId="{11050034-981E-0F4F-9940-2784156DBEC0}" dt="2023-05-21T07:54:02.707" v="283" actId="20577"/>
          <ac:spMkLst>
            <pc:docMk/>
            <pc:sldMk cId="3756210078" sldId="434"/>
            <ac:spMk id="5" creationId="{F5952CA8-DD9B-F228-38BE-E70DB2235FC3}"/>
          </ac:spMkLst>
        </pc:spChg>
      </pc:sldChg>
      <pc:sldChg chg="modSp modNotesTx">
        <pc:chgData name="Liu Yu" userId="fa1ce6bb9463f949" providerId="LiveId" clId="{11050034-981E-0F4F-9940-2784156DBEC0}" dt="2023-05-22T13:10:22.546" v="637" actId="20577"/>
        <pc:sldMkLst>
          <pc:docMk/>
          <pc:sldMk cId="44364747" sldId="435"/>
        </pc:sldMkLst>
        <pc:graphicFrameChg chg="mod">
          <ac:chgData name="Liu Yu" userId="fa1ce6bb9463f949" providerId="LiveId" clId="{11050034-981E-0F4F-9940-2784156DBEC0}" dt="2023-05-21T07:57:01.075" v="284"/>
          <ac:graphicFrameMkLst>
            <pc:docMk/>
            <pc:sldMk cId="44364747" sldId="435"/>
            <ac:graphicFrameMk id="11" creationId="{41939C14-6F2E-DCEE-B23B-9041DD56B707}"/>
          </ac:graphicFrameMkLst>
        </pc:graphicFrameChg>
      </pc:sldChg>
      <pc:sldChg chg="modSp mod modNotesTx">
        <pc:chgData name="Liu Yu" userId="fa1ce6bb9463f949" providerId="LiveId" clId="{11050034-981E-0F4F-9940-2784156DBEC0}" dt="2023-05-22T13:10:40.031" v="643" actId="20577"/>
        <pc:sldMkLst>
          <pc:docMk/>
          <pc:sldMk cId="3416936929" sldId="437"/>
        </pc:sldMkLst>
        <pc:spChg chg="mod">
          <ac:chgData name="Liu Yu" userId="fa1ce6bb9463f949" providerId="LiveId" clId="{11050034-981E-0F4F-9940-2784156DBEC0}" dt="2023-05-21T07:58:12.293" v="299" actId="1076"/>
          <ac:spMkLst>
            <pc:docMk/>
            <pc:sldMk cId="3416936929" sldId="437"/>
            <ac:spMk id="3" creationId="{527FDAEF-B548-753B-3083-EA7B41DD6AD1}"/>
          </ac:spMkLst>
        </pc:spChg>
        <pc:spChg chg="mod">
          <ac:chgData name="Liu Yu" userId="fa1ce6bb9463f949" providerId="LiveId" clId="{11050034-981E-0F4F-9940-2784156DBEC0}" dt="2023-05-21T07:58:12.293" v="299" actId="1076"/>
          <ac:spMkLst>
            <pc:docMk/>
            <pc:sldMk cId="3416936929" sldId="437"/>
            <ac:spMk id="5" creationId="{56F1AB94-3FF0-8E2B-D832-CD5D34E0AC94}"/>
          </ac:spMkLst>
        </pc:spChg>
      </pc:sldChg>
      <pc:sldChg chg="modSp mod modNotesTx">
        <pc:chgData name="Liu Yu" userId="fa1ce6bb9463f949" providerId="LiveId" clId="{11050034-981E-0F4F-9940-2784156DBEC0}" dt="2023-05-22T13:11:09.869" v="650" actId="20577"/>
        <pc:sldMkLst>
          <pc:docMk/>
          <pc:sldMk cId="2610586974" sldId="438"/>
        </pc:sldMkLst>
        <pc:spChg chg="mod">
          <ac:chgData name="Liu Yu" userId="fa1ce6bb9463f949" providerId="LiveId" clId="{11050034-981E-0F4F-9940-2784156DBEC0}" dt="2023-05-21T07:58:44.201" v="302" actId="20577"/>
          <ac:spMkLst>
            <pc:docMk/>
            <pc:sldMk cId="2610586974" sldId="438"/>
            <ac:spMk id="4" creationId="{E913885F-D519-43B6-8403-3C60440CB340}"/>
          </ac:spMkLst>
        </pc:spChg>
      </pc:sldChg>
      <pc:sldChg chg="modNotesTx">
        <pc:chgData name="Liu Yu" userId="fa1ce6bb9463f949" providerId="LiveId" clId="{11050034-981E-0F4F-9940-2784156DBEC0}" dt="2023-05-22T13:11:32.440" v="653" actId="20577"/>
        <pc:sldMkLst>
          <pc:docMk/>
          <pc:sldMk cId="3225729319" sldId="440"/>
        </pc:sldMkLst>
      </pc:sldChg>
      <pc:sldChg chg="modSp mod modNotesTx">
        <pc:chgData name="Liu Yu" userId="fa1ce6bb9463f949" providerId="LiveId" clId="{11050034-981E-0F4F-9940-2784156DBEC0}" dt="2023-05-22T13:11:53.963" v="661" actId="20577"/>
        <pc:sldMkLst>
          <pc:docMk/>
          <pc:sldMk cId="2312609000" sldId="442"/>
        </pc:sldMkLst>
        <pc:spChg chg="mod">
          <ac:chgData name="Liu Yu" userId="fa1ce6bb9463f949" providerId="LiveId" clId="{11050034-981E-0F4F-9940-2784156DBEC0}" dt="2023-05-21T07:59:05.964" v="303" actId="20577"/>
          <ac:spMkLst>
            <pc:docMk/>
            <pc:sldMk cId="2312609000" sldId="442"/>
            <ac:spMk id="5" creationId="{56F1AB94-3FF0-8E2B-D832-CD5D34E0AC94}"/>
          </ac:spMkLst>
        </pc:spChg>
      </pc:sldChg>
      <pc:sldChg chg="modNotesTx">
        <pc:chgData name="Liu Yu" userId="fa1ce6bb9463f949" providerId="LiveId" clId="{11050034-981E-0F4F-9940-2784156DBEC0}" dt="2023-05-22T13:12:12.803" v="666" actId="20577"/>
        <pc:sldMkLst>
          <pc:docMk/>
          <pc:sldMk cId="66673886" sldId="448"/>
        </pc:sldMkLst>
      </pc:sldChg>
      <pc:sldChg chg="modNotesTx">
        <pc:chgData name="Liu Yu" userId="fa1ce6bb9463f949" providerId="LiveId" clId="{11050034-981E-0F4F-9940-2784156DBEC0}" dt="2023-05-22T13:13:19.382" v="671"/>
        <pc:sldMkLst>
          <pc:docMk/>
          <pc:sldMk cId="1181853260" sldId="449"/>
        </pc:sldMkLst>
      </pc:sldChg>
      <pc:sldChg chg="addSp delSp modSp modNotesTx">
        <pc:chgData name="Liu Yu" userId="fa1ce6bb9463f949" providerId="LiveId" clId="{11050034-981E-0F4F-9940-2784156DBEC0}" dt="2023-05-22T13:14:19.385" v="688" actId="20577"/>
        <pc:sldMkLst>
          <pc:docMk/>
          <pc:sldMk cId="121356785" sldId="450"/>
        </pc:sldMkLst>
        <pc:picChg chg="add mod">
          <ac:chgData name="Liu Yu" userId="fa1ce6bb9463f949" providerId="LiveId" clId="{11050034-981E-0F4F-9940-2784156DBEC0}" dt="2023-05-22T07:54:20.878" v="488" actId="14100"/>
          <ac:picMkLst>
            <pc:docMk/>
            <pc:sldMk cId="121356785" sldId="450"/>
            <ac:picMk id="1026" creationId="{6325F61D-B151-FD04-2062-4CBF9899F0D6}"/>
          </ac:picMkLst>
        </pc:picChg>
        <pc:picChg chg="del">
          <ac:chgData name="Liu Yu" userId="fa1ce6bb9463f949" providerId="LiveId" clId="{11050034-981E-0F4F-9940-2784156DBEC0}" dt="2023-05-22T07:54:01.379" v="480" actId="478"/>
          <ac:picMkLst>
            <pc:docMk/>
            <pc:sldMk cId="121356785" sldId="450"/>
            <ac:picMk id="38923" creationId="{E9667B10-28F5-7463-66EF-DD9BD784844E}"/>
          </ac:picMkLst>
        </pc:picChg>
      </pc:sldChg>
      <pc:sldChg chg="modNotesTx">
        <pc:chgData name="Liu Yu" userId="fa1ce6bb9463f949" providerId="LiveId" clId="{11050034-981E-0F4F-9940-2784156DBEC0}" dt="2023-05-22T13:15:32.403" v="746" actId="20577"/>
        <pc:sldMkLst>
          <pc:docMk/>
          <pc:sldMk cId="1063231469" sldId="451"/>
        </pc:sldMkLst>
      </pc:sldChg>
      <pc:sldChg chg="modNotesTx">
        <pc:chgData name="Liu Yu" userId="fa1ce6bb9463f949" providerId="LiveId" clId="{11050034-981E-0F4F-9940-2784156DBEC0}" dt="2023-05-22T13:16:02.187" v="755" actId="20577"/>
        <pc:sldMkLst>
          <pc:docMk/>
          <pc:sldMk cId="418753843" sldId="452"/>
        </pc:sldMkLst>
      </pc:sldChg>
      <pc:sldChg chg="modNotesTx">
        <pc:chgData name="Liu Yu" userId="fa1ce6bb9463f949" providerId="LiveId" clId="{11050034-981E-0F4F-9940-2784156DBEC0}" dt="2023-05-22T13:16:38.775" v="758"/>
        <pc:sldMkLst>
          <pc:docMk/>
          <pc:sldMk cId="2350208988" sldId="458"/>
        </pc:sldMkLst>
      </pc:sldChg>
      <pc:sldChg chg="modNotesTx">
        <pc:chgData name="Liu Yu" userId="fa1ce6bb9463f949" providerId="LiveId" clId="{11050034-981E-0F4F-9940-2784156DBEC0}" dt="2023-05-22T13:18:04.875" v="767" actId="20577"/>
        <pc:sldMkLst>
          <pc:docMk/>
          <pc:sldMk cId="1208116929" sldId="459"/>
        </pc:sldMkLst>
      </pc:sldChg>
      <pc:sldChg chg="modSp mod modNotesTx">
        <pc:chgData name="Liu Yu" userId="fa1ce6bb9463f949" providerId="LiveId" clId="{11050034-981E-0F4F-9940-2784156DBEC0}" dt="2023-05-22T13:18:44.056" v="790" actId="20577"/>
        <pc:sldMkLst>
          <pc:docMk/>
          <pc:sldMk cId="1227689607" sldId="461"/>
        </pc:sldMkLst>
        <pc:spChg chg="mod">
          <ac:chgData name="Liu Yu" userId="fa1ce6bb9463f949" providerId="LiveId" clId="{11050034-981E-0F4F-9940-2784156DBEC0}" dt="2023-05-21T08:00:08.310" v="305" actId="20577"/>
          <ac:spMkLst>
            <pc:docMk/>
            <pc:sldMk cId="1227689607" sldId="461"/>
            <ac:spMk id="5" creationId="{F98A8103-DE96-0E49-0F15-783B559B64BC}"/>
          </ac:spMkLst>
        </pc:spChg>
      </pc:sldChg>
      <pc:sldChg chg="modSp mod modNotesTx">
        <pc:chgData name="Liu Yu" userId="fa1ce6bb9463f949" providerId="LiveId" clId="{11050034-981E-0F4F-9940-2784156DBEC0}" dt="2023-05-22T13:19:43.701" v="803" actId="20577"/>
        <pc:sldMkLst>
          <pc:docMk/>
          <pc:sldMk cId="498942664" sldId="462"/>
        </pc:sldMkLst>
        <pc:spChg chg="mod">
          <ac:chgData name="Liu Yu" userId="fa1ce6bb9463f949" providerId="LiveId" clId="{11050034-981E-0F4F-9940-2784156DBEC0}" dt="2023-05-21T08:01:17.955" v="307" actId="20577"/>
          <ac:spMkLst>
            <pc:docMk/>
            <pc:sldMk cId="498942664" sldId="462"/>
            <ac:spMk id="14" creationId="{555B25CA-0F20-14AC-0225-0FDEE09E3293}"/>
          </ac:spMkLst>
        </pc:spChg>
      </pc:sldChg>
      <pc:sldChg chg="modSp modNotesTx">
        <pc:chgData name="Liu Yu" userId="fa1ce6bb9463f949" providerId="LiveId" clId="{11050034-981E-0F4F-9940-2784156DBEC0}" dt="2023-05-22T13:21:06.444" v="851" actId="20577"/>
        <pc:sldMkLst>
          <pc:docMk/>
          <pc:sldMk cId="1400597019" sldId="463"/>
        </pc:sldMkLst>
        <pc:spChg chg="mod">
          <ac:chgData name="Liu Yu" userId="fa1ce6bb9463f949" providerId="LiveId" clId="{11050034-981E-0F4F-9940-2784156DBEC0}" dt="2023-05-21T08:01:40.692" v="309" actId="20577"/>
          <ac:spMkLst>
            <pc:docMk/>
            <pc:sldMk cId="1400597019" sldId="463"/>
            <ac:spMk id="10" creationId="{50BC4AEA-D121-0EDA-5276-A8A64E7DAA1A}"/>
          </ac:spMkLst>
        </pc:spChg>
      </pc:sldChg>
      <pc:sldChg chg="modSp mod modNotesTx">
        <pc:chgData name="Liu Yu" userId="fa1ce6bb9463f949" providerId="LiveId" clId="{11050034-981E-0F4F-9940-2784156DBEC0}" dt="2023-05-22T13:21:55.248" v="859" actId="20577"/>
        <pc:sldMkLst>
          <pc:docMk/>
          <pc:sldMk cId="1133000679" sldId="464"/>
        </pc:sldMkLst>
        <pc:spChg chg="mod">
          <ac:chgData name="Liu Yu" userId="fa1ce6bb9463f949" providerId="LiveId" clId="{11050034-981E-0F4F-9940-2784156DBEC0}" dt="2023-05-20T02:35:09.165" v="9" actId="20577"/>
          <ac:spMkLst>
            <pc:docMk/>
            <pc:sldMk cId="1133000679" sldId="464"/>
            <ac:spMk id="5" creationId="{F98A8103-DE96-0E49-0F15-783B559B64BC}"/>
          </ac:spMkLst>
        </pc:spChg>
      </pc:sldChg>
      <pc:sldChg chg="modNotesTx">
        <pc:chgData name="Liu Yu" userId="fa1ce6bb9463f949" providerId="LiveId" clId="{11050034-981E-0F4F-9940-2784156DBEC0}" dt="2023-05-22T13:23:02.436" v="864" actId="20577"/>
        <pc:sldMkLst>
          <pc:docMk/>
          <pc:sldMk cId="2766652337" sldId="466"/>
        </pc:sldMkLst>
      </pc:sldChg>
      <pc:sldChg chg="modSp mod modNotesTx">
        <pc:chgData name="Liu Yu" userId="fa1ce6bb9463f949" providerId="LiveId" clId="{11050034-981E-0F4F-9940-2784156DBEC0}" dt="2023-05-22T13:24:04.617" v="872" actId="20577"/>
        <pc:sldMkLst>
          <pc:docMk/>
          <pc:sldMk cId="4002068323" sldId="468"/>
        </pc:sldMkLst>
        <pc:spChg chg="mod">
          <ac:chgData name="Liu Yu" userId="fa1ce6bb9463f949" providerId="LiveId" clId="{11050034-981E-0F4F-9940-2784156DBEC0}" dt="2023-05-21T08:02:46.800" v="323" actId="20577"/>
          <ac:spMkLst>
            <pc:docMk/>
            <pc:sldMk cId="4002068323" sldId="468"/>
            <ac:spMk id="13" creationId="{5A455C00-F170-C462-A0A2-6667FB5DCBF7}"/>
          </ac:spMkLst>
        </pc:spChg>
      </pc:sldChg>
      <pc:sldChg chg="modNotesTx">
        <pc:chgData name="Liu Yu" userId="fa1ce6bb9463f949" providerId="LiveId" clId="{11050034-981E-0F4F-9940-2784156DBEC0}" dt="2023-05-22T13:25:13.392" v="883" actId="20577"/>
        <pc:sldMkLst>
          <pc:docMk/>
          <pc:sldMk cId="3900384089" sldId="471"/>
        </pc:sldMkLst>
      </pc:sldChg>
      <pc:sldChg chg="modNotesTx">
        <pc:chgData name="Liu Yu" userId="fa1ce6bb9463f949" providerId="LiveId" clId="{11050034-981E-0F4F-9940-2784156DBEC0}" dt="2023-05-22T13:25:45.388" v="896" actId="20577"/>
        <pc:sldMkLst>
          <pc:docMk/>
          <pc:sldMk cId="3693243883" sldId="475"/>
        </pc:sldMkLst>
      </pc:sldChg>
      <pc:sldChg chg="modSp mod modNotesTx">
        <pc:chgData name="Liu Yu" userId="fa1ce6bb9463f949" providerId="LiveId" clId="{11050034-981E-0F4F-9940-2784156DBEC0}" dt="2023-05-22T13:26:37.755" v="900" actId="20577"/>
        <pc:sldMkLst>
          <pc:docMk/>
          <pc:sldMk cId="916481463" sldId="477"/>
        </pc:sldMkLst>
        <pc:spChg chg="mod">
          <ac:chgData name="Liu Yu" userId="fa1ce6bb9463f949" providerId="LiveId" clId="{11050034-981E-0F4F-9940-2784156DBEC0}" dt="2023-05-22T13:26:37.755" v="900" actId="20577"/>
          <ac:spMkLst>
            <pc:docMk/>
            <pc:sldMk cId="916481463" sldId="477"/>
            <ac:spMk id="4" creationId="{17F26A67-398B-6375-CAF2-E3ADE650BEBF}"/>
          </ac:spMkLst>
        </pc:spChg>
      </pc:sldChg>
      <pc:sldChg chg="modSp mod modNotesTx">
        <pc:chgData name="Liu Yu" userId="fa1ce6bb9463f949" providerId="LiveId" clId="{11050034-981E-0F4F-9940-2784156DBEC0}" dt="2023-05-22T13:28:19.148" v="905" actId="20577"/>
        <pc:sldMkLst>
          <pc:docMk/>
          <pc:sldMk cId="620751425" sldId="478"/>
        </pc:sldMkLst>
        <pc:spChg chg="mod">
          <ac:chgData name="Liu Yu" userId="fa1ce6bb9463f949" providerId="LiveId" clId="{11050034-981E-0F4F-9940-2784156DBEC0}" dt="2023-05-21T08:04:01.253" v="325"/>
          <ac:spMkLst>
            <pc:docMk/>
            <pc:sldMk cId="620751425" sldId="478"/>
            <ac:spMk id="5" creationId="{F98A8103-DE96-0E49-0F15-783B559B64BC}"/>
          </ac:spMkLst>
        </pc:spChg>
      </pc:sldChg>
      <pc:sldChg chg="modSp mod modNotesTx">
        <pc:chgData name="Liu Yu" userId="fa1ce6bb9463f949" providerId="LiveId" clId="{11050034-981E-0F4F-9940-2784156DBEC0}" dt="2023-05-22T13:31:04.844" v="959" actId="20577"/>
        <pc:sldMkLst>
          <pc:docMk/>
          <pc:sldMk cId="947094844" sldId="479"/>
        </pc:sldMkLst>
        <pc:spChg chg="mod">
          <ac:chgData name="Liu Yu" userId="fa1ce6bb9463f949" providerId="LiveId" clId="{11050034-981E-0F4F-9940-2784156DBEC0}" dt="2023-05-21T08:04:25.102" v="327" actId="20577"/>
          <ac:spMkLst>
            <pc:docMk/>
            <pc:sldMk cId="947094844" sldId="479"/>
            <ac:spMk id="5" creationId="{F98A8103-DE96-0E49-0F15-783B559B64BC}"/>
          </ac:spMkLst>
        </pc:spChg>
      </pc:sldChg>
      <pc:sldChg chg="addSp delSp modSp mod modNotesTx">
        <pc:chgData name="Liu Yu" userId="fa1ce6bb9463f949" providerId="LiveId" clId="{11050034-981E-0F4F-9940-2784156DBEC0}" dt="2023-05-22T13:32:27.653" v="970" actId="20577"/>
        <pc:sldMkLst>
          <pc:docMk/>
          <pc:sldMk cId="2234170725" sldId="480"/>
        </pc:sldMkLst>
        <pc:spChg chg="mod">
          <ac:chgData name="Liu Yu" userId="fa1ce6bb9463f949" providerId="LiveId" clId="{11050034-981E-0F4F-9940-2784156DBEC0}" dt="2023-05-20T04:10:24.080" v="92" actId="1076"/>
          <ac:spMkLst>
            <pc:docMk/>
            <pc:sldMk cId="2234170725" sldId="480"/>
            <ac:spMk id="6" creationId="{ADDBD431-30B5-8574-A0AE-47B763ACCC23}"/>
          </ac:spMkLst>
        </pc:spChg>
        <pc:spChg chg="add del mod">
          <ac:chgData name="Liu Yu" userId="fa1ce6bb9463f949" providerId="LiveId" clId="{11050034-981E-0F4F-9940-2784156DBEC0}" dt="2023-05-20T04:10:38.605" v="94" actId="1076"/>
          <ac:spMkLst>
            <pc:docMk/>
            <pc:sldMk cId="2234170725" sldId="480"/>
            <ac:spMk id="9" creationId="{6C7E8514-739F-F7F2-FF7A-F2CF25DA236A}"/>
          </ac:spMkLst>
        </pc:spChg>
        <pc:spChg chg="add mod">
          <ac:chgData name="Liu Yu" userId="fa1ce6bb9463f949" providerId="LiveId" clId="{11050034-981E-0F4F-9940-2784156DBEC0}" dt="2023-05-20T04:10:20.300" v="91" actId="1076"/>
          <ac:spMkLst>
            <pc:docMk/>
            <pc:sldMk cId="2234170725" sldId="480"/>
            <ac:spMk id="13" creationId="{B73709CA-DCF4-6E12-C0A0-FCDD25E95E6A}"/>
          </ac:spMkLst>
        </pc:spChg>
      </pc:sldChg>
      <pc:sldChg chg="modNotesTx">
        <pc:chgData name="Liu Yu" userId="fa1ce6bb9463f949" providerId="LiveId" clId="{11050034-981E-0F4F-9940-2784156DBEC0}" dt="2023-05-22T13:35:01.425" v="977" actId="20577"/>
        <pc:sldMkLst>
          <pc:docMk/>
          <pc:sldMk cId="1551863518" sldId="481"/>
        </pc:sldMkLst>
      </pc:sldChg>
      <pc:sldChg chg="modSp mod modNotesTx">
        <pc:chgData name="Liu Yu" userId="fa1ce6bb9463f949" providerId="LiveId" clId="{11050034-981E-0F4F-9940-2784156DBEC0}" dt="2023-05-22T13:36:34.564" v="994" actId="20577"/>
        <pc:sldMkLst>
          <pc:docMk/>
          <pc:sldMk cId="3414523242" sldId="484"/>
        </pc:sldMkLst>
        <pc:spChg chg="mod">
          <ac:chgData name="Liu Yu" userId="fa1ce6bb9463f949" providerId="LiveId" clId="{11050034-981E-0F4F-9940-2784156DBEC0}" dt="2023-05-21T08:06:26.625" v="331" actId="20577"/>
          <ac:spMkLst>
            <pc:docMk/>
            <pc:sldMk cId="3414523242" sldId="484"/>
            <ac:spMk id="5" creationId="{F98A8103-DE96-0E49-0F15-783B559B64BC}"/>
          </ac:spMkLst>
        </pc:spChg>
      </pc:sldChg>
      <pc:sldChg chg="modSp mod modNotesTx">
        <pc:chgData name="Liu Yu" userId="fa1ce6bb9463f949" providerId="LiveId" clId="{11050034-981E-0F4F-9940-2784156DBEC0}" dt="2023-05-22T13:38:00.704" v="1000" actId="20577"/>
        <pc:sldMkLst>
          <pc:docMk/>
          <pc:sldMk cId="4028613324" sldId="485"/>
        </pc:sldMkLst>
        <pc:spChg chg="mod">
          <ac:chgData name="Liu Yu" userId="fa1ce6bb9463f949" providerId="LiveId" clId="{11050034-981E-0F4F-9940-2784156DBEC0}" dt="2023-05-20T07:47:43.880" v="229" actId="20577"/>
          <ac:spMkLst>
            <pc:docMk/>
            <pc:sldMk cId="4028613324" sldId="485"/>
            <ac:spMk id="3" creationId="{38DC29B8-223E-C572-3492-863EA120DDB6}"/>
          </ac:spMkLst>
        </pc:spChg>
        <pc:spChg chg="mod">
          <ac:chgData name="Liu Yu" userId="fa1ce6bb9463f949" providerId="LiveId" clId="{11050034-981E-0F4F-9940-2784156DBEC0}" dt="2023-05-21T08:06:31.950" v="334" actId="20577"/>
          <ac:spMkLst>
            <pc:docMk/>
            <pc:sldMk cId="4028613324" sldId="485"/>
            <ac:spMk id="5" creationId="{F98A8103-DE96-0E49-0F15-783B559B64BC}"/>
          </ac:spMkLst>
        </pc:spChg>
        <pc:spChg chg="mod">
          <ac:chgData name="Liu Yu" userId="fa1ce6bb9463f949" providerId="LiveId" clId="{11050034-981E-0F4F-9940-2784156DBEC0}" dt="2023-05-20T07:47:22.417" v="219" actId="1076"/>
          <ac:spMkLst>
            <pc:docMk/>
            <pc:sldMk cId="4028613324" sldId="485"/>
            <ac:spMk id="7" creationId="{BE36A7FE-BC5A-99FF-BD61-AE4519A0F10A}"/>
          </ac:spMkLst>
        </pc:spChg>
        <pc:spChg chg="mod">
          <ac:chgData name="Liu Yu" userId="fa1ce6bb9463f949" providerId="LiveId" clId="{11050034-981E-0F4F-9940-2784156DBEC0}" dt="2023-05-20T07:46:44.606" v="192" actId="20577"/>
          <ac:spMkLst>
            <pc:docMk/>
            <pc:sldMk cId="4028613324" sldId="485"/>
            <ac:spMk id="9" creationId="{42E17D87-5421-B303-A61C-29670F9BF610}"/>
          </ac:spMkLst>
        </pc:spChg>
      </pc:sldChg>
      <pc:sldChg chg="modSp modNotesTx">
        <pc:chgData name="Liu Yu" userId="fa1ce6bb9463f949" providerId="LiveId" clId="{11050034-981E-0F4F-9940-2784156DBEC0}" dt="2023-05-22T13:38:47.883" v="1004" actId="20577"/>
        <pc:sldMkLst>
          <pc:docMk/>
          <pc:sldMk cId="3473121839" sldId="486"/>
        </pc:sldMkLst>
        <pc:graphicFrameChg chg="mod">
          <ac:chgData name="Liu Yu" userId="fa1ce6bb9463f949" providerId="LiveId" clId="{11050034-981E-0F4F-9940-2784156DBEC0}" dt="2023-05-20T05:02:35.148" v="168" actId="20577"/>
          <ac:graphicFrameMkLst>
            <pc:docMk/>
            <pc:sldMk cId="3473121839" sldId="486"/>
            <ac:graphicFrameMk id="6" creationId="{3EC7AA9B-FB62-67AA-1680-0D95E6ADB5E8}"/>
          </ac:graphicFrameMkLst>
        </pc:graphicFrameChg>
      </pc:sldChg>
      <pc:sldChg chg="addSp modSp mod modNotesTx">
        <pc:chgData name="Liu Yu" userId="fa1ce6bb9463f949" providerId="LiveId" clId="{11050034-981E-0F4F-9940-2784156DBEC0}" dt="2023-05-22T13:40:51.978" v="1010" actId="20577"/>
        <pc:sldMkLst>
          <pc:docMk/>
          <pc:sldMk cId="3634544439" sldId="487"/>
        </pc:sldMkLst>
        <pc:spChg chg="add mod">
          <ac:chgData name="Liu Yu" userId="fa1ce6bb9463f949" providerId="LiveId" clId="{11050034-981E-0F4F-9940-2784156DBEC0}" dt="2023-05-22T13:39:11.596" v="1008" actId="1076"/>
          <ac:spMkLst>
            <pc:docMk/>
            <pc:sldMk cId="3634544439" sldId="487"/>
            <ac:spMk id="6" creationId="{CF967223-4BDF-ACEE-79CB-D76791F8751F}"/>
          </ac:spMkLst>
        </pc:spChg>
      </pc:sldChg>
      <pc:sldChg chg="modSp mod modNotesTx">
        <pc:chgData name="Liu Yu" userId="fa1ce6bb9463f949" providerId="LiveId" clId="{11050034-981E-0F4F-9940-2784156DBEC0}" dt="2023-05-22T13:46:30.437" v="1032" actId="20577"/>
        <pc:sldMkLst>
          <pc:docMk/>
          <pc:sldMk cId="1096414513" sldId="491"/>
        </pc:sldMkLst>
        <pc:spChg chg="mod">
          <ac:chgData name="Liu Yu" userId="fa1ce6bb9463f949" providerId="LiveId" clId="{11050034-981E-0F4F-9940-2784156DBEC0}" dt="2023-05-21T08:08:47.080" v="357" actId="1076"/>
          <ac:spMkLst>
            <pc:docMk/>
            <pc:sldMk cId="1096414513" sldId="491"/>
            <ac:spMk id="25" creationId="{7F6CC25C-CC55-5063-29E1-F35EA8B66F18}"/>
          </ac:spMkLst>
        </pc:spChg>
      </pc:sldChg>
      <pc:sldChg chg="modNotesTx">
        <pc:chgData name="Liu Yu" userId="fa1ce6bb9463f949" providerId="LiveId" clId="{11050034-981E-0F4F-9940-2784156DBEC0}" dt="2023-05-22T13:47:43.982" v="1048"/>
        <pc:sldMkLst>
          <pc:docMk/>
          <pc:sldMk cId="3188771940" sldId="494"/>
        </pc:sldMkLst>
      </pc:sldChg>
      <pc:sldChg chg="modSp mod modNotesTx">
        <pc:chgData name="Liu Yu" userId="fa1ce6bb9463f949" providerId="LiveId" clId="{11050034-981E-0F4F-9940-2784156DBEC0}" dt="2023-05-22T13:49:45.648" v="1060" actId="20577"/>
        <pc:sldMkLst>
          <pc:docMk/>
          <pc:sldMk cId="2808355527" sldId="498"/>
        </pc:sldMkLst>
        <pc:graphicFrameChg chg="modGraphic">
          <ac:chgData name="Liu Yu" userId="fa1ce6bb9463f949" providerId="LiveId" clId="{11050034-981E-0F4F-9940-2784156DBEC0}" dt="2023-05-22T04:25:45.080" v="477" actId="20577"/>
          <ac:graphicFrameMkLst>
            <pc:docMk/>
            <pc:sldMk cId="2808355527" sldId="498"/>
            <ac:graphicFrameMk id="4" creationId="{5ACAF4CF-2225-23C6-8DFE-161C93894535}"/>
          </ac:graphicFrameMkLst>
        </pc:graphicFrameChg>
      </pc:sldChg>
      <pc:sldChg chg="modSp mod modNotesTx">
        <pc:chgData name="Liu Yu" userId="fa1ce6bb9463f949" providerId="LiveId" clId="{11050034-981E-0F4F-9940-2784156DBEC0}" dt="2023-05-22T13:50:47.579" v="1065" actId="20577"/>
        <pc:sldMkLst>
          <pc:docMk/>
          <pc:sldMk cId="392208176" sldId="499"/>
        </pc:sldMkLst>
        <pc:spChg chg="mod">
          <ac:chgData name="Liu Yu" userId="fa1ce6bb9463f949" providerId="LiveId" clId="{11050034-981E-0F4F-9940-2784156DBEC0}" dt="2023-05-20T08:37:04.346" v="235" actId="20577"/>
          <ac:spMkLst>
            <pc:docMk/>
            <pc:sldMk cId="392208176" sldId="499"/>
            <ac:spMk id="8" creationId="{D70CF4B4-08CA-2A2F-D8CB-B2AB9ED8DE1C}"/>
          </ac:spMkLst>
        </pc:spChg>
      </pc:sldChg>
      <pc:sldChg chg="modNotesTx">
        <pc:chgData name="Liu Yu" userId="fa1ce6bb9463f949" providerId="LiveId" clId="{11050034-981E-0F4F-9940-2784156DBEC0}" dt="2023-05-22T13:51:17.768" v="1096" actId="20577"/>
        <pc:sldMkLst>
          <pc:docMk/>
          <pc:sldMk cId="3840651555" sldId="500"/>
        </pc:sldMkLst>
      </pc:sldChg>
      <pc:sldChg chg="addSp delSp modSp mod modAnim modNotesTx">
        <pc:chgData name="Liu Yu" userId="fa1ce6bb9463f949" providerId="LiveId" clId="{11050034-981E-0F4F-9940-2784156DBEC0}" dt="2023-05-22T13:51:55.160" v="1103" actId="20577"/>
        <pc:sldMkLst>
          <pc:docMk/>
          <pc:sldMk cId="1953845485" sldId="501"/>
        </pc:sldMkLst>
        <pc:spChg chg="mod">
          <ac:chgData name="Liu Yu" userId="fa1ce6bb9463f949" providerId="LiveId" clId="{11050034-981E-0F4F-9940-2784156DBEC0}" dt="2023-05-20T09:04:55.494" v="246" actId="1076"/>
          <ac:spMkLst>
            <pc:docMk/>
            <pc:sldMk cId="1953845485" sldId="501"/>
            <ac:spMk id="6" creationId="{3FBB064A-1AF0-3B47-D837-F3D10CF53C7A}"/>
          </ac:spMkLst>
        </pc:spChg>
        <pc:picChg chg="del">
          <ac:chgData name="Liu Yu" userId="fa1ce6bb9463f949" providerId="LiveId" clId="{11050034-981E-0F4F-9940-2784156DBEC0}" dt="2023-05-20T09:03:38.692" v="236" actId="478"/>
          <ac:picMkLst>
            <pc:docMk/>
            <pc:sldMk cId="1953845485" sldId="501"/>
            <ac:picMk id="5" creationId="{9A095815-3667-8066-1905-DBD99A9ECEE5}"/>
          </ac:picMkLst>
        </pc:picChg>
        <pc:picChg chg="add mod">
          <ac:chgData name="Liu Yu" userId="fa1ce6bb9463f949" providerId="LiveId" clId="{11050034-981E-0F4F-9940-2784156DBEC0}" dt="2023-05-20T09:05:12.035" v="249" actId="1076"/>
          <ac:picMkLst>
            <pc:docMk/>
            <pc:sldMk cId="1953845485" sldId="501"/>
            <ac:picMk id="1026" creationId="{EC86A585-F550-9AB8-E202-D5E19F069101}"/>
          </ac:picMkLst>
        </pc:picChg>
      </pc:sldChg>
      <pc:sldChg chg="modNotesTx">
        <pc:chgData name="Liu Yu" userId="fa1ce6bb9463f949" providerId="LiveId" clId="{11050034-981E-0F4F-9940-2784156DBEC0}" dt="2023-05-22T13:54:24.514" v="1154" actId="20577"/>
        <pc:sldMkLst>
          <pc:docMk/>
          <pc:sldMk cId="904316617" sldId="504"/>
        </pc:sldMkLst>
      </pc:sldChg>
      <pc:sldChg chg="modNotesTx">
        <pc:chgData name="Liu Yu" userId="fa1ce6bb9463f949" providerId="LiveId" clId="{11050034-981E-0F4F-9940-2784156DBEC0}" dt="2023-05-22T13:52:30.860" v="1126" actId="20577"/>
        <pc:sldMkLst>
          <pc:docMk/>
          <pc:sldMk cId="4034663297" sldId="505"/>
        </pc:sldMkLst>
      </pc:sldChg>
      <pc:sldChg chg="modSp mod modNotesTx">
        <pc:chgData name="Liu Yu" userId="fa1ce6bb9463f949" providerId="LiveId" clId="{11050034-981E-0F4F-9940-2784156DBEC0}" dt="2023-05-22T13:53:41.033" v="1143" actId="20577"/>
        <pc:sldMkLst>
          <pc:docMk/>
          <pc:sldMk cId="3474823105" sldId="506"/>
        </pc:sldMkLst>
        <pc:spChg chg="mod">
          <ac:chgData name="Liu Yu" userId="fa1ce6bb9463f949" providerId="LiveId" clId="{11050034-981E-0F4F-9940-2784156DBEC0}" dt="2023-05-21T08:13:00.262" v="441" actId="14100"/>
          <ac:spMkLst>
            <pc:docMk/>
            <pc:sldMk cId="3474823105" sldId="506"/>
            <ac:spMk id="3" creationId="{F84A6C58-0E70-24CA-961A-6E07268C36B6}"/>
          </ac:spMkLst>
        </pc:spChg>
      </pc:sldChg>
      <pc:sldChg chg="modNotesTx">
        <pc:chgData name="Liu Yu" userId="fa1ce6bb9463f949" providerId="LiveId" clId="{11050034-981E-0F4F-9940-2784156DBEC0}" dt="2023-05-22T13:54:47.497" v="1155"/>
        <pc:sldMkLst>
          <pc:docMk/>
          <pc:sldMk cId="2341542050" sldId="507"/>
        </pc:sldMkLst>
      </pc:sldChg>
      <pc:sldChg chg="modNotesTx">
        <pc:chgData name="Liu Yu" userId="fa1ce6bb9463f949" providerId="LiveId" clId="{11050034-981E-0F4F-9940-2784156DBEC0}" dt="2023-05-22T13:16:30.920" v="757" actId="20577"/>
        <pc:sldMkLst>
          <pc:docMk/>
          <pc:sldMk cId="2206821566" sldId="510"/>
        </pc:sldMkLst>
      </pc:sldChg>
      <pc:sldChg chg="modNotesTx">
        <pc:chgData name="Liu Yu" userId="fa1ce6bb9463f949" providerId="LiveId" clId="{11050034-981E-0F4F-9940-2784156DBEC0}" dt="2023-05-22T13:35:43.130" v="981"/>
        <pc:sldMkLst>
          <pc:docMk/>
          <pc:sldMk cId="1789680750" sldId="512"/>
        </pc:sldMkLst>
      </pc:sldChg>
      <pc:sldChg chg="modNotesTx">
        <pc:chgData name="Liu Yu" userId="fa1ce6bb9463f949" providerId="LiveId" clId="{11050034-981E-0F4F-9940-2784156DBEC0}" dt="2023-05-22T13:44:35.741" v="1021"/>
        <pc:sldMkLst>
          <pc:docMk/>
          <pc:sldMk cId="1261886903" sldId="513"/>
        </pc:sldMkLst>
      </pc:sldChg>
      <pc:sldChg chg="modNotesTx">
        <pc:chgData name="Liu Yu" userId="fa1ce6bb9463f949" providerId="LiveId" clId="{11050034-981E-0F4F-9940-2784156DBEC0}" dt="2023-05-22T13:16:46.505" v="759"/>
        <pc:sldMkLst>
          <pc:docMk/>
          <pc:sldMk cId="2284872705" sldId="515"/>
        </pc:sldMkLst>
      </pc:sldChg>
      <pc:sldChg chg="modNotesTx">
        <pc:chgData name="Liu Yu" userId="fa1ce6bb9463f949" providerId="LiveId" clId="{11050034-981E-0F4F-9940-2784156DBEC0}" dt="2023-05-22T13:26:20.909" v="897"/>
        <pc:sldMkLst>
          <pc:docMk/>
          <pc:sldMk cId="2000688922" sldId="516"/>
        </pc:sldMkLst>
      </pc:sldChg>
      <pc:sldChg chg="modNotesTx">
        <pc:chgData name="Liu Yu" userId="fa1ce6bb9463f949" providerId="LiveId" clId="{11050034-981E-0F4F-9940-2784156DBEC0}" dt="2023-05-22T13:35:58.908" v="985" actId="20577"/>
        <pc:sldMkLst>
          <pc:docMk/>
          <pc:sldMk cId="4285747995" sldId="517"/>
        </pc:sldMkLst>
      </pc:sldChg>
      <pc:sldChg chg="modSp mod modNotesTx">
        <pc:chgData name="Liu Yu" userId="fa1ce6bb9463f949" providerId="LiveId" clId="{11050034-981E-0F4F-9940-2784156DBEC0}" dt="2023-05-22T13:45:37.027" v="1022"/>
        <pc:sldMkLst>
          <pc:docMk/>
          <pc:sldMk cId="1963278940" sldId="518"/>
        </pc:sldMkLst>
        <pc:spChg chg="mod">
          <ac:chgData name="Liu Yu" userId="fa1ce6bb9463f949" providerId="LiveId" clId="{11050034-981E-0F4F-9940-2784156DBEC0}" dt="2023-05-21T08:07:53.519" v="338" actId="1076"/>
          <ac:spMkLst>
            <pc:docMk/>
            <pc:sldMk cId="1963278940" sldId="518"/>
            <ac:spMk id="4" creationId="{17F26A67-398B-6375-CAF2-E3ADE650BEBF}"/>
          </ac:spMkLst>
        </pc:spChg>
      </pc:sldChg>
      <pc:sldChg chg="modSp mod modNotesTx">
        <pc:chgData name="Liu Yu" userId="fa1ce6bb9463f949" providerId="LiveId" clId="{11050034-981E-0F4F-9940-2784156DBEC0}" dt="2023-05-22T13:35:19.594" v="980" actId="20577"/>
        <pc:sldMkLst>
          <pc:docMk/>
          <pc:sldMk cId="3627139265" sldId="519"/>
        </pc:sldMkLst>
        <pc:spChg chg="mod">
          <ac:chgData name="Liu Yu" userId="fa1ce6bb9463f949" providerId="LiveId" clId="{11050034-981E-0F4F-9940-2784156DBEC0}" dt="2023-05-21T08:05:39.509" v="328" actId="20577"/>
          <ac:spMkLst>
            <pc:docMk/>
            <pc:sldMk cId="3627139265" sldId="519"/>
            <ac:spMk id="8" creationId="{CECF3059-B0A8-6D64-2E80-72C314B7E4C0}"/>
          </ac:spMkLst>
        </pc:spChg>
      </pc:sldChg>
      <pc:sldChg chg="modNotesTx">
        <pc:chgData name="Liu Yu" userId="fa1ce6bb9463f949" providerId="LiveId" clId="{11050034-981E-0F4F-9940-2784156DBEC0}" dt="2023-05-22T13:44:20.449" v="1020"/>
        <pc:sldMkLst>
          <pc:docMk/>
          <pc:sldMk cId="340767542" sldId="520"/>
        </pc:sldMkLst>
      </pc:sldChg>
      <pc:sldChg chg="modNotesTx">
        <pc:chgData name="Liu Yu" userId="fa1ce6bb9463f949" providerId="LiveId" clId="{11050034-981E-0F4F-9940-2784156DBEC0}" dt="2023-05-22T13:46:48.793" v="1033"/>
        <pc:sldMkLst>
          <pc:docMk/>
          <pc:sldMk cId="1819830436" sldId="521"/>
        </pc:sldMkLst>
      </pc:sldChg>
      <pc:sldChg chg="modSp mod modNotesTx">
        <pc:chgData name="Liu Yu" userId="fa1ce6bb9463f949" providerId="LiveId" clId="{11050034-981E-0F4F-9940-2784156DBEC0}" dt="2023-05-22T13:46:14.425" v="1028" actId="20577"/>
        <pc:sldMkLst>
          <pc:docMk/>
          <pc:sldMk cId="427884821" sldId="522"/>
        </pc:sldMkLst>
        <pc:spChg chg="mod">
          <ac:chgData name="Liu Yu" userId="fa1ce6bb9463f949" providerId="LiveId" clId="{11050034-981E-0F4F-9940-2784156DBEC0}" dt="2023-05-21T08:08:32.909" v="346" actId="404"/>
          <ac:spMkLst>
            <pc:docMk/>
            <pc:sldMk cId="427884821" sldId="522"/>
            <ac:spMk id="7" creationId="{60777514-8763-FD11-4566-DF65A5606752}"/>
          </ac:spMkLst>
        </pc:spChg>
      </pc:sldChg>
      <pc:sldChg chg="modNotesTx">
        <pc:chgData name="Liu Yu" userId="fa1ce6bb9463f949" providerId="LiveId" clId="{11050034-981E-0F4F-9940-2784156DBEC0}" dt="2023-05-22T13:12:35.854" v="669"/>
        <pc:sldMkLst>
          <pc:docMk/>
          <pc:sldMk cId="2190338318" sldId="524"/>
        </pc:sldMkLst>
      </pc:sldChg>
      <pc:sldChg chg="modNotesTx">
        <pc:chgData name="Liu Yu" userId="fa1ce6bb9463f949" providerId="LiveId" clId="{11050034-981E-0F4F-9940-2784156DBEC0}" dt="2023-05-22T13:14:35.237" v="689"/>
        <pc:sldMkLst>
          <pc:docMk/>
          <pc:sldMk cId="1313147172" sldId="525"/>
        </pc:sldMkLst>
      </pc:sldChg>
      <pc:sldChg chg="modNotesTx">
        <pc:chgData name="Liu Yu" userId="fa1ce6bb9463f949" providerId="LiveId" clId="{11050034-981E-0F4F-9940-2784156DBEC0}" dt="2023-05-22T13:06:45.071" v="559"/>
        <pc:sldMkLst>
          <pc:docMk/>
          <pc:sldMk cId="2637688739" sldId="527"/>
        </pc:sldMkLst>
      </pc:sldChg>
      <pc:sldChg chg="modNotesTx">
        <pc:chgData name="Liu Yu" userId="fa1ce6bb9463f949" providerId="LiveId" clId="{11050034-981E-0F4F-9940-2784156DBEC0}" dt="2023-05-22T13:07:16.204" v="568"/>
        <pc:sldMkLst>
          <pc:docMk/>
          <pc:sldMk cId="3859909640" sldId="528"/>
        </pc:sldMkLst>
      </pc:sldChg>
      <pc:sldChg chg="modNotesTx">
        <pc:chgData name="Liu Yu" userId="fa1ce6bb9463f949" providerId="LiveId" clId="{11050034-981E-0F4F-9940-2784156DBEC0}" dt="2023-05-22T13:08:36.531" v="578"/>
        <pc:sldMkLst>
          <pc:docMk/>
          <pc:sldMk cId="1888307986" sldId="529"/>
        </pc:sldMkLst>
      </pc:sldChg>
      <pc:sldChg chg="modNotesTx">
        <pc:chgData name="Liu Yu" userId="fa1ce6bb9463f949" providerId="LiveId" clId="{11050034-981E-0F4F-9940-2784156DBEC0}" dt="2023-05-22T13:08:44.595" v="579"/>
        <pc:sldMkLst>
          <pc:docMk/>
          <pc:sldMk cId="3573379126" sldId="530"/>
        </pc:sldMkLst>
      </pc:sldChg>
      <pc:sldChg chg="modNotesTx">
        <pc:chgData name="Liu Yu" userId="fa1ce6bb9463f949" providerId="LiveId" clId="{11050034-981E-0F4F-9940-2784156DBEC0}" dt="2023-05-22T13:10:04.630" v="630"/>
        <pc:sldMkLst>
          <pc:docMk/>
          <pc:sldMk cId="2595730618" sldId="531"/>
        </pc:sldMkLst>
      </pc:sldChg>
      <pc:sldChg chg="modNotesTx">
        <pc:chgData name="Liu Yu" userId="fa1ce6bb9463f949" providerId="LiveId" clId="{11050034-981E-0F4F-9940-2784156DBEC0}" dt="2023-05-22T13:12:19.588" v="667"/>
        <pc:sldMkLst>
          <pc:docMk/>
          <pc:sldMk cId="3419499461" sldId="532"/>
        </pc:sldMkLst>
      </pc:sldChg>
      <pc:sldChg chg="modNotesTx">
        <pc:chgData name="Liu Yu" userId="fa1ce6bb9463f949" providerId="LiveId" clId="{11050034-981E-0F4F-9940-2784156DBEC0}" dt="2023-05-22T13:48:56.820" v="1055"/>
        <pc:sldMkLst>
          <pc:docMk/>
          <pc:sldMk cId="1100904341" sldId="533"/>
        </pc:sldMkLst>
      </pc:sldChg>
      <pc:sldChg chg="modNotesTx">
        <pc:chgData name="Liu Yu" userId="fa1ce6bb9463f949" providerId="LiveId" clId="{11050034-981E-0F4F-9940-2784156DBEC0}" dt="2023-05-22T13:50:56.824" v="1066"/>
        <pc:sldMkLst>
          <pc:docMk/>
          <pc:sldMk cId="3219925815" sldId="534"/>
        </pc:sldMkLst>
      </pc:sldChg>
      <pc:sldChg chg="modNotesTx">
        <pc:chgData name="Liu Yu" userId="fa1ce6bb9463f949" providerId="LiveId" clId="{11050034-981E-0F4F-9940-2784156DBEC0}" dt="2023-05-22T13:24:32.325" v="876" actId="20577"/>
        <pc:sldMkLst>
          <pc:docMk/>
          <pc:sldMk cId="74415897" sldId="535"/>
        </pc:sldMkLst>
      </pc:sldChg>
      <pc:sldChg chg="addSp delSp modSp mod modNotesTx">
        <pc:chgData name="Liu Yu" userId="fa1ce6bb9463f949" providerId="LiveId" clId="{11050034-981E-0F4F-9940-2784156DBEC0}" dt="2023-05-22T13:48:45.215" v="1054" actId="20577"/>
        <pc:sldMkLst>
          <pc:docMk/>
          <pc:sldMk cId="484543625" sldId="536"/>
        </pc:sldMkLst>
        <pc:spChg chg="mod">
          <ac:chgData name="Liu Yu" userId="fa1ce6bb9463f949" providerId="LiveId" clId="{11050034-981E-0F4F-9940-2784156DBEC0}" dt="2023-05-21T08:09:48.344" v="429" actId="20577"/>
          <ac:spMkLst>
            <pc:docMk/>
            <pc:sldMk cId="484543625" sldId="536"/>
            <ac:spMk id="2" creationId="{4D28E6E8-4107-09F8-1F90-BA5F64A7545C}"/>
          </ac:spMkLst>
        </pc:spChg>
        <pc:spChg chg="mod">
          <ac:chgData name="Liu Yu" userId="fa1ce6bb9463f949" providerId="LiveId" clId="{11050034-981E-0F4F-9940-2784156DBEC0}" dt="2023-05-22T09:01:07.175" v="544" actId="20577"/>
          <ac:spMkLst>
            <pc:docMk/>
            <pc:sldMk cId="484543625" sldId="536"/>
            <ac:spMk id="5" creationId="{F98A8103-DE96-0E49-0F15-783B559B64BC}"/>
          </ac:spMkLst>
        </pc:spChg>
        <pc:picChg chg="add mod">
          <ac:chgData name="Liu Yu" userId="fa1ce6bb9463f949" providerId="LiveId" clId="{11050034-981E-0F4F-9940-2784156DBEC0}" dt="2023-05-22T09:00:39.913" v="494" actId="1076"/>
          <ac:picMkLst>
            <pc:docMk/>
            <pc:sldMk cId="484543625" sldId="536"/>
            <ac:picMk id="3" creationId="{272992A1-A46A-CACB-6B5D-6C7DF6B91BEE}"/>
          </ac:picMkLst>
        </pc:picChg>
        <pc:picChg chg="del">
          <ac:chgData name="Liu Yu" userId="fa1ce6bb9463f949" providerId="LiveId" clId="{11050034-981E-0F4F-9940-2784156DBEC0}" dt="2023-05-22T09:00:12.627" v="489" actId="478"/>
          <ac:picMkLst>
            <pc:docMk/>
            <pc:sldMk cId="484543625" sldId="536"/>
            <ac:picMk id="6" creationId="{6F62A287-6C7C-B122-B181-891BB7437F5F}"/>
          </ac:picMkLst>
        </pc:picChg>
      </pc:sldChg>
    </pc:docChg>
  </pc:docChgLst>
  <pc:docChgLst>
    <pc:chgData name="Liu Yu" userId="fa1ce6bb9463f949" providerId="LiveId" clId="{DE51F1CE-BCCD-F549-A550-F849CE86347E}"/>
    <pc:docChg chg="undo custSel addSld delSld modSld sldOrd modSection">
      <pc:chgData name="Liu Yu" userId="fa1ce6bb9463f949" providerId="LiveId" clId="{DE51F1CE-BCCD-F549-A550-F849CE86347E}" dt="2023-05-25T15:54:32.559" v="4779" actId="20577"/>
      <pc:docMkLst>
        <pc:docMk/>
      </pc:docMkLst>
      <pc:sldChg chg="modNotesTx">
        <pc:chgData name="Liu Yu" userId="fa1ce6bb9463f949" providerId="LiveId" clId="{DE51F1CE-BCCD-F549-A550-F849CE86347E}" dt="2023-05-25T13:43:40.021" v="2300" actId="20577"/>
        <pc:sldMkLst>
          <pc:docMk/>
          <pc:sldMk cId="3630042245" sldId="261"/>
        </pc:sldMkLst>
      </pc:sldChg>
      <pc:sldChg chg="addSp delSp modSp mod modNotesTx">
        <pc:chgData name="Liu Yu" userId="fa1ce6bb9463f949" providerId="LiveId" clId="{DE51F1CE-BCCD-F549-A550-F849CE86347E}" dt="2023-05-25T15:27:25.547" v="3767" actId="20577"/>
        <pc:sldMkLst>
          <pc:docMk/>
          <pc:sldMk cId="113048312" sldId="293"/>
        </pc:sldMkLst>
        <pc:spChg chg="mod">
          <ac:chgData name="Liu Yu" userId="fa1ce6bb9463f949" providerId="LiveId" clId="{DE51F1CE-BCCD-F549-A550-F849CE86347E}" dt="2023-05-25T12:50:37.926" v="452" actId="20577"/>
          <ac:spMkLst>
            <pc:docMk/>
            <pc:sldMk cId="113048312" sldId="293"/>
            <ac:spMk id="2" creationId="{4D28E6E8-4107-09F8-1F90-BA5F64A7545C}"/>
          </ac:spMkLst>
        </pc:spChg>
        <pc:spChg chg="mod">
          <ac:chgData name="Liu Yu" userId="fa1ce6bb9463f949" providerId="LiveId" clId="{DE51F1CE-BCCD-F549-A550-F849CE86347E}" dt="2023-05-25T13:54:10.044" v="2540" actId="20577"/>
          <ac:spMkLst>
            <pc:docMk/>
            <pc:sldMk cId="113048312" sldId="293"/>
            <ac:spMk id="4" creationId="{596041CA-0C7B-DC1B-D5BE-90E6F39CC543}"/>
          </ac:spMkLst>
        </pc:spChg>
        <pc:picChg chg="add mod">
          <ac:chgData name="Liu Yu" userId="fa1ce6bb9463f949" providerId="LiveId" clId="{DE51F1CE-BCCD-F549-A550-F849CE86347E}" dt="2023-05-25T13:54:15.153" v="2541"/>
          <ac:picMkLst>
            <pc:docMk/>
            <pc:sldMk cId="113048312" sldId="293"/>
            <ac:picMk id="5" creationId="{6C98B7F8-AE15-7DB3-6926-4A15D2F506D9}"/>
          </ac:picMkLst>
        </pc:picChg>
        <pc:picChg chg="del">
          <ac:chgData name="Liu Yu" userId="fa1ce6bb9463f949" providerId="LiveId" clId="{DE51F1CE-BCCD-F549-A550-F849CE86347E}" dt="2023-05-25T13:49:07.707" v="2441" actId="478"/>
          <ac:picMkLst>
            <pc:docMk/>
            <pc:sldMk cId="113048312" sldId="293"/>
            <ac:picMk id="34818" creationId="{57776F19-19A6-7677-108D-B02F5921BFE0}"/>
          </ac:picMkLst>
        </pc:picChg>
      </pc:sldChg>
      <pc:sldChg chg="addSp modSp mod ord modNotesTx">
        <pc:chgData name="Liu Yu" userId="fa1ce6bb9463f949" providerId="LiveId" clId="{DE51F1CE-BCCD-F549-A550-F849CE86347E}" dt="2023-05-25T14:14:20.049" v="3632" actId="20577"/>
        <pc:sldMkLst>
          <pc:docMk/>
          <pc:sldMk cId="819633186" sldId="294"/>
        </pc:sldMkLst>
        <pc:spChg chg="mod">
          <ac:chgData name="Liu Yu" userId="fa1ce6bb9463f949" providerId="LiveId" clId="{DE51F1CE-BCCD-F549-A550-F849CE86347E}" dt="2023-05-25T12:53:31.553" v="470"/>
          <ac:spMkLst>
            <pc:docMk/>
            <pc:sldMk cId="819633186" sldId="294"/>
            <ac:spMk id="2" creationId="{4D28E6E8-4107-09F8-1F90-BA5F64A7545C}"/>
          </ac:spMkLst>
        </pc:spChg>
        <pc:graphicFrameChg chg="modGraphic">
          <ac:chgData name="Liu Yu" userId="fa1ce6bb9463f949" providerId="LiveId" clId="{DE51F1CE-BCCD-F549-A550-F849CE86347E}" dt="2023-05-25T12:55:05.791" v="509" actId="20577"/>
          <ac:graphicFrameMkLst>
            <pc:docMk/>
            <pc:sldMk cId="819633186" sldId="294"/>
            <ac:graphicFrameMk id="7" creationId="{973B69AD-4EBC-CDB0-129C-CB2242EECC65}"/>
          </ac:graphicFrameMkLst>
        </pc:graphicFrameChg>
        <pc:picChg chg="add mod">
          <ac:chgData name="Liu Yu" userId="fa1ce6bb9463f949" providerId="LiveId" clId="{DE51F1CE-BCCD-F549-A550-F849CE86347E}" dt="2023-05-25T12:55:54.847" v="514" actId="1076"/>
          <ac:picMkLst>
            <pc:docMk/>
            <pc:sldMk cId="819633186" sldId="294"/>
            <ac:picMk id="6" creationId="{918E5AA6-E2ED-B7B1-BFA2-7A37DE961774}"/>
          </ac:picMkLst>
        </pc:picChg>
        <pc:picChg chg="mod">
          <ac:chgData name="Liu Yu" userId="fa1ce6bb9463f949" providerId="LiveId" clId="{DE51F1CE-BCCD-F549-A550-F849CE86347E}" dt="2023-05-25T12:55:34.373" v="512" actId="732"/>
          <ac:picMkLst>
            <pc:docMk/>
            <pc:sldMk cId="819633186" sldId="294"/>
            <ac:picMk id="35848" creationId="{B926E910-79AF-2A12-220E-B5EBA01F07CA}"/>
          </ac:picMkLst>
        </pc:picChg>
      </pc:sldChg>
      <pc:sldChg chg="modSp mod modNotesTx">
        <pc:chgData name="Liu Yu" userId="fa1ce6bb9463f949" providerId="LiveId" clId="{DE51F1CE-BCCD-F549-A550-F849CE86347E}" dt="2023-05-25T15:32:20.055" v="4024" actId="20577"/>
        <pc:sldMkLst>
          <pc:docMk/>
          <pc:sldMk cId="792500579" sldId="295"/>
        </pc:sldMkLst>
        <pc:spChg chg="mod">
          <ac:chgData name="Liu Yu" userId="fa1ce6bb9463f949" providerId="LiveId" clId="{DE51F1CE-BCCD-F549-A550-F849CE86347E}" dt="2023-05-25T13:02:26.197" v="668" actId="1076"/>
          <ac:spMkLst>
            <pc:docMk/>
            <pc:sldMk cId="792500579" sldId="295"/>
            <ac:spMk id="3" creationId="{F9D8EFD5-9F03-DBDF-8B54-BFC0B41837F1}"/>
          </ac:spMkLst>
        </pc:spChg>
        <pc:spChg chg="mod">
          <ac:chgData name="Liu Yu" userId="fa1ce6bb9463f949" providerId="LiveId" clId="{DE51F1CE-BCCD-F549-A550-F849CE86347E}" dt="2023-05-25T13:02:44.357" v="680" actId="20577"/>
          <ac:spMkLst>
            <pc:docMk/>
            <pc:sldMk cId="792500579" sldId="295"/>
            <ac:spMk id="7" creationId="{AD64465B-4AF8-19B1-A1DD-C3E44C558B7E}"/>
          </ac:spMkLst>
        </pc:spChg>
      </pc:sldChg>
      <pc:sldChg chg="modNotesTx">
        <pc:chgData name="Liu Yu" userId="fa1ce6bb9463f949" providerId="LiveId" clId="{DE51F1CE-BCCD-F549-A550-F849CE86347E}" dt="2023-05-25T15:16:54.350" v="3699" actId="20577"/>
        <pc:sldMkLst>
          <pc:docMk/>
          <pc:sldMk cId="3588593538" sldId="406"/>
        </pc:sldMkLst>
      </pc:sldChg>
      <pc:sldChg chg="modSp mod modNotesTx">
        <pc:chgData name="Liu Yu" userId="fa1ce6bb9463f949" providerId="LiveId" clId="{DE51F1CE-BCCD-F549-A550-F849CE86347E}" dt="2023-05-25T12:38:09.899" v="193" actId="20577"/>
        <pc:sldMkLst>
          <pc:docMk/>
          <pc:sldMk cId="536558180" sldId="416"/>
        </pc:sldMkLst>
        <pc:spChg chg="mod">
          <ac:chgData name="Liu Yu" userId="fa1ce6bb9463f949" providerId="LiveId" clId="{DE51F1CE-BCCD-F549-A550-F849CE86347E}" dt="2023-05-25T12:38:09.899" v="193" actId="20577"/>
          <ac:spMkLst>
            <pc:docMk/>
            <pc:sldMk cId="536558180" sldId="416"/>
            <ac:spMk id="6" creationId="{FBBB7705-888A-58DC-D49E-C6550AC817D7}"/>
          </ac:spMkLst>
        </pc:spChg>
      </pc:sldChg>
      <pc:sldChg chg="modSp">
        <pc:chgData name="Liu Yu" userId="fa1ce6bb9463f949" providerId="LiveId" clId="{DE51F1CE-BCCD-F549-A550-F849CE86347E}" dt="2023-05-25T12:50:05.919" v="420" actId="12100"/>
        <pc:sldMkLst>
          <pc:docMk/>
          <pc:sldMk cId="709928115" sldId="422"/>
        </pc:sldMkLst>
        <pc:graphicFrameChg chg="mod">
          <ac:chgData name="Liu Yu" userId="fa1ce6bb9463f949" providerId="LiveId" clId="{DE51F1CE-BCCD-F549-A550-F849CE86347E}" dt="2023-05-25T12:50:05.919" v="420" actId="12100"/>
          <ac:graphicFrameMkLst>
            <pc:docMk/>
            <pc:sldMk cId="709928115" sldId="422"/>
            <ac:graphicFrameMk id="8" creationId="{354934FE-40BA-BCFE-8F25-C2000E56A5EA}"/>
          </ac:graphicFrameMkLst>
        </pc:graphicFrameChg>
      </pc:sldChg>
      <pc:sldChg chg="modNotesTx">
        <pc:chgData name="Liu Yu" userId="fa1ce6bb9463f949" providerId="LiveId" clId="{DE51F1CE-BCCD-F549-A550-F849CE86347E}" dt="2023-05-25T15:20:03.944" v="3703" actId="20577"/>
        <pc:sldMkLst>
          <pc:docMk/>
          <pc:sldMk cId="2507936917" sldId="431"/>
        </pc:sldMkLst>
      </pc:sldChg>
      <pc:sldChg chg="modSp mod">
        <pc:chgData name="Liu Yu" userId="fa1ce6bb9463f949" providerId="LiveId" clId="{DE51F1CE-BCCD-F549-A550-F849CE86347E}" dt="2023-05-25T12:39:55.894" v="220" actId="1076"/>
        <pc:sldMkLst>
          <pc:docMk/>
          <pc:sldMk cId="3756210078" sldId="434"/>
        </pc:sldMkLst>
        <pc:spChg chg="mod">
          <ac:chgData name="Liu Yu" userId="fa1ce6bb9463f949" providerId="LiveId" clId="{DE51F1CE-BCCD-F549-A550-F849CE86347E}" dt="2023-05-25T12:39:55.894" v="220" actId="1076"/>
          <ac:spMkLst>
            <pc:docMk/>
            <pc:sldMk cId="3756210078" sldId="434"/>
            <ac:spMk id="3" creationId="{E4119CBB-F341-792C-0BE9-98A867D62239}"/>
          </ac:spMkLst>
        </pc:spChg>
        <pc:spChg chg="mod">
          <ac:chgData name="Liu Yu" userId="fa1ce6bb9463f949" providerId="LiveId" clId="{DE51F1CE-BCCD-F549-A550-F849CE86347E}" dt="2023-05-25T12:39:50.275" v="219" actId="14100"/>
          <ac:spMkLst>
            <pc:docMk/>
            <pc:sldMk cId="3756210078" sldId="434"/>
            <ac:spMk id="5" creationId="{F5952CA8-DD9B-F228-38BE-E70DB2235FC3}"/>
          </ac:spMkLst>
        </pc:spChg>
      </pc:sldChg>
      <pc:sldChg chg="addSp delSp del mod">
        <pc:chgData name="Liu Yu" userId="fa1ce6bb9463f949" providerId="LiveId" clId="{DE51F1CE-BCCD-F549-A550-F849CE86347E}" dt="2023-05-25T15:20:37.329" v="3704" actId="2696"/>
        <pc:sldMkLst>
          <pc:docMk/>
          <pc:sldMk cId="44364747" sldId="435"/>
        </pc:sldMkLst>
        <pc:spChg chg="add del">
          <ac:chgData name="Liu Yu" userId="fa1ce6bb9463f949" providerId="LiveId" clId="{DE51F1CE-BCCD-F549-A550-F849CE86347E}" dt="2023-05-25T12:41:08.335" v="222" actId="22"/>
          <ac:spMkLst>
            <pc:docMk/>
            <pc:sldMk cId="44364747" sldId="435"/>
            <ac:spMk id="5" creationId="{A16471AF-6724-5A7A-B4F6-581DFC6B89EB}"/>
          </ac:spMkLst>
        </pc:spChg>
      </pc:sldChg>
      <pc:sldChg chg="modSp mod">
        <pc:chgData name="Liu Yu" userId="fa1ce6bb9463f949" providerId="LiveId" clId="{DE51F1CE-BCCD-F549-A550-F849CE86347E}" dt="2023-05-25T15:21:11.039" v="3715" actId="20577"/>
        <pc:sldMkLst>
          <pc:docMk/>
          <pc:sldMk cId="3416936929" sldId="437"/>
        </pc:sldMkLst>
        <pc:spChg chg="mod">
          <ac:chgData name="Liu Yu" userId="fa1ce6bb9463f949" providerId="LiveId" clId="{DE51F1CE-BCCD-F549-A550-F849CE86347E}" dt="2023-05-25T15:21:11.039" v="3715" actId="20577"/>
          <ac:spMkLst>
            <pc:docMk/>
            <pc:sldMk cId="3416936929" sldId="437"/>
            <ac:spMk id="3" creationId="{527FDAEF-B548-753B-3083-EA7B41DD6AD1}"/>
          </ac:spMkLst>
        </pc:spChg>
      </pc:sldChg>
      <pc:sldChg chg="modSp mod modNotesTx">
        <pc:chgData name="Liu Yu" userId="fa1ce6bb9463f949" providerId="LiveId" clId="{DE51F1CE-BCCD-F549-A550-F849CE86347E}" dt="2023-05-25T15:22:43.523" v="3765" actId="1076"/>
        <pc:sldMkLst>
          <pc:docMk/>
          <pc:sldMk cId="2610586974" sldId="438"/>
        </pc:sldMkLst>
        <pc:spChg chg="mod">
          <ac:chgData name="Liu Yu" userId="fa1ce6bb9463f949" providerId="LiveId" clId="{DE51F1CE-BCCD-F549-A550-F849CE86347E}" dt="2023-05-25T15:22:40.770" v="3764" actId="1076"/>
          <ac:spMkLst>
            <pc:docMk/>
            <pc:sldMk cId="2610586974" sldId="438"/>
            <ac:spMk id="4" creationId="{E913885F-D519-43B6-8403-3C60440CB340}"/>
          </ac:spMkLst>
        </pc:spChg>
        <pc:spChg chg="mod">
          <ac:chgData name="Liu Yu" userId="fa1ce6bb9463f949" providerId="LiveId" clId="{DE51F1CE-BCCD-F549-A550-F849CE86347E}" dt="2023-05-25T15:22:43.523" v="3765" actId="1076"/>
          <ac:spMkLst>
            <pc:docMk/>
            <pc:sldMk cId="2610586974" sldId="438"/>
            <ac:spMk id="6" creationId="{453CBB4A-BDC7-DDB9-041A-81AE5ABEEDB0}"/>
          </ac:spMkLst>
        </pc:spChg>
        <pc:spChg chg="mod">
          <ac:chgData name="Liu Yu" userId="fa1ce6bb9463f949" providerId="LiveId" clId="{DE51F1CE-BCCD-F549-A550-F849CE86347E}" dt="2023-05-25T12:46:26.602" v="365" actId="14100"/>
          <ac:spMkLst>
            <pc:docMk/>
            <pc:sldMk cId="2610586974" sldId="438"/>
            <ac:spMk id="11" creationId="{CA71C7E2-EC5D-4614-6802-65764FE4ED2B}"/>
          </ac:spMkLst>
        </pc:spChg>
      </pc:sldChg>
      <pc:sldChg chg="delSp modSp mod">
        <pc:chgData name="Liu Yu" userId="fa1ce6bb9463f949" providerId="LiveId" clId="{DE51F1CE-BCCD-F549-A550-F849CE86347E}" dt="2023-05-25T12:47:05.527" v="371" actId="1076"/>
        <pc:sldMkLst>
          <pc:docMk/>
          <pc:sldMk cId="3225729319" sldId="440"/>
        </pc:sldMkLst>
        <pc:spChg chg="mod">
          <ac:chgData name="Liu Yu" userId="fa1ce6bb9463f949" providerId="LiveId" clId="{DE51F1CE-BCCD-F549-A550-F849CE86347E}" dt="2023-05-25T12:47:05.527" v="371" actId="1076"/>
          <ac:spMkLst>
            <pc:docMk/>
            <pc:sldMk cId="3225729319" sldId="440"/>
            <ac:spMk id="9" creationId="{AE92DEE3-E5CD-D395-B4CA-5A7244B2B2F6}"/>
          </ac:spMkLst>
        </pc:spChg>
        <pc:spChg chg="del">
          <ac:chgData name="Liu Yu" userId="fa1ce6bb9463f949" providerId="LiveId" clId="{DE51F1CE-BCCD-F549-A550-F849CE86347E}" dt="2023-05-25T12:46:41.710" v="366" actId="478"/>
          <ac:spMkLst>
            <pc:docMk/>
            <pc:sldMk cId="3225729319" sldId="440"/>
            <ac:spMk id="10" creationId="{19D4564B-30C5-0470-CEB9-5C68C315B7A4}"/>
          </ac:spMkLst>
        </pc:spChg>
        <pc:picChg chg="del">
          <ac:chgData name="Liu Yu" userId="fa1ce6bb9463f949" providerId="LiveId" clId="{DE51F1CE-BCCD-F549-A550-F849CE86347E}" dt="2023-05-25T12:46:42.558" v="367" actId="478"/>
          <ac:picMkLst>
            <pc:docMk/>
            <pc:sldMk cId="3225729319" sldId="440"/>
            <ac:picMk id="7" creationId="{CAB8B983-78F7-E25E-2294-8B54E702A3CC}"/>
          </ac:picMkLst>
        </pc:picChg>
        <pc:picChg chg="del">
          <ac:chgData name="Liu Yu" userId="fa1ce6bb9463f949" providerId="LiveId" clId="{DE51F1CE-BCCD-F549-A550-F849CE86347E}" dt="2023-05-25T12:46:46.071" v="368" actId="478"/>
          <ac:picMkLst>
            <pc:docMk/>
            <pc:sldMk cId="3225729319" sldId="440"/>
            <ac:picMk id="12" creationId="{42B3D14F-295E-4981-A980-A8DC3F30970A}"/>
          </ac:picMkLst>
        </pc:picChg>
        <pc:picChg chg="mod">
          <ac:chgData name="Liu Yu" userId="fa1ce6bb9463f949" providerId="LiveId" clId="{DE51F1CE-BCCD-F549-A550-F849CE86347E}" dt="2023-05-25T12:47:05.527" v="371" actId="1076"/>
          <ac:picMkLst>
            <pc:docMk/>
            <pc:sldMk cId="3225729319" sldId="440"/>
            <ac:picMk id="15" creationId="{89DB61B8-7A08-D519-1174-9BEC629D3848}"/>
          </ac:picMkLst>
        </pc:picChg>
      </pc:sldChg>
      <pc:sldChg chg="modSp mod">
        <pc:chgData name="Liu Yu" userId="fa1ce6bb9463f949" providerId="LiveId" clId="{DE51F1CE-BCCD-F549-A550-F849CE86347E}" dt="2023-05-25T12:47:58.879" v="374" actId="20577"/>
        <pc:sldMkLst>
          <pc:docMk/>
          <pc:sldMk cId="2312609000" sldId="442"/>
        </pc:sldMkLst>
        <pc:spChg chg="mod">
          <ac:chgData name="Liu Yu" userId="fa1ce6bb9463f949" providerId="LiveId" clId="{DE51F1CE-BCCD-F549-A550-F849CE86347E}" dt="2023-05-25T12:47:29.281" v="373" actId="20577"/>
          <ac:spMkLst>
            <pc:docMk/>
            <pc:sldMk cId="2312609000" sldId="442"/>
            <ac:spMk id="2" creationId="{AA73FDCA-4DF1-8008-CC0F-4881AB0217A4}"/>
          </ac:spMkLst>
        </pc:spChg>
        <pc:spChg chg="mod">
          <ac:chgData name="Liu Yu" userId="fa1ce6bb9463f949" providerId="LiveId" clId="{DE51F1CE-BCCD-F549-A550-F849CE86347E}" dt="2023-05-25T12:47:58.879" v="374" actId="20577"/>
          <ac:spMkLst>
            <pc:docMk/>
            <pc:sldMk cId="2312609000" sldId="442"/>
            <ac:spMk id="5" creationId="{56F1AB94-3FF0-8E2B-D832-CD5D34E0AC94}"/>
          </ac:spMkLst>
        </pc:spChg>
      </pc:sldChg>
      <pc:sldChg chg="modSp">
        <pc:chgData name="Liu Yu" userId="fa1ce6bb9463f949" providerId="LiveId" clId="{DE51F1CE-BCCD-F549-A550-F849CE86347E}" dt="2023-05-25T12:49:04.014" v="391" actId="12100"/>
        <pc:sldMkLst>
          <pc:docMk/>
          <pc:sldMk cId="66673886" sldId="448"/>
        </pc:sldMkLst>
        <pc:graphicFrameChg chg="mod">
          <ac:chgData name="Liu Yu" userId="fa1ce6bb9463f949" providerId="LiveId" clId="{DE51F1CE-BCCD-F549-A550-F849CE86347E}" dt="2023-05-25T12:49:04.014" v="391" actId="12100"/>
          <ac:graphicFrameMkLst>
            <pc:docMk/>
            <pc:sldMk cId="66673886" sldId="448"/>
            <ac:graphicFrameMk id="8" creationId="{3B531FDC-9821-2162-E7B6-7E19C066E469}"/>
          </ac:graphicFrameMkLst>
        </pc:graphicFrameChg>
      </pc:sldChg>
      <pc:sldChg chg="modSp mod modNotesTx">
        <pc:chgData name="Liu Yu" userId="fa1ce6bb9463f949" providerId="LiveId" clId="{DE51F1CE-BCCD-F549-A550-F849CE86347E}" dt="2023-05-25T14:14:57.727" v="3648" actId="20577"/>
        <pc:sldMkLst>
          <pc:docMk/>
          <pc:sldMk cId="1181853260" sldId="449"/>
        </pc:sldMkLst>
        <pc:spChg chg="mod">
          <ac:chgData name="Liu Yu" userId="fa1ce6bb9463f949" providerId="LiveId" clId="{DE51F1CE-BCCD-F549-A550-F849CE86347E}" dt="2023-05-25T12:53:21.190" v="469" actId="20577"/>
          <ac:spMkLst>
            <pc:docMk/>
            <pc:sldMk cId="1181853260" sldId="449"/>
            <ac:spMk id="2" creationId="{4D28E6E8-4107-09F8-1F90-BA5F64A7545C}"/>
          </ac:spMkLst>
        </pc:spChg>
      </pc:sldChg>
      <pc:sldChg chg="modSp mod">
        <pc:chgData name="Liu Yu" userId="fa1ce6bb9463f949" providerId="LiveId" clId="{DE51F1CE-BCCD-F549-A550-F849CE86347E}" dt="2023-05-25T13:02:57.117" v="690" actId="20577"/>
        <pc:sldMkLst>
          <pc:docMk/>
          <pc:sldMk cId="121356785" sldId="450"/>
        </pc:sldMkLst>
        <pc:spChg chg="mod">
          <ac:chgData name="Liu Yu" userId="fa1ce6bb9463f949" providerId="LiveId" clId="{DE51F1CE-BCCD-F549-A550-F849CE86347E}" dt="2023-05-25T13:02:57.117" v="690" actId="20577"/>
          <ac:spMkLst>
            <pc:docMk/>
            <pc:sldMk cId="121356785" sldId="450"/>
            <ac:spMk id="2" creationId="{4D28E6E8-4107-09F8-1F90-BA5F64A7545C}"/>
          </ac:spMkLst>
        </pc:spChg>
      </pc:sldChg>
      <pc:sldChg chg="modSp mod">
        <pc:chgData name="Liu Yu" userId="fa1ce6bb9463f949" providerId="LiveId" clId="{DE51F1CE-BCCD-F549-A550-F849CE86347E}" dt="2023-05-25T13:03:52.587" v="727" actId="20577"/>
        <pc:sldMkLst>
          <pc:docMk/>
          <pc:sldMk cId="1063231469" sldId="451"/>
        </pc:sldMkLst>
        <pc:spChg chg="mod">
          <ac:chgData name="Liu Yu" userId="fa1ce6bb9463f949" providerId="LiveId" clId="{DE51F1CE-BCCD-F549-A550-F849CE86347E}" dt="2023-05-25T13:03:52.587" v="727" actId="20577"/>
          <ac:spMkLst>
            <pc:docMk/>
            <pc:sldMk cId="1063231469" sldId="451"/>
            <ac:spMk id="2" creationId="{4D28E6E8-4107-09F8-1F90-BA5F64A7545C}"/>
          </ac:spMkLst>
        </pc:spChg>
      </pc:sldChg>
      <pc:sldChg chg="addSp delSp modSp mod addAnim delAnim modAnim modNotesTx">
        <pc:chgData name="Liu Yu" userId="fa1ce6bb9463f949" providerId="LiveId" clId="{DE51F1CE-BCCD-F549-A550-F849CE86347E}" dt="2023-05-25T15:33:51.189" v="4035"/>
        <pc:sldMkLst>
          <pc:docMk/>
          <pc:sldMk cId="418753843" sldId="452"/>
        </pc:sldMkLst>
        <pc:spChg chg="mod">
          <ac:chgData name="Liu Yu" userId="fa1ce6bb9463f949" providerId="LiveId" clId="{DE51F1CE-BCCD-F549-A550-F849CE86347E}" dt="2023-05-25T13:04:04.707" v="736" actId="20577"/>
          <ac:spMkLst>
            <pc:docMk/>
            <pc:sldMk cId="418753843" sldId="452"/>
            <ac:spMk id="2" creationId="{4D28E6E8-4107-09F8-1F90-BA5F64A7545C}"/>
          </ac:spMkLst>
        </pc:spChg>
        <pc:spChg chg="add mod">
          <ac:chgData name="Liu Yu" userId="fa1ce6bb9463f949" providerId="LiveId" clId="{DE51F1CE-BCCD-F549-A550-F849CE86347E}" dt="2023-05-25T15:33:48.609" v="4033" actId="21"/>
          <ac:spMkLst>
            <pc:docMk/>
            <pc:sldMk cId="418753843" sldId="452"/>
            <ac:spMk id="3" creationId="{2B0C574D-69A2-FF6F-77DF-6CC25F457B78}"/>
          </ac:spMkLst>
        </pc:spChg>
        <pc:spChg chg="add del mod">
          <ac:chgData name="Liu Yu" userId="fa1ce6bb9463f949" providerId="LiveId" clId="{DE51F1CE-BCCD-F549-A550-F849CE86347E}" dt="2023-05-25T15:33:51.189" v="4035"/>
          <ac:spMkLst>
            <pc:docMk/>
            <pc:sldMk cId="418753843" sldId="452"/>
            <ac:spMk id="15" creationId="{96A1444C-508C-C814-B6DA-2FE9B25EEFC6}"/>
          </ac:spMkLst>
        </pc:spChg>
        <pc:picChg chg="mod">
          <ac:chgData name="Liu Yu" userId="fa1ce6bb9463f949" providerId="LiveId" clId="{DE51F1CE-BCCD-F549-A550-F849CE86347E}" dt="2023-05-24T10:40:47.509" v="14" actId="1037"/>
          <ac:picMkLst>
            <pc:docMk/>
            <pc:sldMk cId="418753843" sldId="452"/>
            <ac:picMk id="6" creationId="{4C4698AD-EB8E-F381-E91F-5ADE13489482}"/>
          </ac:picMkLst>
        </pc:picChg>
      </pc:sldChg>
      <pc:sldChg chg="delSp modSp mod modNotesTx">
        <pc:chgData name="Liu Yu" userId="fa1ce6bb9463f949" providerId="LiveId" clId="{DE51F1CE-BCCD-F549-A550-F849CE86347E}" dt="2023-05-25T15:34:49.441" v="4045" actId="20577"/>
        <pc:sldMkLst>
          <pc:docMk/>
          <pc:sldMk cId="1227689607" sldId="461"/>
        </pc:sldMkLst>
        <pc:spChg chg="del">
          <ac:chgData name="Liu Yu" userId="fa1ce6bb9463f949" providerId="LiveId" clId="{DE51F1CE-BCCD-F549-A550-F849CE86347E}" dt="2023-05-25T13:14:32.365" v="945" actId="478"/>
          <ac:spMkLst>
            <pc:docMk/>
            <pc:sldMk cId="1227689607" sldId="461"/>
            <ac:spMk id="4" creationId="{EE9FFE19-F15E-92C8-565D-1637D4F94311}"/>
          </ac:spMkLst>
        </pc:spChg>
        <pc:spChg chg="mod">
          <ac:chgData name="Liu Yu" userId="fa1ce6bb9463f949" providerId="LiveId" clId="{DE51F1CE-BCCD-F549-A550-F849CE86347E}" dt="2023-05-25T13:16:55.659" v="1022" actId="1076"/>
          <ac:spMkLst>
            <pc:docMk/>
            <pc:sldMk cId="1227689607" sldId="461"/>
            <ac:spMk id="5" creationId="{F98A8103-DE96-0E49-0F15-783B559B64BC}"/>
          </ac:spMkLst>
        </pc:spChg>
        <pc:spChg chg="mod">
          <ac:chgData name="Liu Yu" userId="fa1ce6bb9463f949" providerId="LiveId" clId="{DE51F1CE-BCCD-F549-A550-F849CE86347E}" dt="2023-05-25T13:17:01.397" v="1023" actId="1076"/>
          <ac:spMkLst>
            <pc:docMk/>
            <pc:sldMk cId="1227689607" sldId="461"/>
            <ac:spMk id="6" creationId="{81D93793-0391-A90C-4BEE-226A3A1498CC}"/>
          </ac:spMkLst>
        </pc:spChg>
        <pc:picChg chg="mod">
          <ac:chgData name="Liu Yu" userId="fa1ce6bb9463f949" providerId="LiveId" clId="{DE51F1CE-BCCD-F549-A550-F849CE86347E}" dt="2023-05-25T13:09:33.810" v="867" actId="14100"/>
          <ac:picMkLst>
            <pc:docMk/>
            <pc:sldMk cId="1227689607" sldId="461"/>
            <ac:picMk id="40962" creationId="{D2167935-8EDE-9F53-509C-5E2951594C5A}"/>
          </ac:picMkLst>
        </pc:picChg>
      </pc:sldChg>
      <pc:sldChg chg="addSp modSp mod">
        <pc:chgData name="Liu Yu" userId="fa1ce6bb9463f949" providerId="LiveId" clId="{DE51F1CE-BCCD-F549-A550-F849CE86347E}" dt="2023-05-25T13:20:55.562" v="1104" actId="1076"/>
        <pc:sldMkLst>
          <pc:docMk/>
          <pc:sldMk cId="498942664" sldId="462"/>
        </pc:sldMkLst>
        <pc:spChg chg="add mod">
          <ac:chgData name="Liu Yu" userId="fa1ce6bb9463f949" providerId="LiveId" clId="{DE51F1CE-BCCD-F549-A550-F849CE86347E}" dt="2023-05-25T13:20:55.562" v="1104" actId="1076"/>
          <ac:spMkLst>
            <pc:docMk/>
            <pc:sldMk cId="498942664" sldId="462"/>
            <ac:spMk id="18" creationId="{84D99E31-B200-4221-4602-8603E20E6222}"/>
          </ac:spMkLst>
        </pc:spChg>
      </pc:sldChg>
      <pc:sldChg chg="modNotesTx">
        <pc:chgData name="Liu Yu" userId="fa1ce6bb9463f949" providerId="LiveId" clId="{DE51F1CE-BCCD-F549-A550-F849CE86347E}" dt="2023-05-24T10:05:26.289" v="2" actId="20577"/>
        <pc:sldMkLst>
          <pc:docMk/>
          <pc:sldMk cId="1400597019" sldId="463"/>
        </pc:sldMkLst>
      </pc:sldChg>
      <pc:sldChg chg="modNotesTx">
        <pc:chgData name="Liu Yu" userId="fa1ce6bb9463f949" providerId="LiveId" clId="{DE51F1CE-BCCD-F549-A550-F849CE86347E}" dt="2023-05-25T15:37:11.470" v="4092" actId="20577"/>
        <pc:sldMkLst>
          <pc:docMk/>
          <pc:sldMk cId="3693243883" sldId="475"/>
        </pc:sldMkLst>
      </pc:sldChg>
      <pc:sldChg chg="modSp">
        <pc:chgData name="Liu Yu" userId="fa1ce6bb9463f949" providerId="LiveId" clId="{DE51F1CE-BCCD-F549-A550-F849CE86347E}" dt="2023-05-25T13:23:44.388" v="1111" actId="20577"/>
        <pc:sldMkLst>
          <pc:docMk/>
          <pc:sldMk cId="947094844" sldId="479"/>
        </pc:sldMkLst>
        <pc:spChg chg="mod">
          <ac:chgData name="Liu Yu" userId="fa1ce6bb9463f949" providerId="LiveId" clId="{DE51F1CE-BCCD-F549-A550-F849CE86347E}" dt="2023-05-25T13:23:44.388" v="1111" actId="20577"/>
          <ac:spMkLst>
            <pc:docMk/>
            <pc:sldMk cId="947094844" sldId="479"/>
            <ac:spMk id="4" creationId="{579D72A8-6E62-EF71-38A0-6A7D7F2E8334}"/>
          </ac:spMkLst>
        </pc:spChg>
      </pc:sldChg>
      <pc:sldChg chg="modNotesTx">
        <pc:chgData name="Liu Yu" userId="fa1ce6bb9463f949" providerId="LiveId" clId="{DE51F1CE-BCCD-F549-A550-F849CE86347E}" dt="2023-05-25T15:44:01.449" v="4093" actId="20577"/>
        <pc:sldMkLst>
          <pc:docMk/>
          <pc:sldMk cId="3840651555" sldId="500"/>
        </pc:sldMkLst>
      </pc:sldChg>
      <pc:sldChg chg="modNotesTx">
        <pc:chgData name="Liu Yu" userId="fa1ce6bb9463f949" providerId="LiveId" clId="{DE51F1CE-BCCD-F549-A550-F849CE86347E}" dt="2023-05-25T13:34:02.557" v="1460" actId="20577"/>
        <pc:sldMkLst>
          <pc:docMk/>
          <pc:sldMk cId="904316617" sldId="504"/>
        </pc:sldMkLst>
      </pc:sldChg>
      <pc:sldChg chg="modSp del mod modNotesTx">
        <pc:chgData name="Liu Yu" userId="fa1ce6bb9463f949" providerId="LiveId" clId="{DE51F1CE-BCCD-F549-A550-F849CE86347E}" dt="2023-05-25T13:41:08.197" v="2060" actId="2696"/>
        <pc:sldMkLst>
          <pc:docMk/>
          <pc:sldMk cId="4034663297" sldId="505"/>
        </pc:sldMkLst>
        <pc:spChg chg="mod">
          <ac:chgData name="Liu Yu" userId="fa1ce6bb9463f949" providerId="LiveId" clId="{DE51F1CE-BCCD-F549-A550-F849CE86347E}" dt="2023-05-25T13:34:40.036" v="1467" actId="20577"/>
          <ac:spMkLst>
            <pc:docMk/>
            <pc:sldMk cId="4034663297" sldId="505"/>
            <ac:spMk id="3" creationId="{F84A6C58-0E70-24CA-961A-6E07268C36B6}"/>
          </ac:spMkLst>
        </pc:spChg>
      </pc:sldChg>
      <pc:sldChg chg="modSp mod modNotesTx">
        <pc:chgData name="Liu Yu" userId="fa1ce6bb9463f949" providerId="LiveId" clId="{DE51F1CE-BCCD-F549-A550-F849CE86347E}" dt="2023-05-25T15:54:32.559" v="4779" actId="20577"/>
        <pc:sldMkLst>
          <pc:docMk/>
          <pc:sldMk cId="3474823105" sldId="506"/>
        </pc:sldMkLst>
        <pc:spChg chg="mod">
          <ac:chgData name="Liu Yu" userId="fa1ce6bb9463f949" providerId="LiveId" clId="{DE51F1CE-BCCD-F549-A550-F849CE86347E}" dt="2023-05-25T15:48:13.501" v="4304" actId="20577"/>
          <ac:spMkLst>
            <pc:docMk/>
            <pc:sldMk cId="3474823105" sldId="506"/>
            <ac:spMk id="3" creationId="{F84A6C58-0E70-24CA-961A-6E07268C36B6}"/>
          </ac:spMkLst>
        </pc:spChg>
      </pc:sldChg>
      <pc:sldChg chg="modSp mod">
        <pc:chgData name="Liu Yu" userId="fa1ce6bb9463f949" providerId="LiveId" clId="{DE51F1CE-BCCD-F549-A550-F849CE86347E}" dt="2023-05-25T13:06:05.060" v="793" actId="1076"/>
        <pc:sldMkLst>
          <pc:docMk/>
          <pc:sldMk cId="2190338318" sldId="524"/>
        </pc:sldMkLst>
        <pc:spChg chg="mod">
          <ac:chgData name="Liu Yu" userId="fa1ce6bb9463f949" providerId="LiveId" clId="{DE51F1CE-BCCD-F549-A550-F849CE86347E}" dt="2023-05-25T13:06:05.060" v="793" actId="1076"/>
          <ac:spMkLst>
            <pc:docMk/>
            <pc:sldMk cId="2190338318" sldId="524"/>
            <ac:spMk id="8" creationId="{9DB5EA52-925D-74C3-AFA2-F5E0CA1D98AA}"/>
          </ac:spMkLst>
        </pc:spChg>
      </pc:sldChg>
      <pc:sldChg chg="modSp mod">
        <pc:chgData name="Liu Yu" userId="fa1ce6bb9463f949" providerId="LiveId" clId="{DE51F1CE-BCCD-F549-A550-F849CE86347E}" dt="2023-05-25T13:06:12.378" v="794" actId="255"/>
        <pc:sldMkLst>
          <pc:docMk/>
          <pc:sldMk cId="1313147172" sldId="525"/>
        </pc:sldMkLst>
        <pc:spChg chg="mod">
          <ac:chgData name="Liu Yu" userId="fa1ce6bb9463f949" providerId="LiveId" clId="{DE51F1CE-BCCD-F549-A550-F849CE86347E}" dt="2023-05-25T13:06:12.378" v="794" actId="255"/>
          <ac:spMkLst>
            <pc:docMk/>
            <pc:sldMk cId="1313147172" sldId="525"/>
            <ac:spMk id="8" creationId="{9DB5EA52-925D-74C3-AFA2-F5E0CA1D98AA}"/>
          </ac:spMkLst>
        </pc:spChg>
      </pc:sldChg>
      <pc:sldChg chg="modSp mod">
        <pc:chgData name="Liu Yu" userId="fa1ce6bb9463f949" providerId="LiveId" clId="{DE51F1CE-BCCD-F549-A550-F849CE86347E}" dt="2023-05-25T13:06:22.536" v="796" actId="1076"/>
        <pc:sldMkLst>
          <pc:docMk/>
          <pc:sldMk cId="73419698" sldId="526"/>
        </pc:sldMkLst>
        <pc:spChg chg="mod">
          <ac:chgData name="Liu Yu" userId="fa1ce6bb9463f949" providerId="LiveId" clId="{DE51F1CE-BCCD-F549-A550-F849CE86347E}" dt="2023-05-25T13:06:22.536" v="796" actId="1076"/>
          <ac:spMkLst>
            <pc:docMk/>
            <pc:sldMk cId="73419698" sldId="526"/>
            <ac:spMk id="8" creationId="{9DB5EA52-925D-74C3-AFA2-F5E0CA1D98AA}"/>
          </ac:spMkLst>
        </pc:spChg>
      </pc:sldChg>
      <pc:sldChg chg="addSp delSp modSp add mod modNotesTx">
        <pc:chgData name="Liu Yu" userId="fa1ce6bb9463f949" providerId="LiveId" clId="{DE51F1CE-BCCD-F549-A550-F849CE86347E}" dt="2023-05-25T13:48:51.805" v="2440" actId="20577"/>
        <pc:sldMkLst>
          <pc:docMk/>
          <pc:sldMk cId="2634250938" sldId="537"/>
        </pc:sldMkLst>
        <pc:spChg chg="add del mod">
          <ac:chgData name="Liu Yu" userId="fa1ce6bb9463f949" providerId="LiveId" clId="{DE51F1CE-BCCD-F549-A550-F849CE86347E}" dt="2023-05-25T12:41:26.177" v="227" actId="478"/>
          <ac:spMkLst>
            <pc:docMk/>
            <pc:sldMk cId="2634250938" sldId="537"/>
            <ac:spMk id="4" creationId="{0A8AA550-6445-64D7-3E4E-95B2D0436F58}"/>
          </ac:spMkLst>
        </pc:spChg>
        <pc:spChg chg="add mod">
          <ac:chgData name="Liu Yu" userId="fa1ce6bb9463f949" providerId="LiveId" clId="{DE51F1CE-BCCD-F549-A550-F849CE86347E}" dt="2023-05-25T12:42:55.019" v="286" actId="1076"/>
          <ac:spMkLst>
            <pc:docMk/>
            <pc:sldMk cId="2634250938" sldId="537"/>
            <ac:spMk id="6" creationId="{0D137370-AF46-AAA6-763E-79EF71D8A19E}"/>
          </ac:spMkLst>
        </pc:spChg>
        <pc:graphicFrameChg chg="del mod modGraphic">
          <ac:chgData name="Liu Yu" userId="fa1ce6bb9463f949" providerId="LiveId" clId="{DE51F1CE-BCCD-F549-A550-F849CE86347E}" dt="2023-05-25T12:42:10.596" v="264" actId="478"/>
          <ac:graphicFrameMkLst>
            <pc:docMk/>
            <pc:sldMk cId="2634250938" sldId="537"/>
            <ac:graphicFrameMk id="11" creationId="{41939C14-6F2E-DCEE-B23B-9041DD56B707}"/>
          </ac:graphicFrameMkLst>
        </pc:graphicFrameChg>
        <pc:picChg chg="del">
          <ac:chgData name="Liu Yu" userId="fa1ce6bb9463f949" providerId="LiveId" clId="{DE51F1CE-BCCD-F549-A550-F849CE86347E}" dt="2023-05-25T12:41:23.343" v="225" actId="478"/>
          <ac:picMkLst>
            <pc:docMk/>
            <pc:sldMk cId="2634250938" sldId="537"/>
            <ac:picMk id="12" creationId="{CA822C9F-DA21-3C14-1F67-8106759774DC}"/>
          </ac:picMkLst>
        </pc:picChg>
        <pc:picChg chg="mod">
          <ac:chgData name="Liu Yu" userId="fa1ce6bb9463f949" providerId="LiveId" clId="{DE51F1CE-BCCD-F549-A550-F849CE86347E}" dt="2023-05-25T12:44:35.258" v="291" actId="1076"/>
          <ac:picMkLst>
            <pc:docMk/>
            <pc:sldMk cId="2634250938" sldId="537"/>
            <ac:picMk id="19466" creationId="{E0F72AA3-4AFC-11C9-52D6-475DA27E7C77}"/>
          </ac:picMkLst>
        </pc:picChg>
        <pc:picChg chg="del">
          <ac:chgData name="Liu Yu" userId="fa1ce6bb9463f949" providerId="LiveId" clId="{DE51F1CE-BCCD-F549-A550-F849CE86347E}" dt="2023-05-25T12:41:23.985" v="226" actId="478"/>
          <ac:picMkLst>
            <pc:docMk/>
            <pc:sldMk cId="2634250938" sldId="537"/>
            <ac:picMk id="19468" creationId="{DB1DF793-C248-EF8F-48ED-14AB07EDD2F9}"/>
          </ac:picMkLst>
        </pc:picChg>
      </pc:sldChg>
      <pc:sldChg chg="addSp delSp modSp add mod modNotesTx">
        <pc:chgData name="Liu Yu" userId="fa1ce6bb9463f949" providerId="LiveId" clId="{DE51F1CE-BCCD-F549-A550-F849CE86347E}" dt="2023-05-25T15:28:02.725" v="3812" actId="20577"/>
        <pc:sldMkLst>
          <pc:docMk/>
          <pc:sldMk cId="3705753994" sldId="538"/>
        </pc:sldMkLst>
        <pc:spChg chg="mod">
          <ac:chgData name="Liu Yu" userId="fa1ce6bb9463f949" providerId="LiveId" clId="{DE51F1CE-BCCD-F549-A550-F849CE86347E}" dt="2023-05-25T14:05:46.223" v="2594" actId="1076"/>
          <ac:spMkLst>
            <pc:docMk/>
            <pc:sldMk cId="3705753994" sldId="538"/>
            <ac:spMk id="4" creationId="{596041CA-0C7B-DC1B-D5BE-90E6F39CC543}"/>
          </ac:spMkLst>
        </pc:spChg>
        <pc:graphicFrameChg chg="add mod modGraphic">
          <ac:chgData name="Liu Yu" userId="fa1ce6bb9463f949" providerId="LiveId" clId="{DE51F1CE-BCCD-F549-A550-F849CE86347E}" dt="2023-05-25T15:28:02.725" v="3812" actId="20577"/>
          <ac:graphicFrameMkLst>
            <pc:docMk/>
            <pc:sldMk cId="3705753994" sldId="538"/>
            <ac:graphicFrameMk id="6" creationId="{06B480FD-1879-B484-8396-98B317B726A0}"/>
          </ac:graphicFrameMkLst>
        </pc:graphicFrameChg>
        <pc:picChg chg="del">
          <ac:chgData name="Liu Yu" userId="fa1ce6bb9463f949" providerId="LiveId" clId="{DE51F1CE-BCCD-F549-A550-F849CE86347E}" dt="2023-05-25T13:54:38.727" v="2543" actId="478"/>
          <ac:picMkLst>
            <pc:docMk/>
            <pc:sldMk cId="3705753994" sldId="538"/>
            <ac:picMk id="5" creationId="{6C98B7F8-AE15-7DB3-6926-4A15D2F506D9}"/>
          </ac:picMkLst>
        </pc:picChg>
      </pc:sldChg>
    </pc:docChg>
  </pc:docChgLst>
  <pc:docChgLst>
    <pc:chgData name="Liu Yu" userId="fa1ce6bb9463f949" providerId="LiveId" clId="{1BC8E094-36B7-A549-92C9-7AF2285E6AA2}"/>
    <pc:docChg chg="modSld">
      <pc:chgData name="Liu Yu" userId="fa1ce6bb9463f949" providerId="LiveId" clId="{1BC8E094-36B7-A549-92C9-7AF2285E6AA2}" dt="2023-07-08T03:38:40.563" v="3" actId="20577"/>
      <pc:docMkLst>
        <pc:docMk/>
      </pc:docMkLst>
      <pc:sldChg chg="modSp mod">
        <pc:chgData name="Liu Yu" userId="fa1ce6bb9463f949" providerId="LiveId" clId="{1BC8E094-36B7-A549-92C9-7AF2285E6AA2}" dt="2023-07-08T03:38:40.563" v="3" actId="20577"/>
        <pc:sldMkLst>
          <pc:docMk/>
          <pc:sldMk cId="819633186" sldId="294"/>
        </pc:sldMkLst>
        <pc:graphicFrameChg chg="modGraphic">
          <ac:chgData name="Liu Yu" userId="fa1ce6bb9463f949" providerId="LiveId" clId="{1BC8E094-36B7-A549-92C9-7AF2285E6AA2}" dt="2023-07-08T03:38:40.563" v="3" actId="20577"/>
          <ac:graphicFrameMkLst>
            <pc:docMk/>
            <pc:sldMk cId="819633186" sldId="294"/>
            <ac:graphicFrameMk id="7" creationId="{973B69AD-4EBC-CDB0-129C-CB2242EECC65}"/>
          </ac:graphicFrameMkLst>
        </pc:graphicFrameChg>
      </pc:sldChg>
    </pc:docChg>
  </pc:docChgLst>
  <pc:docChgLst>
    <pc:chgData name="Liu Yu" userId="fa1ce6bb9463f949" providerId="LiveId" clId="{D2424782-77DE-6546-BFC2-77A15F376B7B}"/>
    <pc:docChg chg="modSld">
      <pc:chgData name="Liu Yu" userId="fa1ce6bb9463f949" providerId="LiveId" clId="{D2424782-77DE-6546-BFC2-77A15F376B7B}" dt="2023-06-05T13:32:20.587" v="4" actId="403"/>
      <pc:docMkLst>
        <pc:docMk/>
      </pc:docMkLst>
      <pc:sldChg chg="modSp mod">
        <pc:chgData name="Liu Yu" userId="fa1ce6bb9463f949" providerId="LiveId" clId="{D2424782-77DE-6546-BFC2-77A15F376B7B}" dt="2023-06-05T13:32:20.587" v="4" actId="403"/>
        <pc:sldMkLst>
          <pc:docMk/>
          <pc:sldMk cId="536558180" sldId="416"/>
        </pc:sldMkLst>
        <pc:spChg chg="mod">
          <ac:chgData name="Liu Yu" userId="fa1ce6bb9463f949" providerId="LiveId" clId="{D2424782-77DE-6546-BFC2-77A15F376B7B}" dt="2023-06-05T13:32:20.587" v="4" actId="403"/>
          <ac:spMkLst>
            <pc:docMk/>
            <pc:sldMk cId="536558180" sldId="416"/>
            <ac:spMk id="6" creationId="{FBBB7705-888A-58DC-D49E-C6550AC817D7}"/>
          </ac:spMkLst>
        </pc:spChg>
      </pc:sldChg>
    </pc:docChg>
  </pc:docChgLst>
  <pc:docChgLst>
    <pc:chgData name="Liu Yu" userId="fa1ce6bb9463f949" providerId="LiveId" clId="{90818E7F-09F0-2345-AD0C-167B20838DFF}"/>
    <pc:docChg chg="undo custSel addSld delSld modSld sldOrd delMainMaster delSection modSection">
      <pc:chgData name="Liu Yu" userId="fa1ce6bb9463f949" providerId="LiveId" clId="{90818E7F-09F0-2345-AD0C-167B20838DFF}" dt="2023-08-20T07:35:36.463" v="1560" actId="20577"/>
      <pc:docMkLst>
        <pc:docMk/>
      </pc:docMkLst>
      <pc:sldChg chg="addSp delSp modSp mod">
        <pc:chgData name="Liu Yu" userId="fa1ce6bb9463f949" providerId="LiveId" clId="{90818E7F-09F0-2345-AD0C-167B20838DFF}" dt="2023-08-14T14:30:18.956" v="1153" actId="20577"/>
        <pc:sldMkLst>
          <pc:docMk/>
          <pc:sldMk cId="4041890607" sldId="263"/>
        </pc:sldMkLst>
        <pc:spChg chg="mod">
          <ac:chgData name="Liu Yu" userId="fa1ce6bb9463f949" providerId="LiveId" clId="{90818E7F-09F0-2345-AD0C-167B20838DFF}" dt="2023-08-14T13:37:13.035" v="522" actId="1076"/>
          <ac:spMkLst>
            <pc:docMk/>
            <pc:sldMk cId="4041890607" sldId="263"/>
            <ac:spMk id="2" creationId="{74EB73C0-9FCB-6BEB-BAA4-4DF714DABBF8}"/>
          </ac:spMkLst>
        </pc:spChg>
        <pc:spChg chg="add del mod">
          <ac:chgData name="Liu Yu" userId="fa1ce6bb9463f949" providerId="LiveId" clId="{90818E7F-09F0-2345-AD0C-167B20838DFF}" dt="2023-08-14T14:30:18.956" v="1153" actId="20577"/>
          <ac:spMkLst>
            <pc:docMk/>
            <pc:sldMk cId="4041890607" sldId="263"/>
            <ac:spMk id="3" creationId="{06CF0F26-9546-51C4-37B9-6706EB461E89}"/>
          </ac:spMkLst>
        </pc:spChg>
        <pc:spChg chg="add del mod">
          <ac:chgData name="Liu Yu" userId="fa1ce6bb9463f949" providerId="LiveId" clId="{90818E7F-09F0-2345-AD0C-167B20838DFF}" dt="2023-08-14T13:22:45.681" v="347" actId="21"/>
          <ac:spMkLst>
            <pc:docMk/>
            <pc:sldMk cId="4041890607" sldId="263"/>
            <ac:spMk id="5" creationId="{3BEFF8A2-5548-963D-81B8-2EDDB904AEFC}"/>
          </ac:spMkLst>
        </pc:spChg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2794669990" sldId="290"/>
        </pc:sldMkLst>
      </pc:sldChg>
      <pc:sldChg chg="del">
        <pc:chgData name="Liu Yu" userId="fa1ce6bb9463f949" providerId="LiveId" clId="{90818E7F-09F0-2345-AD0C-167B20838DFF}" dt="2023-08-14T09:32:27.702" v="50" actId="2696"/>
        <pc:sldMkLst>
          <pc:docMk/>
          <pc:sldMk cId="3588593538" sldId="406"/>
        </pc:sldMkLst>
      </pc:sldChg>
      <pc:sldChg chg="addSp delSp modSp del mod ord">
        <pc:chgData name="Liu Yu" userId="fa1ce6bb9463f949" providerId="LiveId" clId="{90818E7F-09F0-2345-AD0C-167B20838DFF}" dt="2023-08-14T13:32:29.446" v="419" actId="2696"/>
        <pc:sldMkLst>
          <pc:docMk/>
          <pc:sldMk cId="3697096500" sldId="415"/>
        </pc:sldMkLst>
        <pc:spChg chg="mod">
          <ac:chgData name="Liu Yu" userId="fa1ce6bb9463f949" providerId="LiveId" clId="{90818E7F-09F0-2345-AD0C-167B20838DFF}" dt="2023-08-14T09:32:19.560" v="49" actId="20577"/>
          <ac:spMkLst>
            <pc:docMk/>
            <pc:sldMk cId="3697096500" sldId="415"/>
            <ac:spMk id="2" creationId="{B345078D-829D-BF14-7A7E-99395016A34B}"/>
          </ac:spMkLst>
        </pc:spChg>
        <pc:spChg chg="add del mod">
          <ac:chgData name="Liu Yu" userId="fa1ce6bb9463f949" providerId="LiveId" clId="{90818E7F-09F0-2345-AD0C-167B20838DFF}" dt="2023-08-14T09:13:04.937" v="9" actId="478"/>
          <ac:spMkLst>
            <pc:docMk/>
            <pc:sldMk cId="3697096500" sldId="415"/>
            <ac:spMk id="6" creationId="{97B2F1AD-2A77-BF28-4E42-DC7F809D1F44}"/>
          </ac:spMkLst>
        </pc:spChg>
        <pc:graphicFrameChg chg="del">
          <ac:chgData name="Liu Yu" userId="fa1ce6bb9463f949" providerId="LiveId" clId="{90818E7F-09F0-2345-AD0C-167B20838DFF}" dt="2023-08-14T09:13:03.088" v="8" actId="478"/>
          <ac:graphicFrameMkLst>
            <pc:docMk/>
            <pc:sldMk cId="3697096500" sldId="415"/>
            <ac:graphicFrameMk id="4" creationId="{D09AD807-4B77-706A-6B4C-ED0B579AB305}"/>
          </ac:graphicFrameMkLst>
        </pc:graphicFrameChg>
        <pc:picChg chg="add mod">
          <ac:chgData name="Liu Yu" userId="fa1ce6bb9463f949" providerId="LiveId" clId="{90818E7F-09F0-2345-AD0C-167B20838DFF}" dt="2023-08-14T09:13:07.069" v="12"/>
          <ac:picMkLst>
            <pc:docMk/>
            <pc:sldMk cId="3697096500" sldId="415"/>
            <ac:picMk id="7" creationId="{1E651B64-9CEA-577E-CBEA-74C219DC1E45}"/>
          </ac:picMkLst>
        </pc:picChg>
        <pc:picChg chg="add mod">
          <ac:chgData name="Liu Yu" userId="fa1ce6bb9463f949" providerId="LiveId" clId="{90818E7F-09F0-2345-AD0C-167B20838DFF}" dt="2023-08-14T09:13:07.069" v="12"/>
          <ac:picMkLst>
            <pc:docMk/>
            <pc:sldMk cId="3697096500" sldId="415"/>
            <ac:picMk id="8" creationId="{630F57A1-2D87-FAD7-36E6-09A196C56BA3}"/>
          </ac:picMkLst>
        </pc:picChg>
        <pc:picChg chg="add mod">
          <ac:chgData name="Liu Yu" userId="fa1ce6bb9463f949" providerId="LiveId" clId="{90818E7F-09F0-2345-AD0C-167B20838DFF}" dt="2023-08-14T09:13:07.069" v="12"/>
          <ac:picMkLst>
            <pc:docMk/>
            <pc:sldMk cId="3697096500" sldId="415"/>
            <ac:picMk id="9" creationId="{11738174-B6AD-CDA4-0F2A-AC1343221106}"/>
          </ac:picMkLst>
        </pc:picChg>
        <pc:picChg chg="del">
          <ac:chgData name="Liu Yu" userId="fa1ce6bb9463f949" providerId="LiveId" clId="{90818E7F-09F0-2345-AD0C-167B20838DFF}" dt="2023-08-14T09:13:05.625" v="10" actId="478"/>
          <ac:picMkLst>
            <pc:docMk/>
            <pc:sldMk cId="3697096500" sldId="415"/>
            <ac:picMk id="12" creationId="{9EBD1E38-03A0-A009-963F-9C70BDB90CA5}"/>
          </ac:picMkLst>
        </pc:picChg>
        <pc:picChg chg="del">
          <ac:chgData name="Liu Yu" userId="fa1ce6bb9463f949" providerId="LiveId" clId="{90818E7F-09F0-2345-AD0C-167B20838DFF}" dt="2023-08-14T09:13:06.117" v="11" actId="478"/>
          <ac:picMkLst>
            <pc:docMk/>
            <pc:sldMk cId="3697096500" sldId="415"/>
            <ac:picMk id="13" creationId="{4502B2BE-884B-FDE9-6902-A97982C44C52}"/>
          </ac:picMkLst>
        </pc:picChg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536558180" sldId="416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709928115" sldId="422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3409367136" sldId="427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2507936917" sldId="431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286513169" sldId="432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3580702628" sldId="433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3756210078" sldId="434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2312609000" sldId="442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66673886" sldId="448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121356785" sldId="450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1063231469" sldId="451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2350208988" sldId="458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1208116929" sldId="459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1227689607" sldId="461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498942664" sldId="462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1400597019" sldId="463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1133000679" sldId="464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2766652337" sldId="466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4002068323" sldId="468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3900384089" sldId="471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3693243883" sldId="475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916481463" sldId="477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620751425" sldId="478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947094844" sldId="479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2234170725" sldId="480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3414523242" sldId="484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4028613324" sldId="485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3473121839" sldId="486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3634544439" sldId="487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1096414513" sldId="491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3188771940" sldId="494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904316617" sldId="504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2341542050" sldId="507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2206821566" sldId="510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1789680750" sldId="512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1261886903" sldId="513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2284872705" sldId="515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2000688922" sldId="516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4285747995" sldId="517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1963278940" sldId="518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3627139265" sldId="519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340767542" sldId="520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1819830436" sldId="521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427884821" sldId="522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2190338318" sldId="524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1313147172" sldId="525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73419698" sldId="526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2637688739" sldId="527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3859909640" sldId="528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1888307986" sldId="529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3573379126" sldId="530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2595730618" sldId="531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3419499461" sldId="532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484543625" sldId="536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2634250938" sldId="537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784747497" sldId="542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2781568608" sldId="543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3108713090" sldId="546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4227917966" sldId="547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2346480240" sldId="548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2517420380" sldId="549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1936581759" sldId="550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3561401144" sldId="551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1897733787" sldId="552"/>
        </pc:sldMkLst>
      </pc:sldChg>
      <pc:sldChg chg="del">
        <pc:chgData name="Liu Yu" userId="fa1ce6bb9463f949" providerId="LiveId" clId="{90818E7F-09F0-2345-AD0C-167B20838DFF}" dt="2023-08-14T13:40:31.938" v="571" actId="2696"/>
        <pc:sldMkLst>
          <pc:docMk/>
          <pc:sldMk cId="1392940693" sldId="553"/>
        </pc:sldMkLst>
      </pc:sldChg>
      <pc:sldChg chg="addSp delSp modSp add del mod ord">
        <pc:chgData name="Liu Yu" userId="fa1ce6bb9463f949" providerId="LiveId" clId="{90818E7F-09F0-2345-AD0C-167B20838DFF}" dt="2023-08-14T13:39:38.141" v="538" actId="2696"/>
        <pc:sldMkLst>
          <pc:docMk/>
          <pc:sldMk cId="4182169173" sldId="554"/>
        </pc:sldMkLst>
        <pc:spChg chg="del mod">
          <ac:chgData name="Liu Yu" userId="fa1ce6bb9463f949" providerId="LiveId" clId="{90818E7F-09F0-2345-AD0C-167B20838DFF}" dt="2023-08-14T13:35:34.169" v="499" actId="478"/>
          <ac:spMkLst>
            <pc:docMk/>
            <pc:sldMk cId="4182169173" sldId="554"/>
            <ac:spMk id="2" creationId="{AA73FDCA-4DF1-8008-CC0F-4881AB0217A4}"/>
          </ac:spMkLst>
        </pc:spChg>
        <pc:spChg chg="del">
          <ac:chgData name="Liu Yu" userId="fa1ce6bb9463f949" providerId="LiveId" clId="{90818E7F-09F0-2345-AD0C-167B20838DFF}" dt="2023-08-14T13:29:21.234" v="372" actId="478"/>
          <ac:spMkLst>
            <pc:docMk/>
            <pc:sldMk cId="4182169173" sldId="554"/>
            <ac:spMk id="3" creationId="{527FDAEF-B548-753B-3083-EA7B41DD6AD1}"/>
          </ac:spMkLst>
        </pc:spChg>
        <pc:spChg chg="add del mod">
          <ac:chgData name="Liu Yu" userId="fa1ce6bb9463f949" providerId="LiveId" clId="{90818E7F-09F0-2345-AD0C-167B20838DFF}" dt="2023-08-14T13:29:24.940" v="373" actId="478"/>
          <ac:spMkLst>
            <pc:docMk/>
            <pc:sldMk cId="4182169173" sldId="554"/>
            <ac:spMk id="6" creationId="{39B4B1EA-F65D-37D9-6F19-AD88BEE3A9CC}"/>
          </ac:spMkLst>
        </pc:spChg>
        <pc:spChg chg="add del mod">
          <ac:chgData name="Liu Yu" userId="fa1ce6bb9463f949" providerId="LiveId" clId="{90818E7F-09F0-2345-AD0C-167B20838DFF}" dt="2023-08-14T13:35:36.354" v="500" actId="478"/>
          <ac:spMkLst>
            <pc:docMk/>
            <pc:sldMk cId="4182169173" sldId="554"/>
            <ac:spMk id="10" creationId="{769C7961-1D1F-3958-BE7B-9CBED357B6DF}"/>
          </ac:spMkLst>
        </pc:spChg>
        <pc:graphicFrameChg chg="del mod">
          <ac:chgData name="Liu Yu" userId="fa1ce6bb9463f949" providerId="LiveId" clId="{90818E7F-09F0-2345-AD0C-167B20838DFF}" dt="2023-08-14T09:14:14.404" v="32" actId="478"/>
          <ac:graphicFrameMkLst>
            <pc:docMk/>
            <pc:sldMk cId="4182169173" sldId="554"/>
            <ac:graphicFrameMk id="8" creationId="{3B531FDC-9821-2162-E7B6-7E19C066E469}"/>
          </ac:graphicFrameMkLst>
        </pc:graphicFrameChg>
        <pc:picChg chg="add del mod">
          <ac:chgData name="Liu Yu" userId="fa1ce6bb9463f949" providerId="LiveId" clId="{90818E7F-09F0-2345-AD0C-167B20838DFF}" dt="2023-08-14T13:31:50.150" v="384" actId="478"/>
          <ac:picMkLst>
            <pc:docMk/>
            <pc:sldMk cId="4182169173" sldId="554"/>
            <ac:picMk id="7" creationId="{B0272E87-1F7D-BF59-73D2-3E60DD15E544}"/>
          </ac:picMkLst>
        </pc:picChg>
        <pc:picChg chg="add del mod">
          <ac:chgData name="Liu Yu" userId="fa1ce6bb9463f949" providerId="LiveId" clId="{90818E7F-09F0-2345-AD0C-167B20838DFF}" dt="2023-08-14T13:35:38.176" v="501" actId="21"/>
          <ac:picMkLst>
            <pc:docMk/>
            <pc:sldMk cId="4182169173" sldId="554"/>
            <ac:picMk id="9" creationId="{A86ADFB9-51F8-16AE-52A9-2ED5483BE33D}"/>
          </ac:picMkLst>
        </pc:picChg>
      </pc:sldChg>
      <pc:sldChg chg="modSp add del mod ord">
        <pc:chgData name="Liu Yu" userId="fa1ce6bb9463f949" providerId="LiveId" clId="{90818E7F-09F0-2345-AD0C-167B20838DFF}" dt="2023-08-14T13:39:43.918" v="540" actId="2696"/>
        <pc:sldMkLst>
          <pc:docMk/>
          <pc:sldMk cId="3694307620" sldId="555"/>
        </pc:sldMkLst>
        <pc:spChg chg="mod">
          <ac:chgData name="Liu Yu" userId="fa1ce6bb9463f949" providerId="LiveId" clId="{90818E7F-09F0-2345-AD0C-167B20838DFF}" dt="2023-08-14T13:33:33.967" v="448" actId="20577"/>
          <ac:spMkLst>
            <pc:docMk/>
            <pc:sldMk cId="3694307620" sldId="555"/>
            <ac:spMk id="2" creationId="{AA73FDCA-4DF1-8008-CC0F-4881AB0217A4}"/>
          </ac:spMkLst>
        </pc:spChg>
      </pc:sldChg>
      <pc:sldChg chg="modSp add del mod">
        <pc:chgData name="Liu Yu" userId="fa1ce6bb9463f949" providerId="LiveId" clId="{90818E7F-09F0-2345-AD0C-167B20838DFF}" dt="2023-08-14T13:40:24.957" v="570" actId="2696"/>
        <pc:sldMkLst>
          <pc:docMk/>
          <pc:sldMk cId="3617489568" sldId="556"/>
        </pc:sldMkLst>
        <pc:spChg chg="mod">
          <ac:chgData name="Liu Yu" userId="fa1ce6bb9463f949" providerId="LiveId" clId="{90818E7F-09F0-2345-AD0C-167B20838DFF}" dt="2023-08-14T09:33:14.731" v="96" actId="20577"/>
          <ac:spMkLst>
            <pc:docMk/>
            <pc:sldMk cId="3617489568" sldId="556"/>
            <ac:spMk id="2" creationId="{AA73FDCA-4DF1-8008-CC0F-4881AB0217A4}"/>
          </ac:spMkLst>
        </pc:spChg>
        <pc:spChg chg="mod">
          <ac:chgData name="Liu Yu" userId="fa1ce6bb9463f949" providerId="LiveId" clId="{90818E7F-09F0-2345-AD0C-167B20838DFF}" dt="2023-08-14T13:40:09.364" v="564" actId="21"/>
          <ac:spMkLst>
            <pc:docMk/>
            <pc:sldMk cId="3617489568" sldId="556"/>
            <ac:spMk id="3" creationId="{527FDAEF-B548-753B-3083-EA7B41DD6AD1}"/>
          </ac:spMkLst>
        </pc:spChg>
      </pc:sldChg>
      <pc:sldChg chg="modSp add del mod">
        <pc:chgData name="Liu Yu" userId="fa1ce6bb9463f949" providerId="LiveId" clId="{90818E7F-09F0-2345-AD0C-167B20838DFF}" dt="2023-08-14T13:39:41.281" v="539" actId="2696"/>
        <pc:sldMkLst>
          <pc:docMk/>
          <pc:sldMk cId="528742669" sldId="557"/>
        </pc:sldMkLst>
        <pc:spChg chg="mod">
          <ac:chgData name="Liu Yu" userId="fa1ce6bb9463f949" providerId="LiveId" clId="{90818E7F-09F0-2345-AD0C-167B20838DFF}" dt="2023-08-14T13:33:41.494" v="458" actId="20577"/>
          <ac:spMkLst>
            <pc:docMk/>
            <pc:sldMk cId="528742669" sldId="557"/>
            <ac:spMk id="3" creationId="{527FDAEF-B548-753B-3083-EA7B41DD6AD1}"/>
          </ac:spMkLst>
        </pc:spChg>
      </pc:sldChg>
      <pc:sldChg chg="addSp delSp modSp new mod ord">
        <pc:chgData name="Liu Yu" userId="fa1ce6bb9463f949" providerId="LiveId" clId="{90818E7F-09F0-2345-AD0C-167B20838DFF}" dt="2023-08-15T03:40:27.958" v="1553" actId="20577"/>
        <pc:sldMkLst>
          <pc:docMk/>
          <pc:sldMk cId="2388766143" sldId="558"/>
        </pc:sldMkLst>
        <pc:spChg chg="mod">
          <ac:chgData name="Liu Yu" userId="fa1ce6bb9463f949" providerId="LiveId" clId="{90818E7F-09F0-2345-AD0C-167B20838DFF}" dt="2023-08-15T03:40:27.958" v="1553" actId="20577"/>
          <ac:spMkLst>
            <pc:docMk/>
            <pc:sldMk cId="2388766143" sldId="558"/>
            <ac:spMk id="2" creationId="{1D6414D9-5941-7DEA-EA7E-B75EA81F18B4}"/>
          </ac:spMkLst>
        </pc:spChg>
        <pc:spChg chg="mod">
          <ac:chgData name="Liu Yu" userId="fa1ce6bb9463f949" providerId="LiveId" clId="{90818E7F-09F0-2345-AD0C-167B20838DFF}" dt="2023-08-14T13:37:59.411" v="526" actId="1076"/>
          <ac:spMkLst>
            <pc:docMk/>
            <pc:sldMk cId="2388766143" sldId="558"/>
            <ac:spMk id="3" creationId="{15AB7B70-0ABC-1F1D-F08D-5B376968671A}"/>
          </ac:spMkLst>
        </pc:spChg>
        <pc:picChg chg="add del mod">
          <ac:chgData name="Liu Yu" userId="fa1ce6bb9463f949" providerId="LiveId" clId="{90818E7F-09F0-2345-AD0C-167B20838DFF}" dt="2023-08-14T13:39:10.602" v="530" actId="478"/>
          <ac:picMkLst>
            <pc:docMk/>
            <pc:sldMk cId="2388766143" sldId="558"/>
            <ac:picMk id="5" creationId="{F5DFA430-0599-DF1B-09DD-D79C7780AEEA}"/>
          </ac:picMkLst>
        </pc:picChg>
        <pc:picChg chg="add del">
          <ac:chgData name="Liu Yu" userId="fa1ce6bb9463f949" providerId="LiveId" clId="{90818E7F-09F0-2345-AD0C-167B20838DFF}" dt="2023-08-14T13:37:37.594" v="525" actId="478"/>
          <ac:picMkLst>
            <pc:docMk/>
            <pc:sldMk cId="2388766143" sldId="558"/>
            <ac:picMk id="6" creationId="{0808D327-6ABF-9137-24D4-6AABC73D00E0}"/>
          </ac:picMkLst>
        </pc:picChg>
        <pc:picChg chg="add mod">
          <ac:chgData name="Liu Yu" userId="fa1ce6bb9463f949" providerId="LiveId" clId="{90818E7F-09F0-2345-AD0C-167B20838DFF}" dt="2023-08-14T13:39:29.824" v="536" actId="1076"/>
          <ac:picMkLst>
            <pc:docMk/>
            <pc:sldMk cId="2388766143" sldId="558"/>
            <ac:picMk id="7" creationId="{A1AD1B05-BA9D-1762-C171-90DED890CAF2}"/>
          </ac:picMkLst>
        </pc:picChg>
      </pc:sldChg>
      <pc:sldChg chg="addSp delSp modSp add mod">
        <pc:chgData name="Liu Yu" userId="fa1ce6bb9463f949" providerId="LiveId" clId="{90818E7F-09F0-2345-AD0C-167B20838DFF}" dt="2023-08-20T07:35:36.463" v="1560" actId="20577"/>
        <pc:sldMkLst>
          <pc:docMk/>
          <pc:sldMk cId="849509914" sldId="559"/>
        </pc:sldMkLst>
        <pc:spChg chg="mod">
          <ac:chgData name="Liu Yu" userId="fa1ce6bb9463f949" providerId="LiveId" clId="{90818E7F-09F0-2345-AD0C-167B20838DFF}" dt="2023-08-14T13:42:30.333" v="613" actId="20577"/>
          <ac:spMkLst>
            <pc:docMk/>
            <pc:sldMk cId="849509914" sldId="559"/>
            <ac:spMk id="2" creationId="{1D6414D9-5941-7DEA-EA7E-B75EA81F18B4}"/>
          </ac:spMkLst>
        </pc:spChg>
        <pc:spChg chg="mod">
          <ac:chgData name="Liu Yu" userId="fa1ce6bb9463f949" providerId="LiveId" clId="{90818E7F-09F0-2345-AD0C-167B20838DFF}" dt="2023-08-14T13:57:52.922" v="805" actId="20577"/>
          <ac:spMkLst>
            <pc:docMk/>
            <pc:sldMk cId="849509914" sldId="559"/>
            <ac:spMk id="3" creationId="{15AB7B70-0ABC-1F1D-F08D-5B376968671A}"/>
          </ac:spMkLst>
        </pc:spChg>
        <pc:spChg chg="add mod">
          <ac:chgData name="Liu Yu" userId="fa1ce6bb9463f949" providerId="LiveId" clId="{90818E7F-09F0-2345-AD0C-167B20838DFF}" dt="2023-08-14T13:58:13.579" v="814" actId="1076"/>
          <ac:spMkLst>
            <pc:docMk/>
            <pc:sldMk cId="849509914" sldId="559"/>
            <ac:spMk id="8" creationId="{59DE23EB-B1FA-3EE9-7867-8914B4E9B38A}"/>
          </ac:spMkLst>
        </pc:spChg>
        <pc:graphicFrameChg chg="add mod modGraphic">
          <ac:chgData name="Liu Yu" userId="fa1ce6bb9463f949" providerId="LiveId" clId="{90818E7F-09F0-2345-AD0C-167B20838DFF}" dt="2023-08-20T07:35:36.463" v="1560" actId="20577"/>
          <ac:graphicFrameMkLst>
            <pc:docMk/>
            <pc:sldMk cId="849509914" sldId="559"/>
            <ac:graphicFrameMk id="5" creationId="{45B41559-EFB6-E53C-FD00-A7EE62AAD356}"/>
          </ac:graphicFrameMkLst>
        </pc:graphicFrameChg>
        <pc:picChg chg="del">
          <ac:chgData name="Liu Yu" userId="fa1ce6bb9463f949" providerId="LiveId" clId="{90818E7F-09F0-2345-AD0C-167B20838DFF}" dt="2023-08-14T13:42:02.642" v="606" actId="478"/>
          <ac:picMkLst>
            <pc:docMk/>
            <pc:sldMk cId="849509914" sldId="559"/>
            <ac:picMk id="7" creationId="{A1AD1B05-BA9D-1762-C171-90DED890CAF2}"/>
          </ac:picMkLst>
        </pc:picChg>
        <pc:picChg chg="add mod">
          <ac:chgData name="Liu Yu" userId="fa1ce6bb9463f949" providerId="LiveId" clId="{90818E7F-09F0-2345-AD0C-167B20838DFF}" dt="2023-08-14T13:56:39.537" v="787" actId="1076"/>
          <ac:picMkLst>
            <pc:docMk/>
            <pc:sldMk cId="849509914" sldId="559"/>
            <ac:picMk id="1026" creationId="{45A98537-D8D4-B6B9-5BF2-E8E52F213036}"/>
          </ac:picMkLst>
        </pc:picChg>
      </pc:sldChg>
      <pc:sldChg chg="addSp delSp modSp add mod">
        <pc:chgData name="Liu Yu" userId="fa1ce6bb9463f949" providerId="LiveId" clId="{90818E7F-09F0-2345-AD0C-167B20838DFF}" dt="2023-08-14T14:04:04.075" v="893" actId="20577"/>
        <pc:sldMkLst>
          <pc:docMk/>
          <pc:sldMk cId="2695057436" sldId="560"/>
        </pc:sldMkLst>
        <pc:spChg chg="mod">
          <ac:chgData name="Liu Yu" userId="fa1ce6bb9463f949" providerId="LiveId" clId="{90818E7F-09F0-2345-AD0C-167B20838DFF}" dt="2023-08-14T13:40:05.620" v="563" actId="20577"/>
          <ac:spMkLst>
            <pc:docMk/>
            <pc:sldMk cId="2695057436" sldId="560"/>
            <ac:spMk id="2" creationId="{1D6414D9-5941-7DEA-EA7E-B75EA81F18B4}"/>
          </ac:spMkLst>
        </pc:spChg>
        <pc:spChg chg="del mod">
          <ac:chgData name="Liu Yu" userId="fa1ce6bb9463f949" providerId="LiveId" clId="{90818E7F-09F0-2345-AD0C-167B20838DFF}" dt="2023-08-14T14:00:30.117" v="858" actId="1032"/>
          <ac:spMkLst>
            <pc:docMk/>
            <pc:sldMk cId="2695057436" sldId="560"/>
            <ac:spMk id="3" creationId="{15AB7B70-0ABC-1F1D-F08D-5B376968671A}"/>
          </ac:spMkLst>
        </pc:spChg>
        <pc:spChg chg="add mod">
          <ac:chgData name="Liu Yu" userId="fa1ce6bb9463f949" providerId="LiveId" clId="{90818E7F-09F0-2345-AD0C-167B20838DFF}" dt="2023-08-14T14:04:04.075" v="893" actId="20577"/>
          <ac:spMkLst>
            <pc:docMk/>
            <pc:sldMk cId="2695057436" sldId="560"/>
            <ac:spMk id="8" creationId="{B6864F9A-8D0E-6D9E-8604-7FD2AFA1520D}"/>
          </ac:spMkLst>
        </pc:spChg>
        <pc:graphicFrameChg chg="add del modGraphic">
          <ac:chgData name="Liu Yu" userId="fa1ce6bb9463f949" providerId="LiveId" clId="{90818E7F-09F0-2345-AD0C-167B20838DFF}" dt="2023-08-14T14:00:39.515" v="859" actId="478"/>
          <ac:graphicFrameMkLst>
            <pc:docMk/>
            <pc:sldMk cId="2695057436" sldId="560"/>
            <ac:graphicFrameMk id="5" creationId="{0562BD4C-7CCC-2A9C-9F55-FFAE08A19B56}"/>
          </ac:graphicFrameMkLst>
        </pc:graphicFrameChg>
        <pc:picChg chg="del">
          <ac:chgData name="Liu Yu" userId="fa1ce6bb9463f949" providerId="LiveId" clId="{90818E7F-09F0-2345-AD0C-167B20838DFF}" dt="2023-08-14T13:40:11.102" v="565" actId="478"/>
          <ac:picMkLst>
            <pc:docMk/>
            <pc:sldMk cId="2695057436" sldId="560"/>
            <ac:picMk id="7" creationId="{A1AD1B05-BA9D-1762-C171-90DED890CAF2}"/>
          </ac:picMkLst>
        </pc:picChg>
      </pc:sldChg>
      <pc:sldChg chg="addSp delSp modSp add mod">
        <pc:chgData name="Liu Yu" userId="fa1ce6bb9463f949" providerId="LiveId" clId="{90818E7F-09F0-2345-AD0C-167B20838DFF}" dt="2023-08-15T01:54:38.502" v="1297" actId="20577"/>
        <pc:sldMkLst>
          <pc:docMk/>
          <pc:sldMk cId="708124900" sldId="561"/>
        </pc:sldMkLst>
        <pc:spChg chg="mod">
          <ac:chgData name="Liu Yu" userId="fa1ce6bb9463f949" providerId="LiveId" clId="{90818E7F-09F0-2345-AD0C-167B20838DFF}" dt="2023-08-15T01:54:38.502" v="1297" actId="20577"/>
          <ac:spMkLst>
            <pc:docMk/>
            <pc:sldMk cId="708124900" sldId="561"/>
            <ac:spMk id="3" creationId="{15AB7B70-0ABC-1F1D-F08D-5B376968671A}"/>
          </ac:spMkLst>
        </pc:spChg>
        <pc:spChg chg="add mod">
          <ac:chgData name="Liu Yu" userId="fa1ce6bb9463f949" providerId="LiveId" clId="{90818E7F-09F0-2345-AD0C-167B20838DFF}" dt="2023-08-14T14:17:34.865" v="1010" actId="14100"/>
          <ac:spMkLst>
            <pc:docMk/>
            <pc:sldMk cId="708124900" sldId="561"/>
            <ac:spMk id="7" creationId="{934CF158-7CC4-14EA-F50C-F272BBB68153}"/>
          </ac:spMkLst>
        </pc:spChg>
        <pc:spChg chg="del">
          <ac:chgData name="Liu Yu" userId="fa1ce6bb9463f949" providerId="LiveId" clId="{90818E7F-09F0-2345-AD0C-167B20838DFF}" dt="2023-08-14T14:05:09.069" v="965" actId="478"/>
          <ac:spMkLst>
            <pc:docMk/>
            <pc:sldMk cId="708124900" sldId="561"/>
            <ac:spMk id="8" creationId="{59DE23EB-B1FA-3EE9-7867-8914B4E9B38A}"/>
          </ac:spMkLst>
        </pc:spChg>
        <pc:graphicFrameChg chg="del">
          <ac:chgData name="Liu Yu" userId="fa1ce6bb9463f949" providerId="LiveId" clId="{90818E7F-09F0-2345-AD0C-167B20838DFF}" dt="2023-08-14T14:05:05.912" v="963" actId="478"/>
          <ac:graphicFrameMkLst>
            <pc:docMk/>
            <pc:sldMk cId="708124900" sldId="561"/>
            <ac:graphicFrameMk id="5" creationId="{45B41559-EFB6-E53C-FD00-A7EE62AAD356}"/>
          </ac:graphicFrameMkLst>
        </pc:graphicFrameChg>
        <pc:picChg chg="add mod">
          <ac:chgData name="Liu Yu" userId="fa1ce6bb9463f949" providerId="LiveId" clId="{90818E7F-09F0-2345-AD0C-167B20838DFF}" dt="2023-08-14T14:17:28.793" v="1007" actId="1076"/>
          <ac:picMkLst>
            <pc:docMk/>
            <pc:sldMk cId="708124900" sldId="561"/>
            <ac:picMk id="6" creationId="{D72201A8-9237-8FA0-7D03-E991B71D1DF4}"/>
          </ac:picMkLst>
        </pc:picChg>
        <pc:picChg chg="del">
          <ac:chgData name="Liu Yu" userId="fa1ce6bb9463f949" providerId="LiveId" clId="{90818E7F-09F0-2345-AD0C-167B20838DFF}" dt="2023-08-14T14:05:06.907" v="964" actId="478"/>
          <ac:picMkLst>
            <pc:docMk/>
            <pc:sldMk cId="708124900" sldId="561"/>
            <ac:picMk id="1026" creationId="{45A98537-D8D4-B6B9-5BF2-E8E52F213036}"/>
          </ac:picMkLst>
        </pc:picChg>
      </pc:sldChg>
      <pc:sldChg chg="addSp delSp modSp add mod ord">
        <pc:chgData name="Liu Yu" userId="fa1ce6bb9463f949" providerId="LiveId" clId="{90818E7F-09F0-2345-AD0C-167B20838DFF}" dt="2023-08-15T03:01:42.315" v="1466" actId="478"/>
        <pc:sldMkLst>
          <pc:docMk/>
          <pc:sldMk cId="907899157" sldId="562"/>
        </pc:sldMkLst>
        <pc:spChg chg="mod">
          <ac:chgData name="Liu Yu" userId="fa1ce6bb9463f949" providerId="LiveId" clId="{90818E7F-09F0-2345-AD0C-167B20838DFF}" dt="2023-08-14T14:18:18.510" v="1019" actId="20577"/>
          <ac:spMkLst>
            <pc:docMk/>
            <pc:sldMk cId="907899157" sldId="562"/>
            <ac:spMk id="2" creationId="{1D6414D9-5941-7DEA-EA7E-B75EA81F18B4}"/>
          </ac:spMkLst>
        </pc:spChg>
        <pc:spChg chg="add mod">
          <ac:chgData name="Liu Yu" userId="fa1ce6bb9463f949" providerId="LiveId" clId="{90818E7F-09F0-2345-AD0C-167B20838DFF}" dt="2023-08-15T02:31:15.233" v="1462" actId="1076"/>
          <ac:spMkLst>
            <pc:docMk/>
            <pc:sldMk cId="907899157" sldId="562"/>
            <ac:spMk id="3" creationId="{97E0C2B1-9E2E-BCC1-AC7B-65E998A7EA7D}"/>
          </ac:spMkLst>
        </pc:spChg>
        <pc:spChg chg="mod">
          <ac:chgData name="Liu Yu" userId="fa1ce6bb9463f949" providerId="LiveId" clId="{90818E7F-09F0-2345-AD0C-167B20838DFF}" dt="2023-08-15T02:31:01.882" v="1458" actId="14100"/>
          <ac:spMkLst>
            <pc:docMk/>
            <pc:sldMk cId="907899157" sldId="562"/>
            <ac:spMk id="8" creationId="{B6864F9A-8D0E-6D9E-8604-7FD2AFA1520D}"/>
          </ac:spMkLst>
        </pc:spChg>
        <pc:picChg chg="add mod">
          <ac:chgData name="Liu Yu" userId="fa1ce6bb9463f949" providerId="LiveId" clId="{90818E7F-09F0-2345-AD0C-167B20838DFF}" dt="2023-08-15T02:29:38.162" v="1451" actId="167"/>
          <ac:picMkLst>
            <pc:docMk/>
            <pc:sldMk cId="907899157" sldId="562"/>
            <ac:picMk id="1026" creationId="{61786EFE-872E-8309-94A0-C6A7922C4F2A}"/>
          </ac:picMkLst>
        </pc:picChg>
        <pc:picChg chg="add del mod">
          <ac:chgData name="Liu Yu" userId="fa1ce6bb9463f949" providerId="LiveId" clId="{90818E7F-09F0-2345-AD0C-167B20838DFF}" dt="2023-08-15T03:01:42.315" v="1466" actId="478"/>
          <ac:picMkLst>
            <pc:docMk/>
            <pc:sldMk cId="907899157" sldId="562"/>
            <ac:picMk id="1028" creationId="{7E114604-36A5-14A6-BAC8-8C29F5D4E326}"/>
          </ac:picMkLst>
        </pc:picChg>
      </pc:sldChg>
      <pc:sldChg chg="addSp modSp add mod">
        <pc:chgData name="Liu Yu" userId="fa1ce6bb9463f949" providerId="LiveId" clId="{90818E7F-09F0-2345-AD0C-167B20838DFF}" dt="2023-08-15T03:05:14.031" v="1520" actId="1076"/>
        <pc:sldMkLst>
          <pc:docMk/>
          <pc:sldMk cId="1276123279" sldId="563"/>
        </pc:sldMkLst>
        <pc:spChg chg="mod">
          <ac:chgData name="Liu Yu" userId="fa1ce6bb9463f949" providerId="LiveId" clId="{90818E7F-09F0-2345-AD0C-167B20838DFF}" dt="2023-08-14T14:36:15.716" v="1165" actId="20577"/>
          <ac:spMkLst>
            <pc:docMk/>
            <pc:sldMk cId="1276123279" sldId="563"/>
            <ac:spMk id="2" creationId="{1D6414D9-5941-7DEA-EA7E-B75EA81F18B4}"/>
          </ac:spMkLst>
        </pc:spChg>
        <pc:spChg chg="mod">
          <ac:chgData name="Liu Yu" userId="fa1ce6bb9463f949" providerId="LiveId" clId="{90818E7F-09F0-2345-AD0C-167B20838DFF}" dt="2023-08-15T03:03:40.605" v="1511" actId="313"/>
          <ac:spMkLst>
            <pc:docMk/>
            <pc:sldMk cId="1276123279" sldId="563"/>
            <ac:spMk id="8" creationId="{B6864F9A-8D0E-6D9E-8604-7FD2AFA1520D}"/>
          </ac:spMkLst>
        </pc:spChg>
        <pc:picChg chg="add mod">
          <ac:chgData name="Liu Yu" userId="fa1ce6bb9463f949" providerId="LiveId" clId="{90818E7F-09F0-2345-AD0C-167B20838DFF}" dt="2023-08-15T03:05:14.031" v="1520" actId="1076"/>
          <ac:picMkLst>
            <pc:docMk/>
            <pc:sldMk cId="1276123279" sldId="563"/>
            <ac:picMk id="3" creationId="{CE02D9BB-BE16-4212-552D-B598CEF71EB7}"/>
          </ac:picMkLst>
        </pc:picChg>
      </pc:sldChg>
      <pc:sldChg chg="new del">
        <pc:chgData name="Liu Yu" userId="fa1ce6bb9463f949" providerId="LiveId" clId="{90818E7F-09F0-2345-AD0C-167B20838DFF}" dt="2023-08-15T01:55:33.901" v="1299" actId="680"/>
        <pc:sldMkLst>
          <pc:docMk/>
          <pc:sldMk cId="955537637" sldId="564"/>
        </pc:sldMkLst>
      </pc:sldChg>
      <pc:sldChg chg="addSp delSp modSp add mod ord">
        <pc:chgData name="Liu Yu" userId="fa1ce6bb9463f949" providerId="LiveId" clId="{90818E7F-09F0-2345-AD0C-167B20838DFF}" dt="2023-08-15T03:40:13.184" v="1538" actId="20577"/>
        <pc:sldMkLst>
          <pc:docMk/>
          <pc:sldMk cId="1498346047" sldId="564"/>
        </pc:sldMkLst>
        <pc:spChg chg="mod">
          <ac:chgData name="Liu Yu" userId="fa1ce6bb9463f949" providerId="LiveId" clId="{90818E7F-09F0-2345-AD0C-167B20838DFF}" dt="2023-08-15T03:40:13.184" v="1538" actId="20577"/>
          <ac:spMkLst>
            <pc:docMk/>
            <pc:sldMk cId="1498346047" sldId="564"/>
            <ac:spMk id="2" creationId="{1D6414D9-5941-7DEA-EA7E-B75EA81F18B4}"/>
          </ac:spMkLst>
        </pc:spChg>
        <pc:spChg chg="mod">
          <ac:chgData name="Liu Yu" userId="fa1ce6bb9463f949" providerId="LiveId" clId="{90818E7F-09F0-2345-AD0C-167B20838DFF}" dt="2023-08-15T02:01:02.031" v="1348" actId="12"/>
          <ac:spMkLst>
            <pc:docMk/>
            <pc:sldMk cId="1498346047" sldId="564"/>
            <ac:spMk id="3" creationId="{15AB7B70-0ABC-1F1D-F08D-5B376968671A}"/>
          </ac:spMkLst>
        </pc:spChg>
        <pc:spChg chg="del">
          <ac:chgData name="Liu Yu" userId="fa1ce6bb9463f949" providerId="LiveId" clId="{90818E7F-09F0-2345-AD0C-167B20838DFF}" dt="2023-08-15T01:55:57.969" v="1327" actId="478"/>
          <ac:spMkLst>
            <pc:docMk/>
            <pc:sldMk cId="1498346047" sldId="564"/>
            <ac:spMk id="7" creationId="{934CF158-7CC4-14EA-F50C-F272BBB68153}"/>
          </ac:spMkLst>
        </pc:spChg>
        <pc:picChg chg="add mod">
          <ac:chgData name="Liu Yu" userId="fa1ce6bb9463f949" providerId="LiveId" clId="{90818E7F-09F0-2345-AD0C-167B20838DFF}" dt="2023-08-15T02:01:09.990" v="1350" actId="1076"/>
          <ac:picMkLst>
            <pc:docMk/>
            <pc:sldMk cId="1498346047" sldId="564"/>
            <ac:picMk id="5" creationId="{E83610E3-D4B7-CE53-FBC8-AD29F75CB3C0}"/>
          </ac:picMkLst>
        </pc:picChg>
        <pc:picChg chg="del">
          <ac:chgData name="Liu Yu" userId="fa1ce6bb9463f949" providerId="LiveId" clId="{90818E7F-09F0-2345-AD0C-167B20838DFF}" dt="2023-08-15T01:56:00.190" v="1328" actId="478"/>
          <ac:picMkLst>
            <pc:docMk/>
            <pc:sldMk cId="1498346047" sldId="564"/>
            <ac:picMk id="6" creationId="{D72201A8-9237-8FA0-7D03-E991B71D1DF4}"/>
          </ac:picMkLst>
        </pc:picChg>
      </pc:sldChg>
      <pc:sldChg chg="add del">
        <pc:chgData name="Liu Yu" userId="fa1ce6bb9463f949" providerId="LiveId" clId="{90818E7F-09F0-2345-AD0C-167B20838DFF}" dt="2023-08-15T06:38:17.154" v="1554" actId="2696"/>
        <pc:sldMkLst>
          <pc:docMk/>
          <pc:sldMk cId="2877095363" sldId="565"/>
        </pc:sldMkLst>
      </pc:sldChg>
      <pc:sldMasterChg chg="del delSldLayout">
        <pc:chgData name="Liu Yu" userId="fa1ce6bb9463f949" providerId="LiveId" clId="{90818E7F-09F0-2345-AD0C-167B20838DFF}" dt="2023-08-14T13:40:31.938" v="571" actId="2696"/>
        <pc:sldMasterMkLst>
          <pc:docMk/>
          <pc:sldMasterMk cId="3739315763" sldId="2147483660"/>
        </pc:sldMasterMkLst>
        <pc:sldLayoutChg chg="del">
          <pc:chgData name="Liu Yu" userId="fa1ce6bb9463f949" providerId="LiveId" clId="{90818E7F-09F0-2345-AD0C-167B20838DFF}" dt="2023-08-14T13:40:31.938" v="571" actId="2696"/>
          <pc:sldLayoutMkLst>
            <pc:docMk/>
            <pc:sldMasterMk cId="3739315763" sldId="2147483660"/>
            <pc:sldLayoutMk cId="2172099108" sldId="2147483661"/>
          </pc:sldLayoutMkLst>
        </pc:sldLayoutChg>
        <pc:sldLayoutChg chg="del">
          <pc:chgData name="Liu Yu" userId="fa1ce6bb9463f949" providerId="LiveId" clId="{90818E7F-09F0-2345-AD0C-167B20838DFF}" dt="2023-08-14T13:40:31.938" v="571" actId="2696"/>
          <pc:sldLayoutMkLst>
            <pc:docMk/>
            <pc:sldMasterMk cId="3739315763" sldId="2147483660"/>
            <pc:sldLayoutMk cId="3866144011" sldId="2147483662"/>
          </pc:sldLayoutMkLst>
        </pc:sldLayoutChg>
        <pc:sldLayoutChg chg="del">
          <pc:chgData name="Liu Yu" userId="fa1ce6bb9463f949" providerId="LiveId" clId="{90818E7F-09F0-2345-AD0C-167B20838DFF}" dt="2023-08-14T13:40:31.938" v="571" actId="2696"/>
          <pc:sldLayoutMkLst>
            <pc:docMk/>
            <pc:sldMasterMk cId="3739315763" sldId="2147483660"/>
            <pc:sldLayoutMk cId="2690027982" sldId="2147483663"/>
          </pc:sldLayoutMkLst>
        </pc:sldLayoutChg>
        <pc:sldLayoutChg chg="del">
          <pc:chgData name="Liu Yu" userId="fa1ce6bb9463f949" providerId="LiveId" clId="{90818E7F-09F0-2345-AD0C-167B20838DFF}" dt="2023-08-14T13:40:31.938" v="571" actId="2696"/>
          <pc:sldLayoutMkLst>
            <pc:docMk/>
            <pc:sldMasterMk cId="3739315763" sldId="2147483660"/>
            <pc:sldLayoutMk cId="2582934934" sldId="2147483664"/>
          </pc:sldLayoutMkLst>
        </pc:sldLayoutChg>
        <pc:sldLayoutChg chg="del">
          <pc:chgData name="Liu Yu" userId="fa1ce6bb9463f949" providerId="LiveId" clId="{90818E7F-09F0-2345-AD0C-167B20838DFF}" dt="2023-08-14T13:40:31.938" v="571" actId="2696"/>
          <pc:sldLayoutMkLst>
            <pc:docMk/>
            <pc:sldMasterMk cId="3739315763" sldId="2147483660"/>
            <pc:sldLayoutMk cId="3578191575" sldId="2147483665"/>
          </pc:sldLayoutMkLst>
        </pc:sldLayoutChg>
        <pc:sldLayoutChg chg="del">
          <pc:chgData name="Liu Yu" userId="fa1ce6bb9463f949" providerId="LiveId" clId="{90818E7F-09F0-2345-AD0C-167B20838DFF}" dt="2023-08-14T13:40:31.938" v="571" actId="2696"/>
          <pc:sldLayoutMkLst>
            <pc:docMk/>
            <pc:sldMasterMk cId="3739315763" sldId="2147483660"/>
            <pc:sldLayoutMk cId="3246589771" sldId="2147483666"/>
          </pc:sldLayoutMkLst>
        </pc:sldLayoutChg>
        <pc:sldLayoutChg chg="del">
          <pc:chgData name="Liu Yu" userId="fa1ce6bb9463f949" providerId="LiveId" clId="{90818E7F-09F0-2345-AD0C-167B20838DFF}" dt="2023-08-14T13:40:31.938" v="571" actId="2696"/>
          <pc:sldLayoutMkLst>
            <pc:docMk/>
            <pc:sldMasterMk cId="3739315763" sldId="2147483660"/>
            <pc:sldLayoutMk cId="893268716" sldId="2147483667"/>
          </pc:sldLayoutMkLst>
        </pc:sldLayoutChg>
        <pc:sldLayoutChg chg="del">
          <pc:chgData name="Liu Yu" userId="fa1ce6bb9463f949" providerId="LiveId" clId="{90818E7F-09F0-2345-AD0C-167B20838DFF}" dt="2023-08-14T13:40:31.938" v="571" actId="2696"/>
          <pc:sldLayoutMkLst>
            <pc:docMk/>
            <pc:sldMasterMk cId="3739315763" sldId="2147483660"/>
            <pc:sldLayoutMk cId="2760624128" sldId="2147483668"/>
          </pc:sldLayoutMkLst>
        </pc:sldLayoutChg>
        <pc:sldLayoutChg chg="del">
          <pc:chgData name="Liu Yu" userId="fa1ce6bb9463f949" providerId="LiveId" clId="{90818E7F-09F0-2345-AD0C-167B20838DFF}" dt="2023-08-14T13:40:31.938" v="571" actId="2696"/>
          <pc:sldLayoutMkLst>
            <pc:docMk/>
            <pc:sldMasterMk cId="3739315763" sldId="2147483660"/>
            <pc:sldLayoutMk cId="3464182533" sldId="2147483669"/>
          </pc:sldLayoutMkLst>
        </pc:sldLayoutChg>
        <pc:sldLayoutChg chg="del">
          <pc:chgData name="Liu Yu" userId="fa1ce6bb9463f949" providerId="LiveId" clId="{90818E7F-09F0-2345-AD0C-167B20838DFF}" dt="2023-08-14T13:40:31.938" v="571" actId="2696"/>
          <pc:sldLayoutMkLst>
            <pc:docMk/>
            <pc:sldMasterMk cId="3739315763" sldId="2147483660"/>
            <pc:sldLayoutMk cId="2577816589" sldId="2147483670"/>
          </pc:sldLayoutMkLst>
        </pc:sldLayoutChg>
        <pc:sldLayoutChg chg="del">
          <pc:chgData name="Liu Yu" userId="fa1ce6bb9463f949" providerId="LiveId" clId="{90818E7F-09F0-2345-AD0C-167B20838DFF}" dt="2023-08-14T13:40:31.938" v="571" actId="2696"/>
          <pc:sldLayoutMkLst>
            <pc:docMk/>
            <pc:sldMasterMk cId="3739315763" sldId="2147483660"/>
            <pc:sldLayoutMk cId="2488909374" sldId="2147483671"/>
          </pc:sldLayoutMkLst>
        </pc:sldLayoutChg>
      </pc:sldMasterChg>
    </pc:docChg>
  </pc:docChgLst>
  <pc:docChgLst>
    <pc:chgData name="Liu Yu" userId="fa1ce6bb9463f949" providerId="LiveId" clId="{A33F0E3D-D61F-4B41-A480-36819B007757}"/>
    <pc:docChg chg="undo custSel addSld delSld modSld sldOrd modSection modNotesMaster">
      <pc:chgData name="Liu Yu" userId="fa1ce6bb9463f949" providerId="LiveId" clId="{A33F0E3D-D61F-4B41-A480-36819B007757}" dt="2023-08-14T08:21:09.512" v="541" actId="20577"/>
      <pc:docMkLst>
        <pc:docMk/>
      </pc:docMkLst>
      <pc:sldChg chg="modNotes">
        <pc:chgData name="Liu Yu" userId="fa1ce6bb9463f949" providerId="LiveId" clId="{A33F0E3D-D61F-4B41-A480-36819B007757}" dt="2023-08-14T08:21:09.512" v="541" actId="20577"/>
        <pc:sldMkLst>
          <pc:docMk/>
          <pc:sldMk cId="2794669990" sldId="290"/>
        </pc:sldMkLst>
      </pc:sldChg>
      <pc:sldChg chg="modNotes">
        <pc:chgData name="Liu Yu" userId="fa1ce6bb9463f949" providerId="LiveId" clId="{A33F0E3D-D61F-4B41-A480-36819B007757}" dt="2023-08-14T08:21:09.435" v="474" actId="20577"/>
        <pc:sldMkLst>
          <pc:docMk/>
          <pc:sldMk cId="3588593538" sldId="406"/>
        </pc:sldMkLst>
      </pc:sldChg>
      <pc:sldChg chg="modNotes">
        <pc:chgData name="Liu Yu" userId="fa1ce6bb9463f949" providerId="LiveId" clId="{A33F0E3D-D61F-4B41-A480-36819B007757}" dt="2023-08-14T08:21:09.439" v="477" actId="20577"/>
        <pc:sldMkLst>
          <pc:docMk/>
          <pc:sldMk cId="3697096500" sldId="415"/>
        </pc:sldMkLst>
      </pc:sldChg>
      <pc:sldChg chg="modSp mod modNotes">
        <pc:chgData name="Liu Yu" userId="fa1ce6bb9463f949" providerId="LiveId" clId="{A33F0E3D-D61F-4B41-A480-36819B007757}" dt="2023-08-14T08:21:09.437" v="475" actId="20577"/>
        <pc:sldMkLst>
          <pc:docMk/>
          <pc:sldMk cId="536558180" sldId="416"/>
        </pc:sldMkLst>
        <pc:spChg chg="mod">
          <ac:chgData name="Liu Yu" userId="fa1ce6bb9463f949" providerId="LiveId" clId="{A33F0E3D-D61F-4B41-A480-36819B007757}" dt="2023-08-14T01:33:32.150" v="12" actId="2711"/>
          <ac:spMkLst>
            <pc:docMk/>
            <pc:sldMk cId="536558180" sldId="416"/>
            <ac:spMk id="6" creationId="{FBBB7705-888A-58DC-D49E-C6550AC817D7}"/>
          </ac:spMkLst>
        </pc:spChg>
      </pc:sldChg>
      <pc:sldChg chg="modNotes">
        <pc:chgData name="Liu Yu" userId="fa1ce6bb9463f949" providerId="LiveId" clId="{A33F0E3D-D61F-4B41-A480-36819B007757}" dt="2023-08-14T08:21:09.456" v="491" actId="20577"/>
        <pc:sldMkLst>
          <pc:docMk/>
          <pc:sldMk cId="709928115" sldId="422"/>
        </pc:sldMkLst>
      </pc:sldChg>
      <pc:sldChg chg="modNotes">
        <pc:chgData name="Liu Yu" userId="fa1ce6bb9463f949" providerId="LiveId" clId="{A33F0E3D-D61F-4B41-A480-36819B007757}" dt="2023-08-14T08:21:09.441" v="479" actId="20577"/>
        <pc:sldMkLst>
          <pc:docMk/>
          <pc:sldMk cId="3409367136" sldId="427"/>
        </pc:sldMkLst>
      </pc:sldChg>
      <pc:sldChg chg="modNotes">
        <pc:chgData name="Liu Yu" userId="fa1ce6bb9463f949" providerId="LiveId" clId="{A33F0E3D-D61F-4B41-A480-36819B007757}" dt="2023-08-14T08:21:09.447" v="482" actId="20577"/>
        <pc:sldMkLst>
          <pc:docMk/>
          <pc:sldMk cId="2507936917" sldId="431"/>
        </pc:sldMkLst>
      </pc:sldChg>
      <pc:sldChg chg="modNotes">
        <pc:chgData name="Liu Yu" userId="fa1ce6bb9463f949" providerId="LiveId" clId="{A33F0E3D-D61F-4B41-A480-36819B007757}" dt="2023-08-14T08:21:09.448" v="483" actId="20577"/>
        <pc:sldMkLst>
          <pc:docMk/>
          <pc:sldMk cId="286513169" sldId="432"/>
        </pc:sldMkLst>
      </pc:sldChg>
      <pc:sldChg chg="modNotes">
        <pc:chgData name="Liu Yu" userId="fa1ce6bb9463f949" providerId="LiveId" clId="{A33F0E3D-D61F-4B41-A480-36819B007757}" dt="2023-08-14T08:21:09.449" v="484" actId="20577"/>
        <pc:sldMkLst>
          <pc:docMk/>
          <pc:sldMk cId="3580702628" sldId="433"/>
        </pc:sldMkLst>
      </pc:sldChg>
      <pc:sldChg chg="modNotes">
        <pc:chgData name="Liu Yu" userId="fa1ce6bb9463f949" providerId="LiveId" clId="{A33F0E3D-D61F-4B41-A480-36819B007757}" dt="2023-08-14T08:21:09.450" v="485" actId="20577"/>
        <pc:sldMkLst>
          <pc:docMk/>
          <pc:sldMk cId="3756210078" sldId="434"/>
        </pc:sldMkLst>
      </pc:sldChg>
      <pc:sldChg chg="modNotes">
        <pc:chgData name="Liu Yu" userId="fa1ce6bb9463f949" providerId="LiveId" clId="{A33F0E3D-D61F-4B41-A480-36819B007757}" dt="2023-08-14T08:21:09.453" v="488" actId="20577"/>
        <pc:sldMkLst>
          <pc:docMk/>
          <pc:sldMk cId="2312609000" sldId="442"/>
        </pc:sldMkLst>
      </pc:sldChg>
      <pc:sldChg chg="modNotes">
        <pc:chgData name="Liu Yu" userId="fa1ce6bb9463f949" providerId="LiveId" clId="{A33F0E3D-D61F-4B41-A480-36819B007757}" dt="2023-08-14T08:21:09.454" v="489" actId="20577"/>
        <pc:sldMkLst>
          <pc:docMk/>
          <pc:sldMk cId="66673886" sldId="448"/>
        </pc:sldMkLst>
      </pc:sldChg>
      <pc:sldChg chg="modNotes">
        <pc:chgData name="Liu Yu" userId="fa1ce6bb9463f949" providerId="LiveId" clId="{A33F0E3D-D61F-4B41-A480-36819B007757}" dt="2023-08-14T08:21:09.472" v="505" actId="20577"/>
        <pc:sldMkLst>
          <pc:docMk/>
          <pc:sldMk cId="121356785" sldId="450"/>
        </pc:sldMkLst>
      </pc:sldChg>
      <pc:sldChg chg="modNotes">
        <pc:chgData name="Liu Yu" userId="fa1ce6bb9463f949" providerId="LiveId" clId="{A33F0E3D-D61F-4B41-A480-36819B007757}" dt="2023-08-14T08:21:09.471" v="504" actId="20577"/>
        <pc:sldMkLst>
          <pc:docMk/>
          <pc:sldMk cId="1063231469" sldId="451"/>
        </pc:sldMkLst>
      </pc:sldChg>
      <pc:sldChg chg="modNotes">
        <pc:chgData name="Liu Yu" userId="fa1ce6bb9463f949" providerId="LiveId" clId="{A33F0E3D-D61F-4B41-A480-36819B007757}" dt="2023-08-14T08:21:09.475" v="508" actId="20577"/>
        <pc:sldMkLst>
          <pc:docMk/>
          <pc:sldMk cId="2350208988" sldId="458"/>
        </pc:sldMkLst>
      </pc:sldChg>
      <pc:sldChg chg="modNotes">
        <pc:chgData name="Liu Yu" userId="fa1ce6bb9463f949" providerId="LiveId" clId="{A33F0E3D-D61F-4B41-A480-36819B007757}" dt="2023-08-14T08:21:09.477" v="510" actId="20577"/>
        <pc:sldMkLst>
          <pc:docMk/>
          <pc:sldMk cId="1208116929" sldId="459"/>
        </pc:sldMkLst>
      </pc:sldChg>
      <pc:sldChg chg="modNotes">
        <pc:chgData name="Liu Yu" userId="fa1ce6bb9463f949" providerId="LiveId" clId="{A33F0E3D-D61F-4B41-A480-36819B007757}" dt="2023-08-14T08:21:09.479" v="511" actId="20577"/>
        <pc:sldMkLst>
          <pc:docMk/>
          <pc:sldMk cId="1227689607" sldId="461"/>
        </pc:sldMkLst>
      </pc:sldChg>
      <pc:sldChg chg="modNotes">
        <pc:chgData name="Liu Yu" userId="fa1ce6bb9463f949" providerId="LiveId" clId="{A33F0E3D-D61F-4B41-A480-36819B007757}" dt="2023-08-14T08:21:09.480" v="512" actId="20577"/>
        <pc:sldMkLst>
          <pc:docMk/>
          <pc:sldMk cId="498942664" sldId="462"/>
        </pc:sldMkLst>
      </pc:sldChg>
      <pc:sldChg chg="modNotes">
        <pc:chgData name="Liu Yu" userId="fa1ce6bb9463f949" providerId="LiveId" clId="{A33F0E3D-D61F-4B41-A480-36819B007757}" dt="2023-08-14T08:21:09.481" v="513" actId="20577"/>
        <pc:sldMkLst>
          <pc:docMk/>
          <pc:sldMk cId="1400597019" sldId="463"/>
        </pc:sldMkLst>
      </pc:sldChg>
      <pc:sldChg chg="modNotes">
        <pc:chgData name="Liu Yu" userId="fa1ce6bb9463f949" providerId="LiveId" clId="{A33F0E3D-D61F-4B41-A480-36819B007757}" dt="2023-08-14T08:21:09.482" v="514" actId="20577"/>
        <pc:sldMkLst>
          <pc:docMk/>
          <pc:sldMk cId="1133000679" sldId="464"/>
        </pc:sldMkLst>
      </pc:sldChg>
      <pc:sldChg chg="modNotes">
        <pc:chgData name="Liu Yu" userId="fa1ce6bb9463f949" providerId="LiveId" clId="{A33F0E3D-D61F-4B41-A480-36819B007757}" dt="2023-08-14T08:21:09.483" v="515" actId="20577"/>
        <pc:sldMkLst>
          <pc:docMk/>
          <pc:sldMk cId="2766652337" sldId="466"/>
        </pc:sldMkLst>
      </pc:sldChg>
      <pc:sldChg chg="modNotes">
        <pc:chgData name="Liu Yu" userId="fa1ce6bb9463f949" providerId="LiveId" clId="{A33F0E3D-D61F-4B41-A480-36819B007757}" dt="2023-08-14T08:21:09.485" v="516" actId="20577"/>
        <pc:sldMkLst>
          <pc:docMk/>
          <pc:sldMk cId="4002068323" sldId="468"/>
        </pc:sldMkLst>
      </pc:sldChg>
      <pc:sldChg chg="modNotes">
        <pc:chgData name="Liu Yu" userId="fa1ce6bb9463f949" providerId="LiveId" clId="{A33F0E3D-D61F-4B41-A480-36819B007757}" dt="2023-08-14T08:21:09.486" v="517" actId="20577"/>
        <pc:sldMkLst>
          <pc:docMk/>
          <pc:sldMk cId="3900384089" sldId="471"/>
        </pc:sldMkLst>
      </pc:sldChg>
      <pc:sldChg chg="modNotes">
        <pc:chgData name="Liu Yu" userId="fa1ce6bb9463f949" providerId="LiveId" clId="{A33F0E3D-D61F-4B41-A480-36819B007757}" dt="2023-08-14T08:21:09.487" v="518" actId="20577"/>
        <pc:sldMkLst>
          <pc:docMk/>
          <pc:sldMk cId="3693243883" sldId="475"/>
        </pc:sldMkLst>
      </pc:sldChg>
      <pc:sldChg chg="modNotes">
        <pc:chgData name="Liu Yu" userId="fa1ce6bb9463f949" providerId="LiveId" clId="{A33F0E3D-D61F-4B41-A480-36819B007757}" dt="2023-08-14T08:21:09.489" v="520" actId="20577"/>
        <pc:sldMkLst>
          <pc:docMk/>
          <pc:sldMk cId="916481463" sldId="477"/>
        </pc:sldMkLst>
      </pc:sldChg>
      <pc:sldChg chg="modNotes">
        <pc:chgData name="Liu Yu" userId="fa1ce6bb9463f949" providerId="LiveId" clId="{A33F0E3D-D61F-4B41-A480-36819B007757}" dt="2023-08-14T08:21:09.490" v="521" actId="20577"/>
        <pc:sldMkLst>
          <pc:docMk/>
          <pc:sldMk cId="620751425" sldId="478"/>
        </pc:sldMkLst>
      </pc:sldChg>
      <pc:sldChg chg="modNotes">
        <pc:chgData name="Liu Yu" userId="fa1ce6bb9463f949" providerId="LiveId" clId="{A33F0E3D-D61F-4B41-A480-36819B007757}" dt="2023-08-14T08:21:09.491" v="522" actId="20577"/>
        <pc:sldMkLst>
          <pc:docMk/>
          <pc:sldMk cId="947094844" sldId="479"/>
        </pc:sldMkLst>
      </pc:sldChg>
      <pc:sldChg chg="modNotes">
        <pc:chgData name="Liu Yu" userId="fa1ce6bb9463f949" providerId="LiveId" clId="{A33F0E3D-D61F-4B41-A480-36819B007757}" dt="2023-08-14T08:21:09.492" v="523" actId="20577"/>
        <pc:sldMkLst>
          <pc:docMk/>
          <pc:sldMk cId="2234170725" sldId="480"/>
        </pc:sldMkLst>
      </pc:sldChg>
      <pc:sldChg chg="modNotes">
        <pc:chgData name="Liu Yu" userId="fa1ce6bb9463f949" providerId="LiveId" clId="{A33F0E3D-D61F-4B41-A480-36819B007757}" dt="2023-08-14T08:21:09.496" v="527" actId="20577"/>
        <pc:sldMkLst>
          <pc:docMk/>
          <pc:sldMk cId="3414523242" sldId="484"/>
        </pc:sldMkLst>
      </pc:sldChg>
      <pc:sldChg chg="modNotes">
        <pc:chgData name="Liu Yu" userId="fa1ce6bb9463f949" providerId="LiveId" clId="{A33F0E3D-D61F-4B41-A480-36819B007757}" dt="2023-08-14T08:21:09.498" v="528" actId="20577"/>
        <pc:sldMkLst>
          <pc:docMk/>
          <pc:sldMk cId="4028613324" sldId="485"/>
        </pc:sldMkLst>
      </pc:sldChg>
      <pc:sldChg chg="modNotes">
        <pc:chgData name="Liu Yu" userId="fa1ce6bb9463f949" providerId="LiveId" clId="{A33F0E3D-D61F-4B41-A480-36819B007757}" dt="2023-08-14T08:21:09.499" v="529" actId="20577"/>
        <pc:sldMkLst>
          <pc:docMk/>
          <pc:sldMk cId="3473121839" sldId="486"/>
        </pc:sldMkLst>
      </pc:sldChg>
      <pc:sldChg chg="modNotes">
        <pc:chgData name="Liu Yu" userId="fa1ce6bb9463f949" providerId="LiveId" clId="{A33F0E3D-D61F-4B41-A480-36819B007757}" dt="2023-08-14T08:21:09.500" v="530" actId="20577"/>
        <pc:sldMkLst>
          <pc:docMk/>
          <pc:sldMk cId="3634544439" sldId="487"/>
        </pc:sldMkLst>
      </pc:sldChg>
      <pc:sldChg chg="modNotes">
        <pc:chgData name="Liu Yu" userId="fa1ce6bb9463f949" providerId="LiveId" clId="{A33F0E3D-D61F-4B41-A480-36819B007757}" dt="2023-08-14T08:21:09.506" v="535" actId="20577"/>
        <pc:sldMkLst>
          <pc:docMk/>
          <pc:sldMk cId="1096414513" sldId="491"/>
        </pc:sldMkLst>
      </pc:sldChg>
      <pc:sldChg chg="modNotes">
        <pc:chgData name="Liu Yu" userId="fa1ce6bb9463f949" providerId="LiveId" clId="{A33F0E3D-D61F-4B41-A480-36819B007757}" dt="2023-08-14T08:21:09.508" v="537" actId="20577"/>
        <pc:sldMkLst>
          <pc:docMk/>
          <pc:sldMk cId="3188771940" sldId="494"/>
        </pc:sldMkLst>
      </pc:sldChg>
      <pc:sldChg chg="modSp mod modNotes">
        <pc:chgData name="Liu Yu" userId="fa1ce6bb9463f949" providerId="LiveId" clId="{A33F0E3D-D61F-4B41-A480-36819B007757}" dt="2023-08-14T08:21:09.510" v="539" actId="20577"/>
        <pc:sldMkLst>
          <pc:docMk/>
          <pc:sldMk cId="904316617" sldId="504"/>
        </pc:sldMkLst>
        <pc:spChg chg="mod">
          <ac:chgData name="Liu Yu" userId="fa1ce6bb9463f949" providerId="LiveId" clId="{A33F0E3D-D61F-4B41-A480-36819B007757}" dt="2023-08-14T03:13:39.906" v="454"/>
          <ac:spMkLst>
            <pc:docMk/>
            <pc:sldMk cId="904316617" sldId="504"/>
            <ac:spMk id="3" creationId="{F84A6C58-0E70-24CA-961A-6E07268C36B6}"/>
          </ac:spMkLst>
        </pc:spChg>
      </pc:sldChg>
      <pc:sldChg chg="modNotes">
        <pc:chgData name="Liu Yu" userId="fa1ce6bb9463f949" providerId="LiveId" clId="{A33F0E3D-D61F-4B41-A480-36819B007757}" dt="2023-08-14T08:21:09.511" v="540" actId="20577"/>
        <pc:sldMkLst>
          <pc:docMk/>
          <pc:sldMk cId="2341542050" sldId="507"/>
        </pc:sldMkLst>
      </pc:sldChg>
      <pc:sldChg chg="modNotes">
        <pc:chgData name="Liu Yu" userId="fa1ce6bb9463f949" providerId="LiveId" clId="{A33F0E3D-D61F-4B41-A480-36819B007757}" dt="2023-08-14T08:21:09.474" v="507" actId="20577"/>
        <pc:sldMkLst>
          <pc:docMk/>
          <pc:sldMk cId="2206821566" sldId="510"/>
        </pc:sldMkLst>
      </pc:sldChg>
      <pc:sldChg chg="modNotes">
        <pc:chgData name="Liu Yu" userId="fa1ce6bb9463f949" providerId="LiveId" clId="{A33F0E3D-D61F-4B41-A480-36819B007757}" dt="2023-08-14T08:21:09.494" v="525" actId="20577"/>
        <pc:sldMkLst>
          <pc:docMk/>
          <pc:sldMk cId="1789680750" sldId="512"/>
        </pc:sldMkLst>
      </pc:sldChg>
      <pc:sldChg chg="modNotes">
        <pc:chgData name="Liu Yu" userId="fa1ce6bb9463f949" providerId="LiveId" clId="{A33F0E3D-D61F-4B41-A480-36819B007757}" dt="2023-08-14T08:21:09.502" v="532" actId="20577"/>
        <pc:sldMkLst>
          <pc:docMk/>
          <pc:sldMk cId="1261886903" sldId="513"/>
        </pc:sldMkLst>
      </pc:sldChg>
      <pc:sldChg chg="modNotes">
        <pc:chgData name="Liu Yu" userId="fa1ce6bb9463f949" providerId="LiveId" clId="{A33F0E3D-D61F-4B41-A480-36819B007757}" dt="2023-08-14T08:21:09.476" v="509" actId="20577"/>
        <pc:sldMkLst>
          <pc:docMk/>
          <pc:sldMk cId="2284872705" sldId="515"/>
        </pc:sldMkLst>
      </pc:sldChg>
      <pc:sldChg chg="modNotes">
        <pc:chgData name="Liu Yu" userId="fa1ce6bb9463f949" providerId="LiveId" clId="{A33F0E3D-D61F-4B41-A480-36819B007757}" dt="2023-08-14T08:21:09.488" v="519" actId="20577"/>
        <pc:sldMkLst>
          <pc:docMk/>
          <pc:sldMk cId="2000688922" sldId="516"/>
        </pc:sldMkLst>
      </pc:sldChg>
      <pc:sldChg chg="modNotes">
        <pc:chgData name="Liu Yu" userId="fa1ce6bb9463f949" providerId="LiveId" clId="{A33F0E3D-D61F-4B41-A480-36819B007757}" dt="2023-08-14T08:21:09.495" v="526" actId="20577"/>
        <pc:sldMkLst>
          <pc:docMk/>
          <pc:sldMk cId="4285747995" sldId="517"/>
        </pc:sldMkLst>
      </pc:sldChg>
      <pc:sldChg chg="modNotes">
        <pc:chgData name="Liu Yu" userId="fa1ce6bb9463f949" providerId="LiveId" clId="{A33F0E3D-D61F-4B41-A480-36819B007757}" dt="2023-08-14T08:21:09.503" v="533" actId="20577"/>
        <pc:sldMkLst>
          <pc:docMk/>
          <pc:sldMk cId="1963278940" sldId="518"/>
        </pc:sldMkLst>
      </pc:sldChg>
      <pc:sldChg chg="modNotes">
        <pc:chgData name="Liu Yu" userId="fa1ce6bb9463f949" providerId="LiveId" clId="{A33F0E3D-D61F-4B41-A480-36819B007757}" dt="2023-08-14T08:21:09.493" v="524" actId="20577"/>
        <pc:sldMkLst>
          <pc:docMk/>
          <pc:sldMk cId="3627139265" sldId="519"/>
        </pc:sldMkLst>
      </pc:sldChg>
      <pc:sldChg chg="modNotes">
        <pc:chgData name="Liu Yu" userId="fa1ce6bb9463f949" providerId="LiveId" clId="{A33F0E3D-D61F-4B41-A480-36819B007757}" dt="2023-08-14T08:21:09.501" v="531" actId="20577"/>
        <pc:sldMkLst>
          <pc:docMk/>
          <pc:sldMk cId="340767542" sldId="520"/>
        </pc:sldMkLst>
      </pc:sldChg>
      <pc:sldChg chg="modNotes">
        <pc:chgData name="Liu Yu" userId="fa1ce6bb9463f949" providerId="LiveId" clId="{A33F0E3D-D61F-4B41-A480-36819B007757}" dt="2023-08-14T08:21:09.506" v="536" actId="20577"/>
        <pc:sldMkLst>
          <pc:docMk/>
          <pc:sldMk cId="1819830436" sldId="521"/>
        </pc:sldMkLst>
      </pc:sldChg>
      <pc:sldChg chg="modNotes">
        <pc:chgData name="Liu Yu" userId="fa1ce6bb9463f949" providerId="LiveId" clId="{A33F0E3D-D61F-4B41-A480-36819B007757}" dt="2023-08-14T08:21:09.504" v="534" actId="20577"/>
        <pc:sldMkLst>
          <pc:docMk/>
          <pc:sldMk cId="427884821" sldId="522"/>
        </pc:sldMkLst>
      </pc:sldChg>
      <pc:sldChg chg="modNotes">
        <pc:chgData name="Liu Yu" userId="fa1ce6bb9463f949" providerId="LiveId" clId="{A33F0E3D-D61F-4B41-A480-36819B007757}" dt="2023-08-14T08:21:09.457" v="492" actId="20577"/>
        <pc:sldMkLst>
          <pc:docMk/>
          <pc:sldMk cId="2190338318" sldId="524"/>
        </pc:sldMkLst>
      </pc:sldChg>
      <pc:sldChg chg="modNotes">
        <pc:chgData name="Liu Yu" userId="fa1ce6bb9463f949" providerId="LiveId" clId="{A33F0E3D-D61F-4B41-A480-36819B007757}" dt="2023-08-14T08:21:09.470" v="503" actId="20577"/>
        <pc:sldMkLst>
          <pc:docMk/>
          <pc:sldMk cId="1313147172" sldId="525"/>
        </pc:sldMkLst>
      </pc:sldChg>
      <pc:sldChg chg="modNotes">
        <pc:chgData name="Liu Yu" userId="fa1ce6bb9463f949" providerId="LiveId" clId="{A33F0E3D-D61F-4B41-A480-36819B007757}" dt="2023-08-14T08:21:09.438" v="476" actId="20577"/>
        <pc:sldMkLst>
          <pc:docMk/>
          <pc:sldMk cId="2637688739" sldId="527"/>
        </pc:sldMkLst>
      </pc:sldChg>
      <pc:sldChg chg="modNotes">
        <pc:chgData name="Liu Yu" userId="fa1ce6bb9463f949" providerId="LiveId" clId="{A33F0E3D-D61F-4B41-A480-36819B007757}" dt="2023-08-14T08:21:09.440" v="478" actId="20577"/>
        <pc:sldMkLst>
          <pc:docMk/>
          <pc:sldMk cId="3859909640" sldId="528"/>
        </pc:sldMkLst>
      </pc:sldChg>
      <pc:sldChg chg="modNotes">
        <pc:chgData name="Liu Yu" userId="fa1ce6bb9463f949" providerId="LiveId" clId="{A33F0E3D-D61F-4B41-A480-36819B007757}" dt="2023-08-14T08:21:09.445" v="480" actId="20577"/>
        <pc:sldMkLst>
          <pc:docMk/>
          <pc:sldMk cId="1888307986" sldId="529"/>
        </pc:sldMkLst>
      </pc:sldChg>
      <pc:sldChg chg="modNotes">
        <pc:chgData name="Liu Yu" userId="fa1ce6bb9463f949" providerId="LiveId" clId="{A33F0E3D-D61F-4B41-A480-36819B007757}" dt="2023-08-14T08:21:09.446" v="481" actId="20577"/>
        <pc:sldMkLst>
          <pc:docMk/>
          <pc:sldMk cId="3573379126" sldId="530"/>
        </pc:sldMkLst>
      </pc:sldChg>
      <pc:sldChg chg="modNotes">
        <pc:chgData name="Liu Yu" userId="fa1ce6bb9463f949" providerId="LiveId" clId="{A33F0E3D-D61F-4B41-A480-36819B007757}" dt="2023-08-14T08:21:09.451" v="486" actId="20577"/>
        <pc:sldMkLst>
          <pc:docMk/>
          <pc:sldMk cId="2595730618" sldId="531"/>
        </pc:sldMkLst>
      </pc:sldChg>
      <pc:sldChg chg="modNotes">
        <pc:chgData name="Liu Yu" userId="fa1ce6bb9463f949" providerId="LiveId" clId="{A33F0E3D-D61F-4B41-A480-36819B007757}" dt="2023-08-14T08:21:09.455" v="490" actId="20577"/>
        <pc:sldMkLst>
          <pc:docMk/>
          <pc:sldMk cId="3419499461" sldId="532"/>
        </pc:sldMkLst>
      </pc:sldChg>
      <pc:sldChg chg="modNotes">
        <pc:chgData name="Liu Yu" userId="fa1ce6bb9463f949" providerId="LiveId" clId="{A33F0E3D-D61F-4B41-A480-36819B007757}" dt="2023-08-14T08:21:09.509" v="538" actId="20577"/>
        <pc:sldMkLst>
          <pc:docMk/>
          <pc:sldMk cId="484543625" sldId="536"/>
        </pc:sldMkLst>
      </pc:sldChg>
      <pc:sldChg chg="modSp mod modNotes">
        <pc:chgData name="Liu Yu" userId="fa1ce6bb9463f949" providerId="LiveId" clId="{A33F0E3D-D61F-4B41-A480-36819B007757}" dt="2023-08-14T08:21:09.452" v="487" actId="20577"/>
        <pc:sldMkLst>
          <pc:docMk/>
          <pc:sldMk cId="2634250938" sldId="537"/>
        </pc:sldMkLst>
        <pc:spChg chg="mod">
          <ac:chgData name="Liu Yu" userId="fa1ce6bb9463f949" providerId="LiveId" clId="{A33F0E3D-D61F-4B41-A480-36819B007757}" dt="2023-08-14T03:32:27.754" v="470" actId="20577"/>
          <ac:spMkLst>
            <pc:docMk/>
            <pc:sldMk cId="2634250938" sldId="537"/>
            <ac:spMk id="6" creationId="{0D137370-AF46-AAA6-763E-79EF71D8A19E}"/>
          </ac:spMkLst>
        </pc:spChg>
      </pc:sldChg>
      <pc:sldChg chg="modSp del mod">
        <pc:chgData name="Liu Yu" userId="fa1ce6bb9463f949" providerId="LiveId" clId="{A33F0E3D-D61F-4B41-A480-36819B007757}" dt="2023-08-14T02:23:49.565" v="370" actId="2696"/>
        <pc:sldMkLst>
          <pc:docMk/>
          <pc:sldMk cId="3705753994" sldId="538"/>
        </pc:sldMkLst>
        <pc:graphicFrameChg chg="mod modGraphic">
          <ac:chgData name="Liu Yu" userId="fa1ce6bb9463f949" providerId="LiveId" clId="{A33F0E3D-D61F-4B41-A480-36819B007757}" dt="2023-08-14T02:07:42.954" v="365" actId="20577"/>
          <ac:graphicFrameMkLst>
            <pc:docMk/>
            <pc:sldMk cId="3705753994" sldId="538"/>
            <ac:graphicFrameMk id="6" creationId="{06B480FD-1879-B484-8396-98B317B726A0}"/>
          </ac:graphicFrameMkLst>
        </pc:graphicFrameChg>
      </pc:sldChg>
      <pc:sldChg chg="del">
        <pc:chgData name="Liu Yu" userId="fa1ce6bb9463f949" providerId="LiveId" clId="{A33F0E3D-D61F-4B41-A480-36819B007757}" dt="2023-08-14T02:49:50.504" v="398" actId="2696"/>
        <pc:sldMkLst>
          <pc:docMk/>
          <pc:sldMk cId="2602704349" sldId="540"/>
        </pc:sldMkLst>
      </pc:sldChg>
      <pc:sldChg chg="del">
        <pc:chgData name="Liu Yu" userId="fa1ce6bb9463f949" providerId="LiveId" clId="{A33F0E3D-D61F-4B41-A480-36819B007757}" dt="2023-08-14T02:53:23.518" v="400" actId="2696"/>
        <pc:sldMkLst>
          <pc:docMk/>
          <pc:sldMk cId="3283688196" sldId="541"/>
        </pc:sldMkLst>
      </pc:sldChg>
      <pc:sldChg chg="addSp delSp modSp mod ord modNotes">
        <pc:chgData name="Liu Yu" userId="fa1ce6bb9463f949" providerId="LiveId" clId="{A33F0E3D-D61F-4B41-A480-36819B007757}" dt="2023-08-14T08:21:09.467" v="500" actId="20577"/>
        <pc:sldMkLst>
          <pc:docMk/>
          <pc:sldMk cId="784747497" sldId="542"/>
        </pc:sldMkLst>
        <pc:spChg chg="add mod">
          <ac:chgData name="Liu Yu" userId="fa1ce6bb9463f949" providerId="LiveId" clId="{A33F0E3D-D61F-4B41-A480-36819B007757}" dt="2023-08-14T03:09:59.979" v="440" actId="1076"/>
          <ac:spMkLst>
            <pc:docMk/>
            <pc:sldMk cId="784747497" sldId="542"/>
            <ac:spMk id="4" creationId="{A1B0441F-4614-9D27-7AD2-165F1A9D9AE9}"/>
          </ac:spMkLst>
        </pc:spChg>
        <pc:spChg chg="del">
          <ac:chgData name="Liu Yu" userId="fa1ce6bb9463f949" providerId="LiveId" clId="{A33F0E3D-D61F-4B41-A480-36819B007757}" dt="2023-08-14T02:40:53.557" v="371" actId="478"/>
          <ac:spMkLst>
            <pc:docMk/>
            <pc:sldMk cId="784747497" sldId="542"/>
            <ac:spMk id="6" creationId="{B0BD5FD0-2EE2-5398-042B-08121D416776}"/>
          </ac:spMkLst>
        </pc:spChg>
        <pc:spChg chg="mod">
          <ac:chgData name="Liu Yu" userId="fa1ce6bb9463f949" providerId="LiveId" clId="{A33F0E3D-D61F-4B41-A480-36819B007757}" dt="2023-08-14T03:09:40.382" v="435" actId="1038"/>
          <ac:spMkLst>
            <pc:docMk/>
            <pc:sldMk cId="784747497" sldId="542"/>
            <ac:spMk id="7" creationId="{E423EE23-9D1E-284E-E278-5A5933CA7478}"/>
          </ac:spMkLst>
        </pc:spChg>
        <pc:spChg chg="mod">
          <ac:chgData name="Liu Yu" userId="fa1ce6bb9463f949" providerId="LiveId" clId="{A33F0E3D-D61F-4B41-A480-36819B007757}" dt="2023-08-14T03:09:40.382" v="435" actId="1038"/>
          <ac:spMkLst>
            <pc:docMk/>
            <pc:sldMk cId="784747497" sldId="542"/>
            <ac:spMk id="8" creationId="{6377C193-FBC0-3461-E45A-E7DC468064AC}"/>
          </ac:spMkLst>
        </pc:spChg>
        <pc:spChg chg="del mod">
          <ac:chgData name="Liu Yu" userId="fa1ce6bb9463f949" providerId="LiveId" clId="{A33F0E3D-D61F-4B41-A480-36819B007757}" dt="2023-08-14T02:41:20.162" v="378" actId="478"/>
          <ac:spMkLst>
            <pc:docMk/>
            <pc:sldMk cId="784747497" sldId="542"/>
            <ac:spMk id="9" creationId="{16F6C451-FF7F-1AA2-8C81-7BB08C2C29BE}"/>
          </ac:spMkLst>
        </pc:spChg>
        <pc:picChg chg="mod">
          <ac:chgData name="Liu Yu" userId="fa1ce6bb9463f949" providerId="LiveId" clId="{A33F0E3D-D61F-4B41-A480-36819B007757}" dt="2023-08-14T03:09:40.382" v="435" actId="1038"/>
          <ac:picMkLst>
            <pc:docMk/>
            <pc:sldMk cId="784747497" sldId="542"/>
            <ac:picMk id="5" creationId="{FFEB4974-D12D-B114-6960-A73EFF709F43}"/>
          </ac:picMkLst>
        </pc:picChg>
        <pc:cxnChg chg="del">
          <ac:chgData name="Liu Yu" userId="fa1ce6bb9463f949" providerId="LiveId" clId="{A33F0E3D-D61F-4B41-A480-36819B007757}" dt="2023-08-14T02:41:41.709" v="386" actId="478"/>
          <ac:cxnSpMkLst>
            <pc:docMk/>
            <pc:sldMk cId="784747497" sldId="542"/>
            <ac:cxnSpMk id="10" creationId="{3A53F994-2128-A09C-118A-72243770446F}"/>
          </ac:cxnSpMkLst>
        </pc:cxnChg>
        <pc:cxnChg chg="mod">
          <ac:chgData name="Liu Yu" userId="fa1ce6bb9463f949" providerId="LiveId" clId="{A33F0E3D-D61F-4B41-A480-36819B007757}" dt="2023-08-14T03:10:52.188" v="450" actId="1076"/>
          <ac:cxnSpMkLst>
            <pc:docMk/>
            <pc:sldMk cId="784747497" sldId="542"/>
            <ac:cxnSpMk id="12" creationId="{108E7DC4-58AB-51E4-9011-208A3DDD3551}"/>
          </ac:cxnSpMkLst>
        </pc:cxnChg>
      </pc:sldChg>
      <pc:sldChg chg="ord modNotes">
        <pc:chgData name="Liu Yu" userId="fa1ce6bb9463f949" providerId="LiveId" clId="{A33F0E3D-D61F-4B41-A480-36819B007757}" dt="2023-08-14T08:21:09.465" v="498" actId="20577"/>
        <pc:sldMkLst>
          <pc:docMk/>
          <pc:sldMk cId="2781568608" sldId="543"/>
        </pc:sldMkLst>
      </pc:sldChg>
      <pc:sldChg chg="del">
        <pc:chgData name="Liu Yu" userId="fa1ce6bb9463f949" providerId="LiveId" clId="{A33F0E3D-D61F-4B41-A480-36819B007757}" dt="2023-08-14T02:49:53.954" v="399" actId="2696"/>
        <pc:sldMkLst>
          <pc:docMk/>
          <pc:sldMk cId="3702972202" sldId="544"/>
        </pc:sldMkLst>
      </pc:sldChg>
      <pc:sldChg chg="ord modNotes">
        <pc:chgData name="Liu Yu" userId="fa1ce6bb9463f949" providerId="LiveId" clId="{A33F0E3D-D61F-4B41-A480-36819B007757}" dt="2023-08-14T08:21:09.466" v="499" actId="20577"/>
        <pc:sldMkLst>
          <pc:docMk/>
          <pc:sldMk cId="3108713090" sldId="546"/>
        </pc:sldMkLst>
      </pc:sldChg>
      <pc:sldChg chg="modNotes">
        <pc:chgData name="Liu Yu" userId="fa1ce6bb9463f949" providerId="LiveId" clId="{A33F0E3D-D61F-4B41-A480-36819B007757}" dt="2023-08-14T08:21:09.464" v="497" actId="20577"/>
        <pc:sldMkLst>
          <pc:docMk/>
          <pc:sldMk cId="4227917966" sldId="547"/>
        </pc:sldMkLst>
      </pc:sldChg>
      <pc:sldChg chg="modSp mod modNotes">
        <pc:chgData name="Liu Yu" userId="fa1ce6bb9463f949" providerId="LiveId" clId="{A33F0E3D-D61F-4B41-A480-36819B007757}" dt="2023-08-14T08:21:09.468" v="501" actId="20577"/>
        <pc:sldMkLst>
          <pc:docMk/>
          <pc:sldMk cId="2346480240" sldId="548"/>
        </pc:sldMkLst>
        <pc:spChg chg="mod">
          <ac:chgData name="Liu Yu" userId="fa1ce6bb9463f949" providerId="LiveId" clId="{A33F0E3D-D61F-4B41-A480-36819B007757}" dt="2023-08-14T02:53:30.234" v="402" actId="20577"/>
          <ac:spMkLst>
            <pc:docMk/>
            <pc:sldMk cId="2346480240" sldId="548"/>
            <ac:spMk id="4" creationId="{596041CA-0C7B-DC1B-D5BE-90E6F39CC543}"/>
          </ac:spMkLst>
        </pc:spChg>
      </pc:sldChg>
      <pc:sldChg chg="modNotes">
        <pc:chgData name="Liu Yu" userId="fa1ce6bb9463f949" providerId="LiveId" clId="{A33F0E3D-D61F-4B41-A480-36819B007757}" dt="2023-08-14T08:21:09.458" v="493" actId="20577"/>
        <pc:sldMkLst>
          <pc:docMk/>
          <pc:sldMk cId="2517420380" sldId="549"/>
        </pc:sldMkLst>
      </pc:sldChg>
      <pc:sldChg chg="modNotes">
        <pc:chgData name="Liu Yu" userId="fa1ce6bb9463f949" providerId="LiveId" clId="{A33F0E3D-D61F-4B41-A480-36819B007757}" dt="2023-08-14T08:21:09.460" v="494" actId="20577"/>
        <pc:sldMkLst>
          <pc:docMk/>
          <pc:sldMk cId="1936581759" sldId="550"/>
        </pc:sldMkLst>
      </pc:sldChg>
      <pc:sldChg chg="modNotes">
        <pc:chgData name="Liu Yu" userId="fa1ce6bb9463f949" providerId="LiveId" clId="{A33F0E3D-D61F-4B41-A480-36819B007757}" dt="2023-08-14T08:21:09.462" v="495" actId="20577"/>
        <pc:sldMkLst>
          <pc:docMk/>
          <pc:sldMk cId="3561401144" sldId="551"/>
        </pc:sldMkLst>
      </pc:sldChg>
      <pc:sldChg chg="modSp mod modNotes">
        <pc:chgData name="Liu Yu" userId="fa1ce6bb9463f949" providerId="LiveId" clId="{A33F0E3D-D61F-4B41-A480-36819B007757}" dt="2023-08-14T08:21:09.469" v="502" actId="20577"/>
        <pc:sldMkLst>
          <pc:docMk/>
          <pc:sldMk cId="1897733787" sldId="552"/>
        </pc:sldMkLst>
        <pc:spChg chg="mod">
          <ac:chgData name="Liu Yu" userId="fa1ce6bb9463f949" providerId="LiveId" clId="{A33F0E3D-D61F-4B41-A480-36819B007757}" dt="2023-08-14T02:53:45.326" v="409"/>
          <ac:spMkLst>
            <pc:docMk/>
            <pc:sldMk cId="1897733787" sldId="552"/>
            <ac:spMk id="2" creationId="{4D28E6E8-4107-09F8-1F90-BA5F64A7545C}"/>
          </ac:spMkLst>
        </pc:spChg>
        <pc:spChg chg="mod">
          <ac:chgData name="Liu Yu" userId="fa1ce6bb9463f949" providerId="LiveId" clId="{A33F0E3D-D61F-4B41-A480-36819B007757}" dt="2023-08-14T03:12:25.995" v="452" actId="14100"/>
          <ac:spMkLst>
            <pc:docMk/>
            <pc:sldMk cId="1897733787" sldId="552"/>
            <ac:spMk id="7" creationId="{32C4BC98-5515-4FF2-F459-A5F14785C7FC}"/>
          </ac:spMkLst>
        </pc:spChg>
      </pc:sldChg>
      <pc:sldChg chg="add modNotes">
        <pc:chgData name="Liu Yu" userId="fa1ce6bb9463f949" providerId="LiveId" clId="{A33F0E3D-D61F-4B41-A480-36819B007757}" dt="2023-08-14T08:21:09.463" v="496" actId="20577"/>
        <pc:sldMkLst>
          <pc:docMk/>
          <pc:sldMk cId="1392940693" sldId="553"/>
        </pc:sldMkLst>
      </pc:sldChg>
    </pc:docChg>
  </pc:docChgLst>
  <pc:docChgLst>
    <pc:chgData name="Liu Yu" userId="fa1ce6bb9463f949" providerId="LiveId" clId="{CB25717A-2FB1-0D4A-9CE5-FABD9B91A7E9}"/>
    <pc:docChg chg="undo custSel addSld delSld modSld sldOrd addMainMaster delMainMaster addSection delSection modSection">
      <pc:chgData name="Liu Yu" userId="fa1ce6bb9463f949" providerId="LiveId" clId="{CB25717A-2FB1-0D4A-9CE5-FABD9B91A7E9}" dt="2023-05-20T02:12:36.319" v="7750" actId="1076"/>
      <pc:docMkLst>
        <pc:docMk/>
      </pc:docMkLst>
      <pc:sldChg chg="addSp delSp modSp mod">
        <pc:chgData name="Liu Yu" userId="fa1ce6bb9463f949" providerId="LiveId" clId="{CB25717A-2FB1-0D4A-9CE5-FABD9B91A7E9}" dt="2023-05-16T09:28:36.763" v="2217"/>
        <pc:sldMkLst>
          <pc:docMk/>
          <pc:sldMk cId="3630042245" sldId="261"/>
        </pc:sldMkLst>
        <pc:spChg chg="add mod">
          <ac:chgData name="Liu Yu" userId="fa1ce6bb9463f949" providerId="LiveId" clId="{CB25717A-2FB1-0D4A-9CE5-FABD9B91A7E9}" dt="2023-05-16T07:21:01.243" v="1518" actId="1076"/>
          <ac:spMkLst>
            <pc:docMk/>
            <pc:sldMk cId="3630042245" sldId="261"/>
            <ac:spMk id="2" creationId="{695095D6-9A44-E9E6-609E-6FBB98F1E3B1}"/>
          </ac:spMkLst>
        </pc:spChg>
        <pc:spChg chg="add del mod">
          <ac:chgData name="Liu Yu" userId="fa1ce6bb9463f949" providerId="LiveId" clId="{CB25717A-2FB1-0D4A-9CE5-FABD9B91A7E9}" dt="2023-05-16T07:20:57.003" v="1517" actId="478"/>
          <ac:spMkLst>
            <pc:docMk/>
            <pc:sldMk cId="3630042245" sldId="261"/>
            <ac:spMk id="6" creationId="{5AC6030D-D53D-F8C6-CA59-A4056249BB37}"/>
          </ac:spMkLst>
        </pc:spChg>
        <pc:spChg chg="add mod">
          <ac:chgData name="Liu Yu" userId="fa1ce6bb9463f949" providerId="LiveId" clId="{CB25717A-2FB1-0D4A-9CE5-FABD9B91A7E9}" dt="2023-05-16T07:20:55.525" v="1516" actId="1076"/>
          <ac:spMkLst>
            <pc:docMk/>
            <pc:sldMk cId="3630042245" sldId="261"/>
            <ac:spMk id="8" creationId="{106C337B-CCC3-7742-6867-413204B30345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3630042245" sldId="261"/>
            <ac:spMk id="10" creationId="{FBED1603-AC31-C477-78D9-5B33612D89D3}"/>
          </ac:spMkLst>
        </pc:spChg>
        <pc:picChg chg="add mod">
          <ac:chgData name="Liu Yu" userId="fa1ce6bb9463f949" providerId="LiveId" clId="{CB25717A-2FB1-0D4A-9CE5-FABD9B91A7E9}" dt="2023-05-16T07:21:07.499" v="1519" actId="1076"/>
          <ac:picMkLst>
            <pc:docMk/>
            <pc:sldMk cId="3630042245" sldId="261"/>
            <ac:picMk id="7" creationId="{287B0F80-4D14-74E6-0C2F-EF203F6743FF}"/>
          </ac:picMkLst>
        </pc:picChg>
      </pc:sldChg>
      <pc:sldChg chg="addSp delSp modSp mod">
        <pc:chgData name="Liu Yu" userId="fa1ce6bb9463f949" providerId="LiveId" clId="{CB25717A-2FB1-0D4A-9CE5-FABD9B91A7E9}" dt="2023-05-19T06:25:02.330" v="7661" actId="1076"/>
        <pc:sldMkLst>
          <pc:docMk/>
          <pc:sldMk cId="2794669990" sldId="290"/>
        </pc:sldMkLst>
        <pc:spChg chg="del mod">
          <ac:chgData name="Liu Yu" userId="fa1ce6bb9463f949" providerId="LiveId" clId="{CB25717A-2FB1-0D4A-9CE5-FABD9B91A7E9}" dt="2023-05-16T07:52:30.930" v="1958" actId="21"/>
          <ac:spMkLst>
            <pc:docMk/>
            <pc:sldMk cId="2794669990" sldId="290"/>
            <ac:spMk id="2" creationId="{09BE1C49-4BB1-42AE-E1EC-5C1A8E0539CF}"/>
          </ac:spMkLst>
        </pc:spChg>
        <pc:spChg chg="del">
          <ac:chgData name="Liu Yu" userId="fa1ce6bb9463f949" providerId="LiveId" clId="{CB25717A-2FB1-0D4A-9CE5-FABD9B91A7E9}" dt="2023-05-16T07:21:12.334" v="1521" actId="478"/>
          <ac:spMkLst>
            <pc:docMk/>
            <pc:sldMk cId="2794669990" sldId="290"/>
            <ac:spMk id="5" creationId="{473F2B4F-5609-18E2-DB9B-542842A6AD2F}"/>
          </ac:spMkLst>
        </pc:spChg>
        <pc:spChg chg="del">
          <ac:chgData name="Liu Yu" userId="fa1ce6bb9463f949" providerId="LiveId" clId="{CB25717A-2FB1-0D4A-9CE5-FABD9B91A7E9}" dt="2023-05-16T02:20:19.535" v="338"/>
          <ac:spMkLst>
            <pc:docMk/>
            <pc:sldMk cId="2794669990" sldId="290"/>
            <ac:spMk id="6" creationId="{87424221-F306-4BA1-33C4-029CB0EDF933}"/>
          </ac:spMkLst>
        </pc:spChg>
        <pc:spChg chg="add del mod">
          <ac:chgData name="Liu Yu" userId="fa1ce6bb9463f949" providerId="LiveId" clId="{CB25717A-2FB1-0D4A-9CE5-FABD9B91A7E9}" dt="2023-05-16T07:21:18.716" v="1524" actId="478"/>
          <ac:spMkLst>
            <pc:docMk/>
            <pc:sldMk cId="2794669990" sldId="290"/>
            <ac:spMk id="7" creationId="{29C0DF3A-80B9-F20F-5C4C-BC4A9FCB597B}"/>
          </ac:spMkLst>
        </pc:spChg>
        <pc:spChg chg="add del mod">
          <ac:chgData name="Liu Yu" userId="fa1ce6bb9463f949" providerId="LiveId" clId="{CB25717A-2FB1-0D4A-9CE5-FABD9B91A7E9}" dt="2023-05-16T07:21:20.383" v="1525" actId="478"/>
          <ac:spMkLst>
            <pc:docMk/>
            <pc:sldMk cId="2794669990" sldId="290"/>
            <ac:spMk id="9" creationId="{6A251509-8E86-9EC7-94A4-6F5643C5FC12}"/>
          </ac:spMkLst>
        </pc:spChg>
        <pc:spChg chg="add mod">
          <ac:chgData name="Liu Yu" userId="fa1ce6bb9463f949" providerId="LiveId" clId="{CB25717A-2FB1-0D4A-9CE5-FABD9B91A7E9}" dt="2023-05-16T08:55:44.526" v="2019" actId="1076"/>
          <ac:spMkLst>
            <pc:docMk/>
            <pc:sldMk cId="2794669990" sldId="290"/>
            <ac:spMk id="12" creationId="{AEB42FA4-B947-D2B5-481C-61DC3531095D}"/>
          </ac:spMkLst>
        </pc:spChg>
        <pc:spChg chg="add del mod">
          <ac:chgData name="Liu Yu" userId="fa1ce6bb9463f949" providerId="LiveId" clId="{CB25717A-2FB1-0D4A-9CE5-FABD9B91A7E9}" dt="2023-05-16T07:24:46.328" v="1738" actId="478"/>
          <ac:spMkLst>
            <pc:docMk/>
            <pc:sldMk cId="2794669990" sldId="290"/>
            <ac:spMk id="14" creationId="{E2D30ECF-D0DE-E2F2-B89C-A2478D4521D9}"/>
          </ac:spMkLst>
        </pc:spChg>
        <pc:spChg chg="add del mod">
          <ac:chgData name="Liu Yu" userId="fa1ce6bb9463f949" providerId="LiveId" clId="{CB25717A-2FB1-0D4A-9CE5-FABD9B91A7E9}" dt="2023-05-16T07:24:45.227" v="1737" actId="478"/>
          <ac:spMkLst>
            <pc:docMk/>
            <pc:sldMk cId="2794669990" sldId="290"/>
            <ac:spMk id="17" creationId="{61677A5B-D86B-667E-C933-C5D0A16B1136}"/>
          </ac:spMkLst>
        </pc:spChg>
        <pc:spChg chg="add del mod">
          <ac:chgData name="Liu Yu" userId="fa1ce6bb9463f949" providerId="LiveId" clId="{CB25717A-2FB1-0D4A-9CE5-FABD9B91A7E9}" dt="2023-05-16T07:52:34.120" v="1959" actId="478"/>
          <ac:spMkLst>
            <pc:docMk/>
            <pc:sldMk cId="2794669990" sldId="290"/>
            <ac:spMk id="26" creationId="{04FF9362-7E33-B01E-E1A4-0C0D8A7F0A9C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2794669990" sldId="290"/>
            <ac:spMk id="27" creationId="{3137D698-F6A1-C925-984C-FDD198F62575}"/>
          </ac:spMkLst>
        </pc:spChg>
        <pc:picChg chg="add del mod">
          <ac:chgData name="Liu Yu" userId="fa1ce6bb9463f949" providerId="LiveId" clId="{CB25717A-2FB1-0D4A-9CE5-FABD9B91A7E9}" dt="2023-05-16T07:21:10.838" v="1520" actId="478"/>
          <ac:picMkLst>
            <pc:docMk/>
            <pc:sldMk cId="2794669990" sldId="290"/>
            <ac:picMk id="3" creationId="{04FF5332-E521-D7A2-196D-891D1700DE9A}"/>
          </ac:picMkLst>
        </pc:picChg>
        <pc:picChg chg="add del mod modCrop">
          <ac:chgData name="Liu Yu" userId="fa1ce6bb9463f949" providerId="LiveId" clId="{CB25717A-2FB1-0D4A-9CE5-FABD9B91A7E9}" dt="2023-05-16T07:24:49.136" v="1740" actId="478"/>
          <ac:picMkLst>
            <pc:docMk/>
            <pc:sldMk cId="2794669990" sldId="290"/>
            <ac:picMk id="10" creationId="{054445AA-D266-B0BA-8880-5E6ED19BC722}"/>
          </ac:picMkLst>
        </pc:picChg>
        <pc:picChg chg="mod">
          <ac:chgData name="Liu Yu" userId="fa1ce6bb9463f949" providerId="LiveId" clId="{CB25717A-2FB1-0D4A-9CE5-FABD9B91A7E9}" dt="2023-05-19T06:25:02.330" v="7661" actId="1076"/>
          <ac:picMkLst>
            <pc:docMk/>
            <pc:sldMk cId="2794669990" sldId="290"/>
            <ac:picMk id="11" creationId="{4EFBD3AB-164A-5BCE-87B2-D59C93799DEA}"/>
          </ac:picMkLst>
        </pc:picChg>
        <pc:picChg chg="add mod">
          <ac:chgData name="Liu Yu" userId="fa1ce6bb9463f949" providerId="LiveId" clId="{CB25717A-2FB1-0D4A-9CE5-FABD9B91A7E9}" dt="2023-05-16T08:55:44.526" v="2019" actId="1076"/>
          <ac:picMkLst>
            <pc:docMk/>
            <pc:sldMk cId="2794669990" sldId="290"/>
            <ac:picMk id="18" creationId="{DCAD2EEC-D841-6228-1399-9338BE20B8C6}"/>
          </ac:picMkLst>
        </pc:picChg>
        <pc:picChg chg="add del mod">
          <ac:chgData name="Liu Yu" userId="fa1ce6bb9463f949" providerId="LiveId" clId="{CB25717A-2FB1-0D4A-9CE5-FABD9B91A7E9}" dt="2023-05-16T07:44:37.471" v="1874" actId="478"/>
          <ac:picMkLst>
            <pc:docMk/>
            <pc:sldMk cId="2794669990" sldId="290"/>
            <ac:picMk id="20" creationId="{30A7E5D5-6D4F-83CD-04AA-5AD94D17F007}"/>
          </ac:picMkLst>
        </pc:picChg>
        <pc:picChg chg="add mod">
          <ac:chgData name="Liu Yu" userId="fa1ce6bb9463f949" providerId="LiveId" clId="{CB25717A-2FB1-0D4A-9CE5-FABD9B91A7E9}" dt="2023-05-16T08:55:44.526" v="2019" actId="1076"/>
          <ac:picMkLst>
            <pc:docMk/>
            <pc:sldMk cId="2794669990" sldId="290"/>
            <ac:picMk id="22" creationId="{42765FE4-8755-F491-0C5D-2D6702FA25AD}"/>
          </ac:picMkLst>
        </pc:picChg>
        <pc:picChg chg="add del mod">
          <ac:chgData name="Liu Yu" userId="fa1ce6bb9463f949" providerId="LiveId" clId="{CB25717A-2FB1-0D4A-9CE5-FABD9B91A7E9}" dt="2023-05-16T07:52:09.426" v="1953" actId="478"/>
          <ac:picMkLst>
            <pc:docMk/>
            <pc:sldMk cId="2794669990" sldId="290"/>
            <ac:picMk id="24" creationId="{69A1DC02-076E-AD0A-3746-2FD97E7A81BB}"/>
          </ac:picMkLst>
        </pc:picChg>
        <pc:picChg chg="add del mod">
          <ac:chgData name="Liu Yu" userId="fa1ce6bb9463f949" providerId="LiveId" clId="{CB25717A-2FB1-0D4A-9CE5-FABD9B91A7E9}" dt="2023-05-16T07:40:08.264" v="1840" actId="478"/>
          <ac:picMkLst>
            <pc:docMk/>
            <pc:sldMk cId="2794669990" sldId="290"/>
            <ac:picMk id="2050" creationId="{B249C746-D065-A162-6511-BBD8984CDD6D}"/>
          </ac:picMkLst>
        </pc:picChg>
        <pc:picChg chg="add del mod">
          <ac:chgData name="Liu Yu" userId="fa1ce6bb9463f949" providerId="LiveId" clId="{CB25717A-2FB1-0D4A-9CE5-FABD9B91A7E9}" dt="2023-05-16T07:40:26.846" v="1843" actId="478"/>
          <ac:picMkLst>
            <pc:docMk/>
            <pc:sldMk cId="2794669990" sldId="290"/>
            <ac:picMk id="2052" creationId="{CC198B08-ACA2-064B-821B-E1AC88C7B22E}"/>
          </ac:picMkLst>
        </pc:picChg>
        <pc:picChg chg="add del mod">
          <ac:chgData name="Liu Yu" userId="fa1ce6bb9463f949" providerId="LiveId" clId="{CB25717A-2FB1-0D4A-9CE5-FABD9B91A7E9}" dt="2023-05-16T07:46:22.495" v="1886" actId="478"/>
          <ac:picMkLst>
            <pc:docMk/>
            <pc:sldMk cId="2794669990" sldId="290"/>
            <ac:picMk id="2054" creationId="{028C09D6-A406-D370-80BC-5B5133700511}"/>
          </ac:picMkLst>
        </pc:picChg>
        <pc:picChg chg="add del mod">
          <ac:chgData name="Liu Yu" userId="fa1ce6bb9463f949" providerId="LiveId" clId="{CB25717A-2FB1-0D4A-9CE5-FABD9B91A7E9}" dt="2023-05-16T07:42:43.215" v="1851" actId="478"/>
          <ac:picMkLst>
            <pc:docMk/>
            <pc:sldMk cId="2794669990" sldId="290"/>
            <ac:picMk id="2056" creationId="{D4735C69-0B3F-C991-BD02-6F24DCD3E363}"/>
          </ac:picMkLst>
        </pc:picChg>
        <pc:picChg chg="add del">
          <ac:chgData name="Liu Yu" userId="fa1ce6bb9463f949" providerId="LiveId" clId="{CB25717A-2FB1-0D4A-9CE5-FABD9B91A7E9}" dt="2023-05-16T07:45:52.492" v="1885"/>
          <ac:picMkLst>
            <pc:docMk/>
            <pc:sldMk cId="2794669990" sldId="290"/>
            <ac:picMk id="2058" creationId="{9E9BB9BC-5108-29EC-60D0-3A5C7620A426}"/>
          </ac:picMkLst>
        </pc:picChg>
        <pc:picChg chg="add del mod">
          <ac:chgData name="Liu Yu" userId="fa1ce6bb9463f949" providerId="LiveId" clId="{CB25717A-2FB1-0D4A-9CE5-FABD9B91A7E9}" dt="2023-05-16T07:46:25.677" v="1889" actId="478"/>
          <ac:picMkLst>
            <pc:docMk/>
            <pc:sldMk cId="2794669990" sldId="290"/>
            <ac:picMk id="2060" creationId="{F949CCDE-9D9C-53E1-6B2A-88C041E56849}"/>
          </ac:picMkLst>
        </pc:picChg>
        <pc:picChg chg="add del mod">
          <ac:chgData name="Liu Yu" userId="fa1ce6bb9463f949" providerId="LiveId" clId="{CB25717A-2FB1-0D4A-9CE5-FABD9B91A7E9}" dt="2023-05-16T07:46:50.709" v="1893" actId="478"/>
          <ac:picMkLst>
            <pc:docMk/>
            <pc:sldMk cId="2794669990" sldId="290"/>
            <ac:picMk id="2062" creationId="{395E4288-4C9D-083E-C698-DC1B305A2067}"/>
          </ac:picMkLst>
        </pc:picChg>
        <pc:picChg chg="add del mod">
          <ac:chgData name="Liu Yu" userId="fa1ce6bb9463f949" providerId="LiveId" clId="{CB25717A-2FB1-0D4A-9CE5-FABD9B91A7E9}" dt="2023-05-16T07:47:06.668" v="1896" actId="478"/>
          <ac:picMkLst>
            <pc:docMk/>
            <pc:sldMk cId="2794669990" sldId="290"/>
            <ac:picMk id="2064" creationId="{B0E620A5-D479-098D-5A4F-233F6EDF62A4}"/>
          </ac:picMkLst>
        </pc:picChg>
        <pc:picChg chg="add del mod">
          <ac:chgData name="Liu Yu" userId="fa1ce6bb9463f949" providerId="LiveId" clId="{CB25717A-2FB1-0D4A-9CE5-FABD9B91A7E9}" dt="2023-05-16T07:47:37.148" v="1902" actId="478"/>
          <ac:picMkLst>
            <pc:docMk/>
            <pc:sldMk cId="2794669990" sldId="290"/>
            <ac:picMk id="2066" creationId="{C124606A-D354-B930-A7E3-3AAE7798E889}"/>
          </ac:picMkLst>
        </pc:picChg>
        <pc:picChg chg="add del mod">
          <ac:chgData name="Liu Yu" userId="fa1ce6bb9463f949" providerId="LiveId" clId="{CB25717A-2FB1-0D4A-9CE5-FABD9B91A7E9}" dt="2023-05-16T07:47:49.531" v="1906"/>
          <ac:picMkLst>
            <pc:docMk/>
            <pc:sldMk cId="2794669990" sldId="290"/>
            <ac:picMk id="2068" creationId="{FFD05241-A235-74A5-EDA8-F39A664B62FD}"/>
          </ac:picMkLst>
        </pc:picChg>
        <pc:picChg chg="add del">
          <ac:chgData name="Liu Yu" userId="fa1ce6bb9463f949" providerId="LiveId" clId="{CB25717A-2FB1-0D4A-9CE5-FABD9B91A7E9}" dt="2023-05-16T07:47:59.269" v="1908"/>
          <ac:picMkLst>
            <pc:docMk/>
            <pc:sldMk cId="2794669990" sldId="290"/>
            <ac:picMk id="2070" creationId="{AA22B277-AFD7-BC72-73C7-C52CFB510F1D}"/>
          </ac:picMkLst>
        </pc:picChg>
        <pc:picChg chg="add del">
          <ac:chgData name="Liu Yu" userId="fa1ce6bb9463f949" providerId="LiveId" clId="{CB25717A-2FB1-0D4A-9CE5-FABD9B91A7E9}" dt="2023-05-16T07:48:48.929" v="1910"/>
          <ac:picMkLst>
            <pc:docMk/>
            <pc:sldMk cId="2794669990" sldId="290"/>
            <ac:picMk id="2072" creationId="{DCC68493-F240-6E41-E75C-2C4D8EA8AF82}"/>
          </ac:picMkLst>
        </pc:picChg>
        <pc:picChg chg="add del">
          <ac:chgData name="Liu Yu" userId="fa1ce6bb9463f949" providerId="LiveId" clId="{CB25717A-2FB1-0D4A-9CE5-FABD9B91A7E9}" dt="2023-05-16T07:49:16.964" v="1912"/>
          <ac:picMkLst>
            <pc:docMk/>
            <pc:sldMk cId="2794669990" sldId="290"/>
            <ac:picMk id="2074" creationId="{A83261A7-5E18-7066-68CC-9A0B8181B379}"/>
          </ac:picMkLst>
        </pc:picChg>
        <pc:picChg chg="add del mod">
          <ac:chgData name="Liu Yu" userId="fa1ce6bb9463f949" providerId="LiveId" clId="{CB25717A-2FB1-0D4A-9CE5-FABD9B91A7E9}" dt="2023-05-16T07:54:13.014" v="1969" actId="21"/>
          <ac:picMkLst>
            <pc:docMk/>
            <pc:sldMk cId="2794669990" sldId="290"/>
            <ac:picMk id="2076" creationId="{61B6FD95-5D6F-56B8-129B-620242C3C427}"/>
          </ac:picMkLst>
        </pc:picChg>
        <pc:picChg chg="add mod">
          <ac:chgData name="Liu Yu" userId="fa1ce6bb9463f949" providerId="LiveId" clId="{CB25717A-2FB1-0D4A-9CE5-FABD9B91A7E9}" dt="2023-05-16T08:55:34.625" v="2018" actId="1076"/>
          <ac:picMkLst>
            <pc:docMk/>
            <pc:sldMk cId="2794669990" sldId="290"/>
            <ac:picMk id="2078" creationId="{70C3731F-DD86-C9E4-745A-12341AC8961F}"/>
          </ac:picMkLst>
        </pc:picChg>
        <pc:cxnChg chg="add del mod">
          <ac:chgData name="Liu Yu" userId="fa1ce6bb9463f949" providerId="LiveId" clId="{CB25717A-2FB1-0D4A-9CE5-FABD9B91A7E9}" dt="2023-05-16T07:24:47.446" v="1739" actId="478"/>
          <ac:cxnSpMkLst>
            <pc:docMk/>
            <pc:sldMk cId="2794669990" sldId="290"/>
            <ac:cxnSpMk id="13" creationId="{8D2B48AE-0CBB-39D7-DEA6-0103578798EC}"/>
          </ac:cxnSpMkLst>
        </pc:cxnChg>
      </pc:sldChg>
      <pc:sldChg chg="addSp modSp mod">
        <pc:chgData name="Liu Yu" userId="fa1ce6bb9463f949" providerId="LiveId" clId="{CB25717A-2FB1-0D4A-9CE5-FABD9B91A7E9}" dt="2023-05-16T12:58:23.002" v="3548" actId="20577"/>
        <pc:sldMkLst>
          <pc:docMk/>
          <pc:sldMk cId="113048312" sldId="293"/>
        </pc:sldMkLst>
        <pc:spChg chg="mod">
          <ac:chgData name="Liu Yu" userId="fa1ce6bb9463f949" providerId="LiveId" clId="{CB25717A-2FB1-0D4A-9CE5-FABD9B91A7E9}" dt="2023-05-16T12:58:23.002" v="3548" actId="20577"/>
          <ac:spMkLst>
            <pc:docMk/>
            <pc:sldMk cId="113048312" sldId="293"/>
            <ac:spMk id="2" creationId="{4D28E6E8-4107-09F8-1F90-BA5F64A7545C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113048312" sldId="293"/>
            <ac:spMk id="3" creationId="{4FF3FF4F-381C-4429-11B4-82D4D428046B}"/>
          </ac:spMkLst>
        </pc:spChg>
      </pc:sldChg>
      <pc:sldChg chg="addSp modSp mod">
        <pc:chgData name="Liu Yu" userId="fa1ce6bb9463f949" providerId="LiveId" clId="{CB25717A-2FB1-0D4A-9CE5-FABD9B91A7E9}" dt="2023-05-17T11:24:26.515" v="5685" actId="20577"/>
        <pc:sldMkLst>
          <pc:docMk/>
          <pc:sldMk cId="819633186" sldId="294"/>
        </pc:sldMkLst>
        <pc:spChg chg="mod">
          <ac:chgData name="Liu Yu" userId="fa1ce6bb9463f949" providerId="LiveId" clId="{CB25717A-2FB1-0D4A-9CE5-FABD9B91A7E9}" dt="2023-05-17T11:24:26.515" v="5685" actId="20577"/>
          <ac:spMkLst>
            <pc:docMk/>
            <pc:sldMk cId="819633186" sldId="294"/>
            <ac:spMk id="2" creationId="{4D28E6E8-4107-09F8-1F90-BA5F64A7545C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819633186" sldId="294"/>
            <ac:spMk id="5" creationId="{79858BB8-441E-161F-41F0-81F6A1EB4BF8}"/>
          </ac:spMkLst>
        </pc:spChg>
        <pc:graphicFrameChg chg="modGraphic">
          <ac:chgData name="Liu Yu" userId="fa1ce6bb9463f949" providerId="LiveId" clId="{CB25717A-2FB1-0D4A-9CE5-FABD9B91A7E9}" dt="2023-05-17T11:24:23.020" v="5684" actId="20577"/>
          <ac:graphicFrameMkLst>
            <pc:docMk/>
            <pc:sldMk cId="819633186" sldId="294"/>
            <ac:graphicFrameMk id="7" creationId="{973B69AD-4EBC-CDB0-129C-CB2242EECC65}"/>
          </ac:graphicFrameMkLst>
        </pc:graphicFrameChg>
      </pc:sldChg>
      <pc:sldChg chg="addSp modSp mod">
        <pc:chgData name="Liu Yu" userId="fa1ce6bb9463f949" providerId="LiveId" clId="{CB25717A-2FB1-0D4A-9CE5-FABD9B91A7E9}" dt="2023-05-17T11:25:55.998" v="5701" actId="20577"/>
        <pc:sldMkLst>
          <pc:docMk/>
          <pc:sldMk cId="792500579" sldId="295"/>
        </pc:sldMkLst>
        <pc:spChg chg="mod">
          <ac:chgData name="Liu Yu" userId="fa1ce6bb9463f949" providerId="LiveId" clId="{CB25717A-2FB1-0D4A-9CE5-FABD9B91A7E9}" dt="2023-05-16T13:01:16.201" v="3551" actId="20577"/>
          <ac:spMkLst>
            <pc:docMk/>
            <pc:sldMk cId="792500579" sldId="295"/>
            <ac:spMk id="2" creationId="{4D28E6E8-4107-09F8-1F90-BA5F64A7545C}"/>
          </ac:spMkLst>
        </pc:spChg>
        <pc:spChg chg="mod">
          <ac:chgData name="Liu Yu" userId="fa1ce6bb9463f949" providerId="LiveId" clId="{CB25717A-2FB1-0D4A-9CE5-FABD9B91A7E9}" dt="2023-05-17T11:25:55.998" v="5701" actId="20577"/>
          <ac:spMkLst>
            <pc:docMk/>
            <pc:sldMk cId="792500579" sldId="295"/>
            <ac:spMk id="3" creationId="{F9D8EFD5-9F03-DBDF-8B54-BFC0B41837F1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792500579" sldId="295"/>
            <ac:spMk id="5" creationId="{AF4B44A6-713D-F113-C372-2E54066C7125}"/>
          </ac:spMkLst>
        </pc:spChg>
        <pc:spChg chg="add mod">
          <ac:chgData name="Liu Yu" userId="fa1ce6bb9463f949" providerId="LiveId" clId="{CB25717A-2FB1-0D4A-9CE5-FABD9B91A7E9}" dt="2023-05-16T13:05:40.470" v="3587" actId="1076"/>
          <ac:spMkLst>
            <pc:docMk/>
            <pc:sldMk cId="792500579" sldId="295"/>
            <ac:spMk id="6" creationId="{13C25EB5-A686-A70A-842E-3E26BF764081}"/>
          </ac:spMkLst>
        </pc:spChg>
        <pc:spChg chg="add mod">
          <ac:chgData name="Liu Yu" userId="fa1ce6bb9463f949" providerId="LiveId" clId="{CB25717A-2FB1-0D4A-9CE5-FABD9B91A7E9}" dt="2023-05-17T11:25:29.911" v="5696" actId="1076"/>
          <ac:spMkLst>
            <pc:docMk/>
            <pc:sldMk cId="792500579" sldId="295"/>
            <ac:spMk id="7" creationId="{AD64465B-4AF8-19B1-A1DD-C3E44C558B7E}"/>
          </ac:spMkLst>
        </pc:spChg>
      </pc:sldChg>
      <pc:sldChg chg="addSp delSp modSp add del mod">
        <pc:chgData name="Liu Yu" userId="fa1ce6bb9463f949" providerId="LiveId" clId="{CB25717A-2FB1-0D4A-9CE5-FABD9B91A7E9}" dt="2023-05-16T07:37:17.717" v="1814" actId="2696"/>
        <pc:sldMkLst>
          <pc:docMk/>
          <pc:sldMk cId="3332896880" sldId="317"/>
        </pc:sldMkLst>
        <pc:spChg chg="mod">
          <ac:chgData name="Liu Yu" userId="fa1ce6bb9463f949" providerId="LiveId" clId="{CB25717A-2FB1-0D4A-9CE5-FABD9B91A7E9}" dt="2023-05-16T07:25:16.627" v="1747" actId="20577"/>
          <ac:spMkLst>
            <pc:docMk/>
            <pc:sldMk cId="3332896880" sldId="317"/>
            <ac:spMk id="3" creationId="{FFAB7A84-A0BF-0616-8B99-817517A0D9D6}"/>
          </ac:spMkLst>
        </pc:spChg>
        <pc:spChg chg="add del mod">
          <ac:chgData name="Liu Yu" userId="fa1ce6bb9463f949" providerId="LiveId" clId="{CB25717A-2FB1-0D4A-9CE5-FABD9B91A7E9}" dt="2023-05-16T07:34:43.308" v="1758"/>
          <ac:spMkLst>
            <pc:docMk/>
            <pc:sldMk cId="3332896880" sldId="317"/>
            <ac:spMk id="5" creationId="{7F3C771E-DE8F-6858-3969-F0F4044078A3}"/>
          </ac:spMkLst>
        </pc:spChg>
        <pc:spChg chg="add del mod">
          <ac:chgData name="Liu Yu" userId="fa1ce6bb9463f949" providerId="LiveId" clId="{CB25717A-2FB1-0D4A-9CE5-FABD9B91A7E9}" dt="2023-05-16T07:34:46.950" v="1761"/>
          <ac:spMkLst>
            <pc:docMk/>
            <pc:sldMk cId="3332896880" sldId="317"/>
            <ac:spMk id="6" creationId="{95C5B8A5-26F0-1555-64A7-EC75DF5CF7CF}"/>
          </ac:spMkLst>
        </pc:spChg>
        <pc:picChg chg="add del mod">
          <ac:chgData name="Liu Yu" userId="fa1ce6bb9463f949" providerId="LiveId" clId="{CB25717A-2FB1-0D4A-9CE5-FABD9B91A7E9}" dt="2023-05-16T07:35:05.144" v="1763" actId="21"/>
          <ac:picMkLst>
            <pc:docMk/>
            <pc:sldMk cId="3332896880" sldId="317"/>
            <ac:picMk id="4" creationId="{2F9259DB-BAD5-AD23-AD16-9C35FC92B264}"/>
          </ac:picMkLst>
        </pc:picChg>
        <pc:picChg chg="del">
          <ac:chgData name="Liu Yu" userId="fa1ce6bb9463f949" providerId="LiveId" clId="{CB25717A-2FB1-0D4A-9CE5-FABD9B91A7E9}" dt="2023-05-16T07:34:22.126" v="1748" actId="478"/>
          <ac:picMkLst>
            <pc:docMk/>
            <pc:sldMk cId="3332896880" sldId="317"/>
            <ac:picMk id="10" creationId="{28A9BFBA-A507-F27D-DA91-3B5492AE6E95}"/>
          </ac:picMkLst>
        </pc:picChg>
      </pc:sldChg>
      <pc:sldChg chg="del">
        <pc:chgData name="Liu Yu" userId="fa1ce6bb9463f949" providerId="LiveId" clId="{CB25717A-2FB1-0D4A-9CE5-FABD9B91A7E9}" dt="2023-05-18T04:56:14.064" v="7297" actId="2696"/>
        <pc:sldMkLst>
          <pc:docMk/>
          <pc:sldMk cId="488201421" sldId="400"/>
        </pc:sldMkLst>
      </pc:sldChg>
      <pc:sldChg chg="del">
        <pc:chgData name="Liu Yu" userId="fa1ce6bb9463f949" providerId="LiveId" clId="{CB25717A-2FB1-0D4A-9CE5-FABD9B91A7E9}" dt="2023-05-18T04:56:14.064" v="7297" actId="2696"/>
        <pc:sldMkLst>
          <pc:docMk/>
          <pc:sldMk cId="1060087129" sldId="403"/>
        </pc:sldMkLst>
      </pc:sldChg>
      <pc:sldChg chg="del">
        <pc:chgData name="Liu Yu" userId="fa1ce6bb9463f949" providerId="LiveId" clId="{CB25717A-2FB1-0D4A-9CE5-FABD9B91A7E9}" dt="2023-05-18T04:56:14.064" v="7297" actId="2696"/>
        <pc:sldMkLst>
          <pc:docMk/>
          <pc:sldMk cId="496003074" sldId="404"/>
        </pc:sldMkLst>
      </pc:sldChg>
      <pc:sldChg chg="del ord">
        <pc:chgData name="Liu Yu" userId="fa1ce6bb9463f949" providerId="LiveId" clId="{CB25717A-2FB1-0D4A-9CE5-FABD9B91A7E9}" dt="2023-05-18T04:56:14.064" v="7297" actId="2696"/>
        <pc:sldMkLst>
          <pc:docMk/>
          <pc:sldMk cId="2618420069" sldId="405"/>
        </pc:sldMkLst>
      </pc:sldChg>
      <pc:sldChg chg="addSp delSp modSp mod setBg">
        <pc:chgData name="Liu Yu" userId="fa1ce6bb9463f949" providerId="LiveId" clId="{CB25717A-2FB1-0D4A-9CE5-FABD9B91A7E9}" dt="2023-05-16T10:26:03.738" v="2695" actId="207"/>
        <pc:sldMkLst>
          <pc:docMk/>
          <pc:sldMk cId="3588593538" sldId="406"/>
        </pc:sldMkLst>
        <pc:spChg chg="mod">
          <ac:chgData name="Liu Yu" userId="fa1ce6bb9463f949" providerId="LiveId" clId="{CB25717A-2FB1-0D4A-9CE5-FABD9B91A7E9}" dt="2023-05-16T10:26:03.738" v="2695" actId="207"/>
          <ac:spMkLst>
            <pc:docMk/>
            <pc:sldMk cId="3588593538" sldId="406"/>
            <ac:spMk id="2" creationId="{57DDBA56-A7E5-10EF-06CE-AE2E84CAA2E4}"/>
          </ac:spMkLst>
        </pc:spChg>
        <pc:spChg chg="del mod">
          <ac:chgData name="Liu Yu" userId="fa1ce6bb9463f949" providerId="LiveId" clId="{CB25717A-2FB1-0D4A-9CE5-FABD9B91A7E9}" dt="2023-05-16T07:35:59.583" v="1793" actId="478"/>
          <ac:spMkLst>
            <pc:docMk/>
            <pc:sldMk cId="3588593538" sldId="406"/>
            <ac:spMk id="3" creationId="{DBA8E65B-BBFD-0C01-600F-F7A59C688862}"/>
          </ac:spMkLst>
        </pc:spChg>
        <pc:spChg chg="del">
          <ac:chgData name="Liu Yu" userId="fa1ce6bb9463f949" providerId="LiveId" clId="{CB25717A-2FB1-0D4A-9CE5-FABD9B91A7E9}" dt="2023-05-16T07:35:57.652" v="1792" actId="478"/>
          <ac:spMkLst>
            <pc:docMk/>
            <pc:sldMk cId="3588593538" sldId="406"/>
            <ac:spMk id="4" creationId="{3FA460DE-5B3C-F19E-EE5E-90790122F278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3588593538" sldId="406"/>
            <ac:spMk id="9" creationId="{10DE8336-D898-4562-6FA2-8A13404E62A1}"/>
          </ac:spMkLst>
        </pc:spChg>
        <pc:picChg chg="del">
          <ac:chgData name="Liu Yu" userId="fa1ce6bb9463f949" providerId="LiveId" clId="{CB25717A-2FB1-0D4A-9CE5-FABD9B91A7E9}" dt="2023-05-16T07:35:12.416" v="1766" actId="21"/>
          <ac:picMkLst>
            <pc:docMk/>
            <pc:sldMk cId="3588593538" sldId="406"/>
            <ac:picMk id="5" creationId="{3D6DF657-869F-60A3-D808-8169F8C80CCB}"/>
          </ac:picMkLst>
        </pc:picChg>
        <pc:picChg chg="add mod">
          <ac:chgData name="Liu Yu" userId="fa1ce6bb9463f949" providerId="LiveId" clId="{CB25717A-2FB1-0D4A-9CE5-FABD9B91A7E9}" dt="2023-05-16T07:36:13.491" v="1800" actId="1076"/>
          <ac:picMkLst>
            <pc:docMk/>
            <pc:sldMk cId="3588593538" sldId="406"/>
            <ac:picMk id="6" creationId="{61B1EC44-7481-6BAA-45F3-AA53F8C51E61}"/>
          </ac:picMkLst>
        </pc:picChg>
        <pc:picChg chg="add mod">
          <ac:chgData name="Liu Yu" userId="fa1ce6bb9463f949" providerId="LiveId" clId="{CB25717A-2FB1-0D4A-9CE5-FABD9B91A7E9}" dt="2023-05-16T07:37:23.770" v="1815" actId="1076"/>
          <ac:picMkLst>
            <pc:docMk/>
            <pc:sldMk cId="3588593538" sldId="406"/>
            <ac:picMk id="7" creationId="{0330D4DB-001E-2153-943D-AC4CBCCEB69F}"/>
          </ac:picMkLst>
        </pc:picChg>
        <pc:picChg chg="add mod">
          <ac:chgData name="Liu Yu" userId="fa1ce6bb9463f949" providerId="LiveId" clId="{CB25717A-2FB1-0D4A-9CE5-FABD9B91A7E9}" dt="2023-05-16T07:37:05.927" v="1812" actId="1076"/>
          <ac:picMkLst>
            <pc:docMk/>
            <pc:sldMk cId="3588593538" sldId="406"/>
            <ac:picMk id="8" creationId="{A5F6D44E-F1F6-4B0A-B937-B6C55DA86DF4}"/>
          </ac:picMkLst>
        </pc:picChg>
      </pc:sldChg>
      <pc:sldChg chg="addSp modSp del">
        <pc:chgData name="Liu Yu" userId="fa1ce6bb9463f949" providerId="LiveId" clId="{CB25717A-2FB1-0D4A-9CE5-FABD9B91A7E9}" dt="2023-05-16T10:04:07.606" v="2561" actId="2696"/>
        <pc:sldMkLst>
          <pc:docMk/>
          <pc:sldMk cId="112282364" sldId="407"/>
        </pc:sldMkLst>
        <pc:spChg chg="add mod">
          <ac:chgData name="Liu Yu" userId="fa1ce6bb9463f949" providerId="LiveId" clId="{CB25717A-2FB1-0D4A-9CE5-FABD9B91A7E9}" dt="2023-05-16T09:28:36.763" v="2217"/>
          <ac:spMkLst>
            <pc:docMk/>
            <pc:sldMk cId="112282364" sldId="407"/>
            <ac:spMk id="5" creationId="{F8FDB4AC-6A37-BC34-7BC5-2CD19D726D0B}"/>
          </ac:spMkLst>
        </pc:spChg>
      </pc:sldChg>
      <pc:sldChg chg="addSp modSp del">
        <pc:chgData name="Liu Yu" userId="fa1ce6bb9463f949" providerId="LiveId" clId="{CB25717A-2FB1-0D4A-9CE5-FABD9B91A7E9}" dt="2023-05-18T04:56:14.064" v="7297" actId="2696"/>
        <pc:sldMkLst>
          <pc:docMk/>
          <pc:sldMk cId="3486012440" sldId="408"/>
        </pc:sldMkLst>
        <pc:spChg chg="add mod">
          <ac:chgData name="Liu Yu" userId="fa1ce6bb9463f949" providerId="LiveId" clId="{CB25717A-2FB1-0D4A-9CE5-FABD9B91A7E9}" dt="2023-05-16T09:28:36.763" v="2217"/>
          <ac:spMkLst>
            <pc:docMk/>
            <pc:sldMk cId="3486012440" sldId="408"/>
            <ac:spMk id="2" creationId="{22C84A75-B5D0-00CB-7518-64DA94688EF5}"/>
          </ac:spMkLst>
        </pc:spChg>
      </pc:sldChg>
      <pc:sldChg chg="addSp modSp del">
        <pc:chgData name="Liu Yu" userId="fa1ce6bb9463f949" providerId="LiveId" clId="{CB25717A-2FB1-0D4A-9CE5-FABD9B91A7E9}" dt="2023-05-18T04:56:14.064" v="7297" actId="2696"/>
        <pc:sldMkLst>
          <pc:docMk/>
          <pc:sldMk cId="2949886877" sldId="409"/>
        </pc:sldMkLst>
        <pc:spChg chg="add mod">
          <ac:chgData name="Liu Yu" userId="fa1ce6bb9463f949" providerId="LiveId" clId="{CB25717A-2FB1-0D4A-9CE5-FABD9B91A7E9}" dt="2023-05-16T09:28:36.763" v="2217"/>
          <ac:spMkLst>
            <pc:docMk/>
            <pc:sldMk cId="2949886877" sldId="409"/>
            <ac:spMk id="2" creationId="{CF1083F5-7C6E-B417-1B51-A80C29C95AA3}"/>
          </ac:spMkLst>
        </pc:spChg>
      </pc:sldChg>
      <pc:sldChg chg="addSp modSp del">
        <pc:chgData name="Liu Yu" userId="fa1ce6bb9463f949" providerId="LiveId" clId="{CB25717A-2FB1-0D4A-9CE5-FABD9B91A7E9}" dt="2023-05-18T04:56:14.064" v="7297" actId="2696"/>
        <pc:sldMkLst>
          <pc:docMk/>
          <pc:sldMk cId="2911144677" sldId="410"/>
        </pc:sldMkLst>
        <pc:spChg chg="add mod">
          <ac:chgData name="Liu Yu" userId="fa1ce6bb9463f949" providerId="LiveId" clId="{CB25717A-2FB1-0D4A-9CE5-FABD9B91A7E9}" dt="2023-05-16T09:28:36.763" v="2217"/>
          <ac:spMkLst>
            <pc:docMk/>
            <pc:sldMk cId="2911144677" sldId="410"/>
            <ac:spMk id="2" creationId="{62BF2BDF-A305-3771-AD94-FD5412F30165}"/>
          </ac:spMkLst>
        </pc:spChg>
      </pc:sldChg>
      <pc:sldChg chg="addSp modSp del">
        <pc:chgData name="Liu Yu" userId="fa1ce6bb9463f949" providerId="LiveId" clId="{CB25717A-2FB1-0D4A-9CE5-FABD9B91A7E9}" dt="2023-05-18T04:56:14.064" v="7297" actId="2696"/>
        <pc:sldMkLst>
          <pc:docMk/>
          <pc:sldMk cId="150825228" sldId="411"/>
        </pc:sldMkLst>
        <pc:spChg chg="add mod">
          <ac:chgData name="Liu Yu" userId="fa1ce6bb9463f949" providerId="LiveId" clId="{CB25717A-2FB1-0D4A-9CE5-FABD9B91A7E9}" dt="2023-05-16T09:28:36.763" v="2217"/>
          <ac:spMkLst>
            <pc:docMk/>
            <pc:sldMk cId="150825228" sldId="411"/>
            <ac:spMk id="3" creationId="{08593CCA-C395-ECF4-8EBD-1F24587849A5}"/>
          </ac:spMkLst>
        </pc:spChg>
      </pc:sldChg>
      <pc:sldChg chg="addSp modSp del">
        <pc:chgData name="Liu Yu" userId="fa1ce6bb9463f949" providerId="LiveId" clId="{CB25717A-2FB1-0D4A-9CE5-FABD9B91A7E9}" dt="2023-05-16T10:04:26.770" v="2562" actId="2696"/>
        <pc:sldMkLst>
          <pc:docMk/>
          <pc:sldMk cId="3225694354" sldId="412"/>
        </pc:sldMkLst>
        <pc:spChg chg="add mod">
          <ac:chgData name="Liu Yu" userId="fa1ce6bb9463f949" providerId="LiveId" clId="{CB25717A-2FB1-0D4A-9CE5-FABD9B91A7E9}" dt="2023-05-16T09:28:36.763" v="2217"/>
          <ac:spMkLst>
            <pc:docMk/>
            <pc:sldMk cId="3225694354" sldId="412"/>
            <ac:spMk id="5" creationId="{B24105E2-598A-BF1D-E4C6-D886B47C8F4A}"/>
          </ac:spMkLst>
        </pc:spChg>
      </pc:sldChg>
      <pc:sldChg chg="addSp modSp del">
        <pc:chgData name="Liu Yu" userId="fa1ce6bb9463f949" providerId="LiveId" clId="{CB25717A-2FB1-0D4A-9CE5-FABD9B91A7E9}" dt="2023-05-16T10:09:49.686" v="2602" actId="2696"/>
        <pc:sldMkLst>
          <pc:docMk/>
          <pc:sldMk cId="3768889929" sldId="413"/>
        </pc:sldMkLst>
        <pc:spChg chg="add mod">
          <ac:chgData name="Liu Yu" userId="fa1ce6bb9463f949" providerId="LiveId" clId="{CB25717A-2FB1-0D4A-9CE5-FABD9B91A7E9}" dt="2023-05-16T09:28:36.763" v="2217"/>
          <ac:spMkLst>
            <pc:docMk/>
            <pc:sldMk cId="3768889929" sldId="413"/>
            <ac:spMk id="5" creationId="{1CEF9E92-D0CD-07CA-33D9-36686E4B41FB}"/>
          </ac:spMkLst>
        </pc:spChg>
      </pc:sldChg>
      <pc:sldChg chg="addSp modSp mod">
        <pc:chgData name="Liu Yu" userId="fa1ce6bb9463f949" providerId="LiveId" clId="{CB25717A-2FB1-0D4A-9CE5-FABD9B91A7E9}" dt="2023-05-17T10:57:05.922" v="5658" actId="1076"/>
        <pc:sldMkLst>
          <pc:docMk/>
          <pc:sldMk cId="3697096500" sldId="415"/>
        </pc:sldMkLst>
        <pc:spChg chg="mod">
          <ac:chgData name="Liu Yu" userId="fa1ce6bb9463f949" providerId="LiveId" clId="{CB25717A-2FB1-0D4A-9CE5-FABD9B91A7E9}" dt="2023-05-16T10:26:38.534" v="2696" actId="207"/>
          <ac:spMkLst>
            <pc:docMk/>
            <pc:sldMk cId="3697096500" sldId="415"/>
            <ac:spMk id="2" creationId="{B345078D-829D-BF14-7A7E-99395016A34B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3697096500" sldId="415"/>
            <ac:spMk id="3" creationId="{F85DB93E-0CF7-8342-6DAD-FFCD57AF8F19}"/>
          </ac:spMkLst>
        </pc:spChg>
        <pc:graphicFrameChg chg="mod modGraphic">
          <ac:chgData name="Liu Yu" userId="fa1ce6bb9463f949" providerId="LiveId" clId="{CB25717A-2FB1-0D4A-9CE5-FABD9B91A7E9}" dt="2023-05-17T10:53:14.203" v="5655"/>
          <ac:graphicFrameMkLst>
            <pc:docMk/>
            <pc:sldMk cId="3697096500" sldId="415"/>
            <ac:graphicFrameMk id="4" creationId="{D09AD807-4B77-706A-6B4C-ED0B579AB305}"/>
          </ac:graphicFrameMkLst>
        </pc:graphicFrameChg>
        <pc:picChg chg="mod">
          <ac:chgData name="Liu Yu" userId="fa1ce6bb9463f949" providerId="LiveId" clId="{CB25717A-2FB1-0D4A-9CE5-FABD9B91A7E9}" dt="2023-05-17T10:53:46.480" v="5656" actId="1076"/>
          <ac:picMkLst>
            <pc:docMk/>
            <pc:sldMk cId="3697096500" sldId="415"/>
            <ac:picMk id="12" creationId="{9EBD1E38-03A0-A009-963F-9C70BDB90CA5}"/>
          </ac:picMkLst>
        </pc:picChg>
        <pc:picChg chg="mod">
          <ac:chgData name="Liu Yu" userId="fa1ce6bb9463f949" providerId="LiveId" clId="{CB25717A-2FB1-0D4A-9CE5-FABD9B91A7E9}" dt="2023-05-17T10:57:05.922" v="5658" actId="1076"/>
          <ac:picMkLst>
            <pc:docMk/>
            <pc:sldMk cId="3697096500" sldId="415"/>
            <ac:picMk id="13" creationId="{4502B2BE-884B-FDE9-6902-A97982C44C52}"/>
          </ac:picMkLst>
        </pc:picChg>
      </pc:sldChg>
      <pc:sldChg chg="addSp delSp modSp mod ord setBg">
        <pc:chgData name="Liu Yu" userId="fa1ce6bb9463f949" providerId="LiveId" clId="{CB25717A-2FB1-0D4A-9CE5-FABD9B91A7E9}" dt="2023-05-17T10:51:15.685" v="5644" actId="1076"/>
        <pc:sldMkLst>
          <pc:docMk/>
          <pc:sldMk cId="536558180" sldId="416"/>
        </pc:sldMkLst>
        <pc:spChg chg="del mod">
          <ac:chgData name="Liu Yu" userId="fa1ce6bb9463f949" providerId="LiveId" clId="{CB25717A-2FB1-0D4A-9CE5-FABD9B91A7E9}" dt="2023-05-17T04:57:22.401" v="4931" actId="478"/>
          <ac:spMkLst>
            <pc:docMk/>
            <pc:sldMk cId="536558180" sldId="416"/>
            <ac:spMk id="2" creationId="{00000000-0000-0000-0000-000000000000}"/>
          </ac:spMkLst>
        </pc:spChg>
        <pc:spChg chg="del">
          <ac:chgData name="Liu Yu" userId="fa1ce6bb9463f949" providerId="LiveId" clId="{CB25717A-2FB1-0D4A-9CE5-FABD9B91A7E9}" dt="2023-05-16T10:04:54.220" v="2565" actId="478"/>
          <ac:spMkLst>
            <pc:docMk/>
            <pc:sldMk cId="536558180" sldId="416"/>
            <ac:spMk id="3" creationId="{00000000-0000-0000-0000-000000000000}"/>
          </ac:spMkLst>
        </pc:spChg>
        <pc:spChg chg="add del mod">
          <ac:chgData name="Liu Yu" userId="fa1ce6bb9463f949" providerId="LiveId" clId="{CB25717A-2FB1-0D4A-9CE5-FABD9B91A7E9}" dt="2023-05-17T04:58:00.174" v="4936" actId="478"/>
          <ac:spMkLst>
            <pc:docMk/>
            <pc:sldMk cId="536558180" sldId="416"/>
            <ac:spMk id="5" creationId="{9BC18E2F-EF79-35B8-F313-BCED8D28D1EA}"/>
          </ac:spMkLst>
        </pc:spChg>
        <pc:spChg chg="add mod">
          <ac:chgData name="Liu Yu" userId="fa1ce6bb9463f949" providerId="LiveId" clId="{CB25717A-2FB1-0D4A-9CE5-FABD9B91A7E9}" dt="2023-05-17T10:51:15.685" v="5644" actId="1076"/>
          <ac:spMkLst>
            <pc:docMk/>
            <pc:sldMk cId="536558180" sldId="416"/>
            <ac:spMk id="6" creationId="{FBBB7705-888A-58DC-D49E-C6550AC817D7}"/>
          </ac:spMkLst>
        </pc:spChg>
        <pc:picChg chg="del">
          <ac:chgData name="Liu Yu" userId="fa1ce6bb9463f949" providerId="LiveId" clId="{CB25717A-2FB1-0D4A-9CE5-FABD9B91A7E9}" dt="2023-05-16T10:04:45.824" v="2563" actId="478"/>
          <ac:picMkLst>
            <pc:docMk/>
            <pc:sldMk cId="536558180" sldId="416"/>
            <ac:picMk id="4" creationId="{00000000-0000-0000-0000-000000000000}"/>
          </ac:picMkLst>
        </pc:picChg>
        <pc:picChg chg="add mod">
          <ac:chgData name="Liu Yu" userId="fa1ce6bb9463f949" providerId="LiveId" clId="{CB25717A-2FB1-0D4A-9CE5-FABD9B91A7E9}" dt="2023-05-16T10:07:46.238" v="2588" actId="1076"/>
          <ac:picMkLst>
            <pc:docMk/>
            <pc:sldMk cId="536558180" sldId="416"/>
            <ac:picMk id="9218" creationId="{9E708793-169D-C04B-2E4C-195D14C1BDCE}"/>
          </ac:picMkLst>
        </pc:picChg>
        <pc:picChg chg="add del mod">
          <ac:chgData name="Liu Yu" userId="fa1ce6bb9463f949" providerId="LiveId" clId="{CB25717A-2FB1-0D4A-9CE5-FABD9B91A7E9}" dt="2023-05-16T10:07:40.474" v="2587" actId="478"/>
          <ac:picMkLst>
            <pc:docMk/>
            <pc:sldMk cId="536558180" sldId="416"/>
            <ac:picMk id="9220" creationId="{61D7EAF1-704C-877A-1962-3CCD7FCBA561}"/>
          </ac:picMkLst>
        </pc:picChg>
      </pc:sldChg>
      <pc:sldChg chg="addSp modSp del">
        <pc:chgData name="Liu Yu" userId="fa1ce6bb9463f949" providerId="LiveId" clId="{CB25717A-2FB1-0D4A-9CE5-FABD9B91A7E9}" dt="2023-05-16T10:12:35.765" v="2638" actId="2696"/>
        <pc:sldMkLst>
          <pc:docMk/>
          <pc:sldMk cId="656640638" sldId="418"/>
        </pc:sldMkLst>
        <pc:spChg chg="add mod">
          <ac:chgData name="Liu Yu" userId="fa1ce6bb9463f949" providerId="LiveId" clId="{CB25717A-2FB1-0D4A-9CE5-FABD9B91A7E9}" dt="2023-05-16T09:28:36.763" v="2217"/>
          <ac:spMkLst>
            <pc:docMk/>
            <pc:sldMk cId="656640638" sldId="418"/>
            <ac:spMk id="5" creationId="{813F324A-C980-01A7-65CC-117AAD7BFA99}"/>
          </ac:spMkLst>
        </pc:spChg>
      </pc:sldChg>
      <pc:sldChg chg="addSp modSp mod">
        <pc:chgData name="Liu Yu" userId="fa1ce6bb9463f949" providerId="LiveId" clId="{CB25717A-2FB1-0D4A-9CE5-FABD9B91A7E9}" dt="2023-05-16T10:26:55.701" v="2698" actId="207"/>
        <pc:sldMkLst>
          <pc:docMk/>
          <pc:sldMk cId="1733682243" sldId="419"/>
        </pc:sldMkLst>
        <pc:spChg chg="mod">
          <ac:chgData name="Liu Yu" userId="fa1ce6bb9463f949" providerId="LiveId" clId="{CB25717A-2FB1-0D4A-9CE5-FABD9B91A7E9}" dt="2023-05-16T10:26:55.701" v="2698" actId="207"/>
          <ac:spMkLst>
            <pc:docMk/>
            <pc:sldMk cId="1733682243" sldId="419"/>
            <ac:spMk id="2" creationId="{C2549F3C-41F3-9EDF-6418-57904ED16FDC}"/>
          </ac:spMkLst>
        </pc:spChg>
        <pc:spChg chg="add mod">
          <ac:chgData name="Liu Yu" userId="fa1ce6bb9463f949" providerId="LiveId" clId="{CB25717A-2FB1-0D4A-9CE5-FABD9B91A7E9}" dt="2023-05-16T09:12:34.583" v="2042" actId="14100"/>
          <ac:spMkLst>
            <pc:docMk/>
            <pc:sldMk cId="1733682243" sldId="419"/>
            <ac:spMk id="3" creationId="{A3C5E3AE-C01B-4377-32C2-4510BED8DFB2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1733682243" sldId="419"/>
            <ac:spMk id="4" creationId="{FA14B106-709A-DCED-49F4-65662162CBE5}"/>
          </ac:spMkLst>
        </pc:spChg>
      </pc:sldChg>
      <pc:sldChg chg="addSp modSp mod">
        <pc:chgData name="Liu Yu" userId="fa1ce6bb9463f949" providerId="LiveId" clId="{CB25717A-2FB1-0D4A-9CE5-FABD9B91A7E9}" dt="2023-05-17T11:00:27.358" v="5660" actId="20577"/>
        <pc:sldMkLst>
          <pc:docMk/>
          <pc:sldMk cId="3944366387" sldId="421"/>
        </pc:sldMkLst>
        <pc:spChg chg="add mod">
          <ac:chgData name="Liu Yu" userId="fa1ce6bb9463f949" providerId="LiveId" clId="{CB25717A-2FB1-0D4A-9CE5-FABD9B91A7E9}" dt="2023-05-16T09:28:36.763" v="2217"/>
          <ac:spMkLst>
            <pc:docMk/>
            <pc:sldMk cId="3944366387" sldId="421"/>
            <ac:spMk id="2" creationId="{742FBD97-EEB4-9596-D2B7-3130C330B92D}"/>
          </ac:spMkLst>
        </pc:spChg>
        <pc:spChg chg="mod">
          <ac:chgData name="Liu Yu" userId="fa1ce6bb9463f949" providerId="LiveId" clId="{CB25717A-2FB1-0D4A-9CE5-FABD9B91A7E9}" dt="2023-05-17T11:00:27.358" v="5660" actId="20577"/>
          <ac:spMkLst>
            <pc:docMk/>
            <pc:sldMk cId="3944366387" sldId="421"/>
            <ac:spMk id="27" creationId="{B4D4E514-4941-5338-E390-8D77D849707F}"/>
          </ac:spMkLst>
        </pc:spChg>
        <pc:spChg chg="mod">
          <ac:chgData name="Liu Yu" userId="fa1ce6bb9463f949" providerId="LiveId" clId="{CB25717A-2FB1-0D4A-9CE5-FABD9B91A7E9}" dt="2023-05-16T10:26:59.913" v="2699" actId="207"/>
          <ac:spMkLst>
            <pc:docMk/>
            <pc:sldMk cId="3944366387" sldId="421"/>
            <ac:spMk id="29" creationId="{B965377A-6136-7CE4-C4F9-A959FA5C6A9D}"/>
          </ac:spMkLst>
        </pc:spChg>
      </pc:sldChg>
      <pc:sldChg chg="addSp delSp modSp mod">
        <pc:chgData name="Liu Yu" userId="fa1ce6bb9463f949" providerId="LiveId" clId="{CB25717A-2FB1-0D4A-9CE5-FABD9B91A7E9}" dt="2023-05-17T05:46:29.839" v="5040" actId="2711"/>
        <pc:sldMkLst>
          <pc:docMk/>
          <pc:sldMk cId="709928115" sldId="422"/>
        </pc:sldMkLst>
        <pc:spChg chg="mod">
          <ac:chgData name="Liu Yu" userId="fa1ce6bb9463f949" providerId="LiveId" clId="{CB25717A-2FB1-0D4A-9CE5-FABD9B91A7E9}" dt="2023-05-16T12:37:02.824" v="3112" actId="207"/>
          <ac:spMkLst>
            <pc:docMk/>
            <pc:sldMk cId="709928115" sldId="422"/>
            <ac:spMk id="2" creationId="{0CCA3DCC-9D60-7D69-51BE-CD314E06C226}"/>
          </ac:spMkLst>
        </pc:spChg>
        <pc:spChg chg="del">
          <ac:chgData name="Liu Yu" userId="fa1ce6bb9463f949" providerId="LiveId" clId="{CB25717A-2FB1-0D4A-9CE5-FABD9B91A7E9}" dt="2023-05-16T09:43:25.482" v="2315" actId="478"/>
          <ac:spMkLst>
            <pc:docMk/>
            <pc:sldMk cId="709928115" sldId="422"/>
            <ac:spMk id="3" creationId="{80E94D27-5835-30EE-E80B-DDABF251BA65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709928115" sldId="422"/>
            <ac:spMk id="4" creationId="{94D819AD-F209-1D1D-4E15-8C18C8255CC6}"/>
          </ac:spMkLst>
        </pc:spChg>
        <pc:graphicFrameChg chg="mod">
          <ac:chgData name="Liu Yu" userId="fa1ce6bb9463f949" providerId="LiveId" clId="{CB25717A-2FB1-0D4A-9CE5-FABD9B91A7E9}" dt="2023-05-17T05:46:29.839" v="5040" actId="2711"/>
          <ac:graphicFrameMkLst>
            <pc:docMk/>
            <pc:sldMk cId="709928115" sldId="422"/>
            <ac:graphicFrameMk id="8" creationId="{354934FE-40BA-BCFE-8F25-C2000E56A5EA}"/>
          </ac:graphicFrameMkLst>
        </pc:graphicFrameChg>
      </pc:sldChg>
      <pc:sldChg chg="addSp delSp modSp mod">
        <pc:chgData name="Liu Yu" userId="fa1ce6bb9463f949" providerId="LiveId" clId="{CB25717A-2FB1-0D4A-9CE5-FABD9B91A7E9}" dt="2023-05-17T11:02:50.019" v="5666"/>
        <pc:sldMkLst>
          <pc:docMk/>
          <pc:sldMk cId="3409367136" sldId="427"/>
        </pc:sldMkLst>
        <pc:spChg chg="add mod">
          <ac:chgData name="Liu Yu" userId="fa1ce6bb9463f949" providerId="LiveId" clId="{CB25717A-2FB1-0D4A-9CE5-FABD9B91A7E9}" dt="2023-05-16T09:28:36.763" v="2217"/>
          <ac:spMkLst>
            <pc:docMk/>
            <pc:sldMk cId="3409367136" sldId="427"/>
            <ac:spMk id="2" creationId="{72A77F6F-6460-0AD4-CD9C-647555B9BEF5}"/>
          </ac:spMkLst>
        </pc:spChg>
        <pc:spChg chg="add del mod">
          <ac:chgData name="Liu Yu" userId="fa1ce6bb9463f949" providerId="LiveId" clId="{CB25717A-2FB1-0D4A-9CE5-FABD9B91A7E9}" dt="2023-05-17T11:02:50.019" v="5666"/>
          <ac:spMkLst>
            <pc:docMk/>
            <pc:sldMk cId="3409367136" sldId="427"/>
            <ac:spMk id="3" creationId="{C6E282A1-17C2-81B0-B479-DDE2C403469F}"/>
          </ac:spMkLst>
        </pc:spChg>
        <pc:spChg chg="add del mod">
          <ac:chgData name="Liu Yu" userId="fa1ce6bb9463f949" providerId="LiveId" clId="{CB25717A-2FB1-0D4A-9CE5-FABD9B91A7E9}" dt="2023-05-17T11:02:49.718" v="5664"/>
          <ac:spMkLst>
            <pc:docMk/>
            <pc:sldMk cId="3409367136" sldId="427"/>
            <ac:spMk id="4" creationId="{5F131B62-F374-12BE-9488-B11ED7C25349}"/>
          </ac:spMkLst>
        </pc:spChg>
        <pc:spChg chg="mod">
          <ac:chgData name="Liu Yu" userId="fa1ce6bb9463f949" providerId="LiveId" clId="{CB25717A-2FB1-0D4A-9CE5-FABD9B91A7E9}" dt="2023-05-16T10:27:04.381" v="2700" actId="207"/>
          <ac:spMkLst>
            <pc:docMk/>
            <pc:sldMk cId="3409367136" sldId="427"/>
            <ac:spMk id="29" creationId="{B965377A-6136-7CE4-C4F9-A959FA5C6A9D}"/>
          </ac:spMkLst>
        </pc:spChg>
        <pc:picChg chg="mod">
          <ac:chgData name="Liu Yu" userId="fa1ce6bb9463f949" providerId="LiveId" clId="{CB25717A-2FB1-0D4A-9CE5-FABD9B91A7E9}" dt="2023-05-16T09:15:32.553" v="2053" actId="1076"/>
          <ac:picMkLst>
            <pc:docMk/>
            <pc:sldMk cId="3409367136" sldId="427"/>
            <ac:picMk id="9218" creationId="{418A6E39-9425-AB5C-2D67-9D865F7C15DB}"/>
          </ac:picMkLst>
        </pc:picChg>
      </pc:sldChg>
      <pc:sldChg chg="addSp delSp modSp mod">
        <pc:chgData name="Liu Yu" userId="fa1ce6bb9463f949" providerId="LiveId" clId="{CB25717A-2FB1-0D4A-9CE5-FABD9B91A7E9}" dt="2023-05-17T05:14:33.275" v="5025" actId="1076"/>
        <pc:sldMkLst>
          <pc:docMk/>
          <pc:sldMk cId="2507936917" sldId="431"/>
        </pc:sldMkLst>
        <pc:spChg chg="mod">
          <ac:chgData name="Liu Yu" userId="fa1ce6bb9463f949" providerId="LiveId" clId="{CB25717A-2FB1-0D4A-9CE5-FABD9B91A7E9}" dt="2023-05-16T10:28:09.915" v="2701" actId="207"/>
          <ac:spMkLst>
            <pc:docMk/>
            <pc:sldMk cId="2507936917" sldId="431"/>
            <ac:spMk id="2" creationId="{1042B2E3-C166-50F3-F869-38DB6AC96471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2507936917" sldId="431"/>
            <ac:spMk id="4" creationId="{FD650EA8-5526-89A1-6AEE-19DCA327BE73}"/>
          </ac:spMkLst>
        </pc:spChg>
        <pc:spChg chg="add mod">
          <ac:chgData name="Liu Yu" userId="fa1ce6bb9463f949" providerId="LiveId" clId="{CB25717A-2FB1-0D4A-9CE5-FABD9B91A7E9}" dt="2023-05-17T05:14:33.275" v="5025" actId="1076"/>
          <ac:spMkLst>
            <pc:docMk/>
            <pc:sldMk cId="2507936917" sldId="431"/>
            <ac:spMk id="6" creationId="{CCD80CD6-FC04-0CAA-011F-86B144F8793D}"/>
          </ac:spMkLst>
        </pc:spChg>
        <pc:spChg chg="mod">
          <ac:chgData name="Liu Yu" userId="fa1ce6bb9463f949" providerId="LiveId" clId="{CB25717A-2FB1-0D4A-9CE5-FABD9B91A7E9}" dt="2023-05-17T05:11:15.916" v="4988" actId="1076"/>
          <ac:spMkLst>
            <pc:docMk/>
            <pc:sldMk cId="2507936917" sldId="431"/>
            <ac:spMk id="10" creationId="{3F36BF9B-D85A-E7EB-030C-EB9B17EFD57C}"/>
          </ac:spMkLst>
        </pc:spChg>
        <pc:picChg chg="add mod">
          <ac:chgData name="Liu Yu" userId="fa1ce6bb9463f949" providerId="LiveId" clId="{CB25717A-2FB1-0D4A-9CE5-FABD9B91A7E9}" dt="2023-05-17T05:11:05.165" v="4986" actId="14100"/>
          <ac:picMkLst>
            <pc:docMk/>
            <pc:sldMk cId="2507936917" sldId="431"/>
            <ac:picMk id="5" creationId="{F2566D05-3002-6D50-7DC3-ED7724832C01}"/>
          </ac:picMkLst>
        </pc:picChg>
        <pc:picChg chg="del">
          <ac:chgData name="Liu Yu" userId="fa1ce6bb9463f949" providerId="LiveId" clId="{CB25717A-2FB1-0D4A-9CE5-FABD9B91A7E9}" dt="2023-05-17T05:10:56.324" v="4983" actId="478"/>
          <ac:picMkLst>
            <pc:docMk/>
            <pc:sldMk cId="2507936917" sldId="431"/>
            <ac:picMk id="12" creationId="{A5A0C9A5-E908-AC44-BFAF-902F071DF615}"/>
          </ac:picMkLst>
        </pc:picChg>
        <pc:picChg chg="mod">
          <ac:chgData name="Liu Yu" userId="fa1ce6bb9463f949" providerId="LiveId" clId="{CB25717A-2FB1-0D4A-9CE5-FABD9B91A7E9}" dt="2023-05-17T05:11:09.230" v="4987" actId="1076"/>
          <ac:picMkLst>
            <pc:docMk/>
            <pc:sldMk cId="2507936917" sldId="431"/>
            <ac:picMk id="14" creationId="{148AF98D-D6F4-E3B4-7273-87FA9732CF30}"/>
          </ac:picMkLst>
        </pc:picChg>
      </pc:sldChg>
      <pc:sldChg chg="addSp modSp mod">
        <pc:chgData name="Liu Yu" userId="fa1ce6bb9463f949" providerId="LiveId" clId="{CB25717A-2FB1-0D4A-9CE5-FABD9B91A7E9}" dt="2023-05-17T05:36:50.986" v="5036" actId="14100"/>
        <pc:sldMkLst>
          <pc:docMk/>
          <pc:sldMk cId="286513169" sldId="432"/>
        </pc:sldMkLst>
        <pc:spChg chg="mod">
          <ac:chgData name="Liu Yu" userId="fa1ce6bb9463f949" providerId="LiveId" clId="{CB25717A-2FB1-0D4A-9CE5-FABD9B91A7E9}" dt="2023-05-16T10:28:13.628" v="2702" actId="207"/>
          <ac:spMkLst>
            <pc:docMk/>
            <pc:sldMk cId="286513169" sldId="432"/>
            <ac:spMk id="2" creationId="{92FFE20A-1EC8-285F-BF14-9E3CEDE7340F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286513169" sldId="432"/>
            <ac:spMk id="4" creationId="{56ACCB07-9DD9-D85B-EC5E-34AC84DD91C4}"/>
          </ac:spMkLst>
        </pc:spChg>
        <pc:spChg chg="mod">
          <ac:chgData name="Liu Yu" userId="fa1ce6bb9463f949" providerId="LiveId" clId="{CB25717A-2FB1-0D4A-9CE5-FABD9B91A7E9}" dt="2023-05-16T12:55:22.028" v="3540" actId="2085"/>
          <ac:spMkLst>
            <pc:docMk/>
            <pc:sldMk cId="286513169" sldId="432"/>
            <ac:spMk id="5" creationId="{C89AE02C-2C7C-B04C-BC6E-AC8BAE1F7224}"/>
          </ac:spMkLst>
        </pc:spChg>
        <pc:picChg chg="mod">
          <ac:chgData name="Liu Yu" userId="fa1ce6bb9463f949" providerId="LiveId" clId="{CB25717A-2FB1-0D4A-9CE5-FABD9B91A7E9}" dt="2023-05-17T05:36:50.986" v="5036" actId="14100"/>
          <ac:picMkLst>
            <pc:docMk/>
            <pc:sldMk cId="286513169" sldId="432"/>
            <ac:picMk id="12" creationId="{30560FEE-4F16-0111-4371-1AA516899A4A}"/>
          </ac:picMkLst>
        </pc:picChg>
      </pc:sldChg>
      <pc:sldChg chg="addSp modSp mod">
        <pc:chgData name="Liu Yu" userId="fa1ce6bb9463f949" providerId="LiveId" clId="{CB25717A-2FB1-0D4A-9CE5-FABD9B91A7E9}" dt="2023-05-16T10:28:17.132" v="2703" actId="207"/>
        <pc:sldMkLst>
          <pc:docMk/>
          <pc:sldMk cId="3580702628" sldId="433"/>
        </pc:sldMkLst>
        <pc:spChg chg="mod">
          <ac:chgData name="Liu Yu" userId="fa1ce6bb9463f949" providerId="LiveId" clId="{CB25717A-2FB1-0D4A-9CE5-FABD9B91A7E9}" dt="2023-05-16T10:28:17.132" v="2703" actId="207"/>
          <ac:spMkLst>
            <pc:docMk/>
            <pc:sldMk cId="3580702628" sldId="433"/>
            <ac:spMk id="2" creationId="{92FFE20A-1EC8-285F-BF14-9E3CEDE7340F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3580702628" sldId="433"/>
            <ac:spMk id="5" creationId="{77BBC23D-A427-AF1E-EEEE-3C4FFB5CDA50}"/>
          </ac:spMkLst>
        </pc:spChg>
      </pc:sldChg>
      <pc:sldChg chg="addSp modSp mod">
        <pc:chgData name="Liu Yu" userId="fa1ce6bb9463f949" providerId="LiveId" clId="{CB25717A-2FB1-0D4A-9CE5-FABD9B91A7E9}" dt="2023-05-16T10:28:20.685" v="2704" actId="207"/>
        <pc:sldMkLst>
          <pc:docMk/>
          <pc:sldMk cId="3756210078" sldId="434"/>
        </pc:sldMkLst>
        <pc:spChg chg="mod">
          <ac:chgData name="Liu Yu" userId="fa1ce6bb9463f949" providerId="LiveId" clId="{CB25717A-2FB1-0D4A-9CE5-FABD9B91A7E9}" dt="2023-05-16T10:28:20.685" v="2704" actId="207"/>
          <ac:spMkLst>
            <pc:docMk/>
            <pc:sldMk cId="3756210078" sldId="434"/>
            <ac:spMk id="2" creationId="{A7F1DE35-D5E0-4E7C-8917-11F37AB908C8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3756210078" sldId="434"/>
            <ac:spMk id="4" creationId="{48AA347A-E927-5C0A-685D-CD41F7578F49}"/>
          </ac:spMkLst>
        </pc:spChg>
      </pc:sldChg>
      <pc:sldChg chg="addSp modSp mod">
        <pc:chgData name="Liu Yu" userId="fa1ce6bb9463f949" providerId="LiveId" clId="{CB25717A-2FB1-0D4A-9CE5-FABD9B91A7E9}" dt="2023-05-16T10:28:52.655" v="2709" actId="207"/>
        <pc:sldMkLst>
          <pc:docMk/>
          <pc:sldMk cId="44364747" sldId="435"/>
        </pc:sldMkLst>
        <pc:spChg chg="mod">
          <ac:chgData name="Liu Yu" userId="fa1ce6bb9463f949" providerId="LiveId" clId="{CB25717A-2FB1-0D4A-9CE5-FABD9B91A7E9}" dt="2023-05-16T10:28:46.673" v="2708" actId="207"/>
          <ac:spMkLst>
            <pc:docMk/>
            <pc:sldMk cId="44364747" sldId="435"/>
            <ac:spMk id="2" creationId="{01956FF1-D5EA-227E-2984-C7D1F29DBE09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44364747" sldId="435"/>
            <ac:spMk id="3" creationId="{8BED02BB-C772-4C0D-6C78-0F943D96CB16}"/>
          </ac:spMkLst>
        </pc:spChg>
        <pc:graphicFrameChg chg="modGraphic">
          <ac:chgData name="Liu Yu" userId="fa1ce6bb9463f949" providerId="LiveId" clId="{CB25717A-2FB1-0D4A-9CE5-FABD9B91A7E9}" dt="2023-05-16T10:28:52.655" v="2709" actId="207"/>
          <ac:graphicFrameMkLst>
            <pc:docMk/>
            <pc:sldMk cId="44364747" sldId="435"/>
            <ac:graphicFrameMk id="11" creationId="{41939C14-6F2E-DCEE-B23B-9041DD56B707}"/>
          </ac:graphicFrameMkLst>
        </pc:graphicFrameChg>
      </pc:sldChg>
      <pc:sldChg chg="addSp modSp mod">
        <pc:chgData name="Liu Yu" userId="fa1ce6bb9463f949" providerId="LiveId" clId="{CB25717A-2FB1-0D4A-9CE5-FABD9B91A7E9}" dt="2023-05-19T07:32:09.934" v="7673" actId="20577"/>
        <pc:sldMkLst>
          <pc:docMk/>
          <pc:sldMk cId="3416936929" sldId="437"/>
        </pc:sldMkLst>
        <pc:spChg chg="mod">
          <ac:chgData name="Liu Yu" userId="fa1ce6bb9463f949" providerId="LiveId" clId="{CB25717A-2FB1-0D4A-9CE5-FABD9B91A7E9}" dt="2023-05-16T10:28:28.782" v="2705" actId="207"/>
          <ac:spMkLst>
            <pc:docMk/>
            <pc:sldMk cId="3416936929" sldId="437"/>
            <ac:spMk id="2" creationId="{AA73FDCA-4DF1-8008-CC0F-4881AB0217A4}"/>
          </ac:spMkLst>
        </pc:spChg>
        <pc:spChg chg="mod">
          <ac:chgData name="Liu Yu" userId="fa1ce6bb9463f949" providerId="LiveId" clId="{CB25717A-2FB1-0D4A-9CE5-FABD9B91A7E9}" dt="2023-05-19T07:32:09.934" v="7673" actId="20577"/>
          <ac:spMkLst>
            <pc:docMk/>
            <pc:sldMk cId="3416936929" sldId="437"/>
            <ac:spMk id="3" creationId="{527FDAEF-B548-753B-3083-EA7B41DD6AD1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3416936929" sldId="437"/>
            <ac:spMk id="4" creationId="{C0055624-7F67-DCB1-9769-2886CC735F03}"/>
          </ac:spMkLst>
        </pc:spChg>
        <pc:spChg chg="mod">
          <ac:chgData name="Liu Yu" userId="fa1ce6bb9463f949" providerId="LiveId" clId="{CB25717A-2FB1-0D4A-9CE5-FABD9B91A7E9}" dt="2023-05-16T09:23:52.320" v="2093" actId="20577"/>
          <ac:spMkLst>
            <pc:docMk/>
            <pc:sldMk cId="3416936929" sldId="437"/>
            <ac:spMk id="5" creationId="{56F1AB94-3FF0-8E2B-D832-CD5D34E0AC94}"/>
          </ac:spMkLst>
        </pc:spChg>
      </pc:sldChg>
      <pc:sldChg chg="addSp delSp modSp mod">
        <pc:chgData name="Liu Yu" userId="fa1ce6bb9463f949" providerId="LiveId" clId="{CB25717A-2FB1-0D4A-9CE5-FABD9B91A7E9}" dt="2023-05-18T13:49:07.431" v="7629" actId="692"/>
        <pc:sldMkLst>
          <pc:docMk/>
          <pc:sldMk cId="2610586974" sldId="438"/>
        </pc:sldMkLst>
        <pc:spChg chg="mod">
          <ac:chgData name="Liu Yu" userId="fa1ce6bb9463f949" providerId="LiveId" clId="{CB25717A-2FB1-0D4A-9CE5-FABD9B91A7E9}" dt="2023-05-16T10:28:32.522" v="2706" actId="207"/>
          <ac:spMkLst>
            <pc:docMk/>
            <pc:sldMk cId="2610586974" sldId="438"/>
            <ac:spMk id="2" creationId="{AA73FDCA-4DF1-8008-CC0F-4881AB0217A4}"/>
          </ac:spMkLst>
        </pc:spChg>
        <pc:spChg chg="del">
          <ac:chgData name="Liu Yu" userId="fa1ce6bb9463f949" providerId="LiveId" clId="{CB25717A-2FB1-0D4A-9CE5-FABD9B91A7E9}" dt="2023-05-16T09:30:25.344" v="2227" actId="478"/>
          <ac:spMkLst>
            <pc:docMk/>
            <pc:sldMk cId="2610586974" sldId="438"/>
            <ac:spMk id="3" creationId="{527FDAEF-B548-753B-3083-EA7B41DD6AD1}"/>
          </ac:spMkLst>
        </pc:spChg>
        <pc:spChg chg="mod">
          <ac:chgData name="Liu Yu" userId="fa1ce6bb9463f949" providerId="LiveId" clId="{CB25717A-2FB1-0D4A-9CE5-FABD9B91A7E9}" dt="2023-05-16T09:32:53.417" v="2286" actId="1076"/>
          <ac:spMkLst>
            <pc:docMk/>
            <pc:sldMk cId="2610586974" sldId="438"/>
            <ac:spMk id="4" creationId="{E913885F-D519-43B6-8403-3C60440CB340}"/>
          </ac:spMkLst>
        </pc:spChg>
        <pc:spChg chg="add del mod">
          <ac:chgData name="Liu Yu" userId="fa1ce6bb9463f949" providerId="LiveId" clId="{CB25717A-2FB1-0D4A-9CE5-FABD9B91A7E9}" dt="2023-05-16T09:34:16.376" v="2307" actId="478"/>
          <ac:spMkLst>
            <pc:docMk/>
            <pc:sldMk cId="2610586974" sldId="438"/>
            <ac:spMk id="5" creationId="{82A89801-3C65-480C-4EE8-43BFB33D763B}"/>
          </ac:spMkLst>
        </pc:spChg>
        <pc:spChg chg="add mod">
          <ac:chgData name="Liu Yu" userId="fa1ce6bb9463f949" providerId="LiveId" clId="{CB25717A-2FB1-0D4A-9CE5-FABD9B91A7E9}" dt="2023-05-18T13:49:07.431" v="7629" actId="692"/>
          <ac:spMkLst>
            <pc:docMk/>
            <pc:sldMk cId="2610586974" sldId="438"/>
            <ac:spMk id="6" creationId="{453CBB4A-BDC7-DDB9-041A-81AE5ABEEDB0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2610586974" sldId="438"/>
            <ac:spMk id="8" creationId="{6729B639-EF17-C034-F18E-241BC580FB43}"/>
          </ac:spMkLst>
        </pc:spChg>
        <pc:spChg chg="add del mod">
          <ac:chgData name="Liu Yu" userId="fa1ce6bb9463f949" providerId="LiveId" clId="{CB25717A-2FB1-0D4A-9CE5-FABD9B91A7E9}" dt="2023-05-16T09:30:27.970" v="2228" actId="478"/>
          <ac:spMkLst>
            <pc:docMk/>
            <pc:sldMk cId="2610586974" sldId="438"/>
            <ac:spMk id="10" creationId="{D03B4C34-7B12-A800-2533-D181D03FE969}"/>
          </ac:spMkLst>
        </pc:spChg>
        <pc:spChg chg="add mod">
          <ac:chgData name="Liu Yu" userId="fa1ce6bb9463f949" providerId="LiveId" clId="{CB25717A-2FB1-0D4A-9CE5-FABD9B91A7E9}" dt="2023-05-16T10:28:37.982" v="2707" actId="207"/>
          <ac:spMkLst>
            <pc:docMk/>
            <pc:sldMk cId="2610586974" sldId="438"/>
            <ac:spMk id="11" creationId="{CA71C7E2-EC5D-4614-6802-65764FE4ED2B}"/>
          </ac:spMkLst>
        </pc:spChg>
        <pc:picChg chg="mod">
          <ac:chgData name="Liu Yu" userId="fa1ce6bb9463f949" providerId="LiveId" clId="{CB25717A-2FB1-0D4A-9CE5-FABD9B91A7E9}" dt="2023-05-16T09:32:54.284" v="2287" actId="1076"/>
          <ac:picMkLst>
            <pc:docMk/>
            <pc:sldMk cId="2610586974" sldId="438"/>
            <ac:picMk id="7" creationId="{DADE4ACB-74BF-2F08-DDE7-5892A2A94812}"/>
          </ac:picMkLst>
        </pc:picChg>
      </pc:sldChg>
      <pc:sldChg chg="addSp modSp mod">
        <pc:chgData name="Liu Yu" userId="fa1ce6bb9463f949" providerId="LiveId" clId="{CB25717A-2FB1-0D4A-9CE5-FABD9B91A7E9}" dt="2023-05-16T12:36:49.252" v="3109" actId="207"/>
        <pc:sldMkLst>
          <pc:docMk/>
          <pc:sldMk cId="3225729319" sldId="440"/>
        </pc:sldMkLst>
        <pc:spChg chg="mod">
          <ac:chgData name="Liu Yu" userId="fa1ce6bb9463f949" providerId="LiveId" clId="{CB25717A-2FB1-0D4A-9CE5-FABD9B91A7E9}" dt="2023-05-16T12:36:49.252" v="3109" actId="207"/>
          <ac:spMkLst>
            <pc:docMk/>
            <pc:sldMk cId="3225729319" sldId="440"/>
            <ac:spMk id="2" creationId="{5C4DE06E-EF26-EAEB-CD39-9474EFCCAD0C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3225729319" sldId="440"/>
            <ac:spMk id="3" creationId="{39E01CF4-29CE-6733-516A-A9BE3A3C7919}"/>
          </ac:spMkLst>
        </pc:spChg>
      </pc:sldChg>
      <pc:sldChg chg="addSp modSp mod">
        <pc:chgData name="Liu Yu" userId="fa1ce6bb9463f949" providerId="LiveId" clId="{CB25717A-2FB1-0D4A-9CE5-FABD9B91A7E9}" dt="2023-05-19T08:07:38.634" v="7684" actId="20577"/>
        <pc:sldMkLst>
          <pc:docMk/>
          <pc:sldMk cId="2312609000" sldId="442"/>
        </pc:sldMkLst>
        <pc:spChg chg="mod">
          <ac:chgData name="Liu Yu" userId="fa1ce6bb9463f949" providerId="LiveId" clId="{CB25717A-2FB1-0D4A-9CE5-FABD9B91A7E9}" dt="2023-05-16T12:36:53.946" v="3110" actId="207"/>
          <ac:spMkLst>
            <pc:docMk/>
            <pc:sldMk cId="2312609000" sldId="442"/>
            <ac:spMk id="2" creationId="{AA73FDCA-4DF1-8008-CC0F-4881AB0217A4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2312609000" sldId="442"/>
            <ac:spMk id="4" creationId="{A837B696-DA27-8EAD-4DCC-835875729322}"/>
          </ac:spMkLst>
        </pc:spChg>
        <pc:spChg chg="mod">
          <ac:chgData name="Liu Yu" userId="fa1ce6bb9463f949" providerId="LiveId" clId="{CB25717A-2FB1-0D4A-9CE5-FABD9B91A7E9}" dt="2023-05-19T08:07:38.634" v="7684" actId="20577"/>
          <ac:spMkLst>
            <pc:docMk/>
            <pc:sldMk cId="2312609000" sldId="442"/>
            <ac:spMk id="5" creationId="{56F1AB94-3FF0-8E2B-D832-CD5D34E0AC94}"/>
          </ac:spMkLst>
        </pc:spChg>
      </pc:sldChg>
      <pc:sldChg chg="addSp modSp del">
        <pc:chgData name="Liu Yu" userId="fa1ce6bb9463f949" providerId="LiveId" clId="{CB25717A-2FB1-0D4A-9CE5-FABD9B91A7E9}" dt="2023-05-16T10:29:43.359" v="2710" actId="2696"/>
        <pc:sldMkLst>
          <pc:docMk/>
          <pc:sldMk cId="3544638706" sldId="444"/>
        </pc:sldMkLst>
        <pc:spChg chg="add mod">
          <ac:chgData name="Liu Yu" userId="fa1ce6bb9463f949" providerId="LiveId" clId="{CB25717A-2FB1-0D4A-9CE5-FABD9B91A7E9}" dt="2023-05-16T09:28:36.763" v="2217"/>
          <ac:spMkLst>
            <pc:docMk/>
            <pc:sldMk cId="3544638706" sldId="444"/>
            <ac:spMk id="5" creationId="{70E0427A-F244-2F12-D394-9F8A51CE73C4}"/>
          </ac:spMkLst>
        </pc:spChg>
      </pc:sldChg>
      <pc:sldChg chg="addSp modSp del">
        <pc:chgData name="Liu Yu" userId="fa1ce6bb9463f949" providerId="LiveId" clId="{CB25717A-2FB1-0D4A-9CE5-FABD9B91A7E9}" dt="2023-05-16T10:31:13.031" v="2734" actId="2696"/>
        <pc:sldMkLst>
          <pc:docMk/>
          <pc:sldMk cId="3213763109" sldId="445"/>
        </pc:sldMkLst>
        <pc:spChg chg="add mod">
          <ac:chgData name="Liu Yu" userId="fa1ce6bb9463f949" providerId="LiveId" clId="{CB25717A-2FB1-0D4A-9CE5-FABD9B91A7E9}" dt="2023-05-16T09:28:36.763" v="2217"/>
          <ac:spMkLst>
            <pc:docMk/>
            <pc:sldMk cId="3213763109" sldId="445"/>
            <ac:spMk id="5" creationId="{93FE8156-F303-EC3F-7635-853195E384BF}"/>
          </ac:spMkLst>
        </pc:spChg>
      </pc:sldChg>
      <pc:sldChg chg="addSp modSp del">
        <pc:chgData name="Liu Yu" userId="fa1ce6bb9463f949" providerId="LiveId" clId="{CB25717A-2FB1-0D4A-9CE5-FABD9B91A7E9}" dt="2023-05-16T10:32:28.026" v="2760" actId="2696"/>
        <pc:sldMkLst>
          <pc:docMk/>
          <pc:sldMk cId="26133258" sldId="446"/>
        </pc:sldMkLst>
        <pc:spChg chg="add mod">
          <ac:chgData name="Liu Yu" userId="fa1ce6bb9463f949" providerId="LiveId" clId="{CB25717A-2FB1-0D4A-9CE5-FABD9B91A7E9}" dt="2023-05-16T09:28:36.763" v="2217"/>
          <ac:spMkLst>
            <pc:docMk/>
            <pc:sldMk cId="26133258" sldId="446"/>
            <ac:spMk id="5" creationId="{4E6089C8-1A55-B589-F4EE-BD1BB8564BB7}"/>
          </ac:spMkLst>
        </pc:spChg>
      </pc:sldChg>
      <pc:sldChg chg="addSp modSp mod">
        <pc:chgData name="Liu Yu" userId="fa1ce6bb9463f949" providerId="LiveId" clId="{CB25717A-2FB1-0D4A-9CE5-FABD9B91A7E9}" dt="2023-05-17T11:21:15.053" v="5673" actId="2711"/>
        <pc:sldMkLst>
          <pc:docMk/>
          <pc:sldMk cId="66673886" sldId="448"/>
        </pc:sldMkLst>
        <pc:spChg chg="mod">
          <ac:chgData name="Liu Yu" userId="fa1ce6bb9463f949" providerId="LiveId" clId="{CB25717A-2FB1-0D4A-9CE5-FABD9B91A7E9}" dt="2023-05-16T12:36:57.122" v="3111" actId="207"/>
          <ac:spMkLst>
            <pc:docMk/>
            <pc:sldMk cId="66673886" sldId="448"/>
            <ac:spMk id="2" creationId="{AA73FDCA-4DF1-8008-CC0F-4881AB0217A4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66673886" sldId="448"/>
            <ac:spMk id="4" creationId="{30E45CA7-676F-E1AF-5D48-072406C812A9}"/>
          </ac:spMkLst>
        </pc:spChg>
        <pc:graphicFrameChg chg="mod">
          <ac:chgData name="Liu Yu" userId="fa1ce6bb9463f949" providerId="LiveId" clId="{CB25717A-2FB1-0D4A-9CE5-FABD9B91A7E9}" dt="2023-05-17T11:21:15.053" v="5673" actId="2711"/>
          <ac:graphicFrameMkLst>
            <pc:docMk/>
            <pc:sldMk cId="66673886" sldId="448"/>
            <ac:graphicFrameMk id="8" creationId="{3B531FDC-9821-2162-E7B6-7E19C066E469}"/>
          </ac:graphicFrameMkLst>
        </pc:graphicFrameChg>
      </pc:sldChg>
      <pc:sldChg chg="addSp modSp mod">
        <pc:chgData name="Liu Yu" userId="fa1ce6bb9463f949" providerId="LiveId" clId="{CB25717A-2FB1-0D4A-9CE5-FABD9B91A7E9}" dt="2023-05-19T08:32:34.290" v="7703" actId="20577"/>
        <pc:sldMkLst>
          <pc:docMk/>
          <pc:sldMk cId="1181853260" sldId="449"/>
        </pc:sldMkLst>
        <pc:spChg chg="mod">
          <ac:chgData name="Liu Yu" userId="fa1ce6bb9463f949" providerId="LiveId" clId="{CB25717A-2FB1-0D4A-9CE5-FABD9B91A7E9}" dt="2023-05-16T12:58:27.087" v="3550" actId="20577"/>
          <ac:spMkLst>
            <pc:docMk/>
            <pc:sldMk cId="1181853260" sldId="449"/>
            <ac:spMk id="2" creationId="{4D28E6E8-4107-09F8-1F90-BA5F64A7545C}"/>
          </ac:spMkLst>
        </pc:spChg>
        <pc:spChg chg="mod">
          <ac:chgData name="Liu Yu" userId="fa1ce6bb9463f949" providerId="LiveId" clId="{CB25717A-2FB1-0D4A-9CE5-FABD9B91A7E9}" dt="2023-05-19T08:32:34.290" v="7703" actId="20577"/>
          <ac:spMkLst>
            <pc:docMk/>
            <pc:sldMk cId="1181853260" sldId="449"/>
            <ac:spMk id="3" creationId="{F9D8EFD5-9F03-DBDF-8B54-BFC0B41837F1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1181853260" sldId="449"/>
            <ac:spMk id="4" creationId="{1E76D87D-B3C7-BCC8-6559-850BE34FDBEA}"/>
          </ac:spMkLst>
        </pc:spChg>
      </pc:sldChg>
      <pc:sldChg chg="addSp modSp mod">
        <pc:chgData name="Liu Yu" userId="fa1ce6bb9463f949" providerId="LiveId" clId="{CB25717A-2FB1-0D4A-9CE5-FABD9B91A7E9}" dt="2023-05-16T13:05:59.760" v="3588" actId="20577"/>
        <pc:sldMkLst>
          <pc:docMk/>
          <pc:sldMk cId="121356785" sldId="450"/>
        </pc:sldMkLst>
        <pc:spChg chg="mod">
          <ac:chgData name="Liu Yu" userId="fa1ce6bb9463f949" providerId="LiveId" clId="{CB25717A-2FB1-0D4A-9CE5-FABD9B91A7E9}" dt="2023-05-16T13:05:59.760" v="3588" actId="20577"/>
          <ac:spMkLst>
            <pc:docMk/>
            <pc:sldMk cId="121356785" sldId="450"/>
            <ac:spMk id="2" creationId="{4D28E6E8-4107-09F8-1F90-BA5F64A7545C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121356785" sldId="450"/>
            <ac:spMk id="3" creationId="{6746A23E-68EB-0D8F-45D2-4F3525D7559D}"/>
          </ac:spMkLst>
        </pc:spChg>
      </pc:sldChg>
      <pc:sldChg chg="addSp delSp modSp mod modAnim">
        <pc:chgData name="Liu Yu" userId="fa1ce6bb9463f949" providerId="LiveId" clId="{CB25717A-2FB1-0D4A-9CE5-FABD9B91A7E9}" dt="2023-05-18T07:34:22.739" v="7331"/>
        <pc:sldMkLst>
          <pc:docMk/>
          <pc:sldMk cId="1063231469" sldId="451"/>
        </pc:sldMkLst>
        <pc:spChg chg="mod">
          <ac:chgData name="Liu Yu" userId="fa1ce6bb9463f949" providerId="LiveId" clId="{CB25717A-2FB1-0D4A-9CE5-FABD9B91A7E9}" dt="2023-05-18T05:01:01.476" v="7324" actId="20577"/>
          <ac:spMkLst>
            <pc:docMk/>
            <pc:sldMk cId="1063231469" sldId="451"/>
            <ac:spMk id="2" creationId="{4D28E6E8-4107-09F8-1F90-BA5F64A7545C}"/>
          </ac:spMkLst>
        </pc:spChg>
        <pc:spChg chg="mod">
          <ac:chgData name="Liu Yu" userId="fa1ce6bb9463f949" providerId="LiveId" clId="{CB25717A-2FB1-0D4A-9CE5-FABD9B91A7E9}" dt="2023-05-17T11:40:41.786" v="5702" actId="1076"/>
          <ac:spMkLst>
            <pc:docMk/>
            <pc:sldMk cId="1063231469" sldId="451"/>
            <ac:spMk id="4" creationId="{F10BCF19-6C05-2B35-5E94-DA51EDAB2147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1063231469" sldId="451"/>
            <ac:spMk id="7" creationId="{083075AC-02CD-C425-967A-AD1ADBC24FC3}"/>
          </ac:spMkLst>
        </pc:spChg>
        <pc:picChg chg="del">
          <ac:chgData name="Liu Yu" userId="fa1ce6bb9463f949" providerId="LiveId" clId="{CB25717A-2FB1-0D4A-9CE5-FABD9B91A7E9}" dt="2023-05-16T04:30:52.789" v="500" actId="478"/>
          <ac:picMkLst>
            <pc:docMk/>
            <pc:sldMk cId="1063231469" sldId="451"/>
            <ac:picMk id="3" creationId="{18DB546E-ADCD-DCD5-5F5C-508214D6AD12}"/>
          </ac:picMkLst>
        </pc:picChg>
        <pc:picChg chg="add del mod">
          <ac:chgData name="Liu Yu" userId="fa1ce6bb9463f949" providerId="LiveId" clId="{CB25717A-2FB1-0D4A-9CE5-FABD9B91A7E9}" dt="2023-05-16T04:31:49.129" v="505" actId="478"/>
          <ac:picMkLst>
            <pc:docMk/>
            <pc:sldMk cId="1063231469" sldId="451"/>
            <ac:picMk id="5" creationId="{548A7168-A2D0-8D78-28BB-59D8FA98A0BA}"/>
          </ac:picMkLst>
        </pc:picChg>
        <pc:picChg chg="add del mod">
          <ac:chgData name="Liu Yu" userId="fa1ce6bb9463f949" providerId="LiveId" clId="{CB25717A-2FB1-0D4A-9CE5-FABD9B91A7E9}" dt="2023-05-16T13:15:34.683" v="3595" actId="478"/>
          <ac:picMkLst>
            <pc:docMk/>
            <pc:sldMk cId="1063231469" sldId="451"/>
            <ac:picMk id="6" creationId="{89E2F73C-C24D-08B4-5323-EA9D694163B3}"/>
          </ac:picMkLst>
        </pc:picChg>
        <pc:picChg chg="add del mod">
          <ac:chgData name="Liu Yu" userId="fa1ce6bb9463f949" providerId="LiveId" clId="{CB25717A-2FB1-0D4A-9CE5-FABD9B91A7E9}" dt="2023-05-16T13:17:00.957" v="3599" actId="478"/>
          <ac:picMkLst>
            <pc:docMk/>
            <pc:sldMk cId="1063231469" sldId="451"/>
            <ac:picMk id="8" creationId="{18858A31-5EC4-B5B9-761C-9E9B6F6AA118}"/>
          </ac:picMkLst>
        </pc:picChg>
        <pc:picChg chg="add del mod">
          <ac:chgData name="Liu Yu" userId="fa1ce6bb9463f949" providerId="LiveId" clId="{CB25717A-2FB1-0D4A-9CE5-FABD9B91A7E9}" dt="2023-05-16T13:17:13.523" v="3605" actId="478"/>
          <ac:picMkLst>
            <pc:docMk/>
            <pc:sldMk cId="1063231469" sldId="451"/>
            <ac:picMk id="9" creationId="{9BE4F9AE-D8E1-651C-7890-9B050237B801}"/>
          </ac:picMkLst>
        </pc:picChg>
        <pc:picChg chg="add mod modCrop">
          <ac:chgData name="Liu Yu" userId="fa1ce6bb9463f949" providerId="LiveId" clId="{CB25717A-2FB1-0D4A-9CE5-FABD9B91A7E9}" dt="2023-05-17T05:53:03.713" v="5049" actId="732"/>
          <ac:picMkLst>
            <pc:docMk/>
            <pc:sldMk cId="1063231469" sldId="451"/>
            <ac:picMk id="10" creationId="{0A534AF6-291A-ADD2-C333-85C2E6212FC4}"/>
          </ac:picMkLst>
        </pc:picChg>
        <pc:picChg chg="add mod modCrop">
          <ac:chgData name="Liu Yu" userId="fa1ce6bb9463f949" providerId="LiveId" clId="{CB25717A-2FB1-0D4A-9CE5-FABD9B91A7E9}" dt="2023-05-17T05:53:26.826" v="5051" actId="1076"/>
          <ac:picMkLst>
            <pc:docMk/>
            <pc:sldMk cId="1063231469" sldId="451"/>
            <ac:picMk id="11" creationId="{ACBE1347-CD71-815E-E621-96970CB4A9ED}"/>
          </ac:picMkLst>
        </pc:picChg>
        <pc:picChg chg="add del mod">
          <ac:chgData name="Liu Yu" userId="fa1ce6bb9463f949" providerId="LiveId" clId="{CB25717A-2FB1-0D4A-9CE5-FABD9B91A7E9}" dt="2023-05-17T05:52:34.490" v="5041" actId="478"/>
          <ac:picMkLst>
            <pc:docMk/>
            <pc:sldMk cId="1063231469" sldId="451"/>
            <ac:picMk id="25602" creationId="{03F8DCCE-26E6-1B79-2AF3-0285AC2E1A10}"/>
          </ac:picMkLst>
        </pc:picChg>
      </pc:sldChg>
      <pc:sldChg chg="addSp delSp modSp mod modAnim">
        <pc:chgData name="Liu Yu" userId="fa1ce6bb9463f949" providerId="LiveId" clId="{CB25717A-2FB1-0D4A-9CE5-FABD9B91A7E9}" dt="2023-05-16T13:28:38.978" v="3668" actId="20577"/>
        <pc:sldMkLst>
          <pc:docMk/>
          <pc:sldMk cId="418753843" sldId="452"/>
        </pc:sldMkLst>
        <pc:spChg chg="mod">
          <ac:chgData name="Liu Yu" userId="fa1ce6bb9463f949" providerId="LiveId" clId="{CB25717A-2FB1-0D4A-9CE5-FABD9B91A7E9}" dt="2023-05-16T13:28:38.978" v="3668" actId="20577"/>
          <ac:spMkLst>
            <pc:docMk/>
            <pc:sldMk cId="418753843" sldId="452"/>
            <ac:spMk id="2" creationId="{4D28E6E8-4107-09F8-1F90-BA5F64A7545C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418753843" sldId="452"/>
            <ac:spMk id="4" creationId="{BF041632-513B-550B-8730-9AE1BDDB7C70}"/>
          </ac:spMkLst>
        </pc:spChg>
        <pc:picChg chg="add mod modCrop">
          <ac:chgData name="Liu Yu" userId="fa1ce6bb9463f949" providerId="LiveId" clId="{CB25717A-2FB1-0D4A-9CE5-FABD9B91A7E9}" dt="2023-05-16T13:21:55.856" v="3630" actId="732"/>
          <ac:picMkLst>
            <pc:docMk/>
            <pc:sldMk cId="418753843" sldId="452"/>
            <ac:picMk id="3" creationId="{C627C9F2-1E6B-27EB-3418-0E66AA8E6675}"/>
          </ac:picMkLst>
        </pc:picChg>
        <pc:picChg chg="add mod modCrop">
          <ac:chgData name="Liu Yu" userId="fa1ce6bb9463f949" providerId="LiveId" clId="{CB25717A-2FB1-0D4A-9CE5-FABD9B91A7E9}" dt="2023-05-16T13:23:13.693" v="3637" actId="1076"/>
          <ac:picMkLst>
            <pc:docMk/>
            <pc:sldMk cId="418753843" sldId="452"/>
            <ac:picMk id="6" creationId="{4C4698AD-EB8E-F381-E91F-5ADE13489482}"/>
          </ac:picMkLst>
        </pc:picChg>
        <pc:picChg chg="add mod modCrop">
          <ac:chgData name="Liu Yu" userId="fa1ce6bb9463f949" providerId="LiveId" clId="{CB25717A-2FB1-0D4A-9CE5-FABD9B91A7E9}" dt="2023-05-16T13:24:35.797" v="3652" actId="14100"/>
          <ac:picMkLst>
            <pc:docMk/>
            <pc:sldMk cId="418753843" sldId="452"/>
            <ac:picMk id="7" creationId="{54410647-B11E-16DD-4DFE-CAC578C8D51E}"/>
          </ac:picMkLst>
        </pc:picChg>
        <pc:picChg chg="del">
          <ac:chgData name="Liu Yu" userId="fa1ce6bb9463f949" providerId="LiveId" clId="{CB25717A-2FB1-0D4A-9CE5-FABD9B91A7E9}" dt="2023-05-16T04:32:28.123" v="515" actId="478"/>
          <ac:picMkLst>
            <pc:docMk/>
            <pc:sldMk cId="418753843" sldId="452"/>
            <ac:picMk id="16" creationId="{A1460D9E-39B5-5C1E-89BC-D5F994C3D5FB}"/>
          </ac:picMkLst>
        </pc:picChg>
      </pc:sldChg>
      <pc:sldChg chg="addSp modSp del mod">
        <pc:chgData name="Liu Yu" userId="fa1ce6bb9463f949" providerId="LiveId" clId="{CB25717A-2FB1-0D4A-9CE5-FABD9B91A7E9}" dt="2023-05-16T09:57:30.765" v="2495" actId="2696"/>
        <pc:sldMkLst>
          <pc:docMk/>
          <pc:sldMk cId="1374299406" sldId="453"/>
        </pc:sldMkLst>
        <pc:spChg chg="add mod">
          <ac:chgData name="Liu Yu" userId="fa1ce6bb9463f949" providerId="LiveId" clId="{CB25717A-2FB1-0D4A-9CE5-FABD9B91A7E9}" dt="2023-05-16T09:28:36.763" v="2217"/>
          <ac:spMkLst>
            <pc:docMk/>
            <pc:sldMk cId="1374299406" sldId="453"/>
            <ac:spMk id="5" creationId="{83C263DB-0725-D465-7B97-5358727008B3}"/>
          </ac:spMkLst>
        </pc:spChg>
        <pc:picChg chg="mod">
          <ac:chgData name="Liu Yu" userId="fa1ce6bb9463f949" providerId="LiveId" clId="{CB25717A-2FB1-0D4A-9CE5-FABD9B91A7E9}" dt="2023-05-16T09:57:26.140" v="2494" actId="1076"/>
          <ac:picMkLst>
            <pc:docMk/>
            <pc:sldMk cId="1374299406" sldId="453"/>
            <ac:picMk id="4" creationId="{00000000-0000-0000-0000-000000000000}"/>
          </ac:picMkLst>
        </pc:picChg>
      </pc:sldChg>
      <pc:sldChg chg="addSp delSp modSp del mod">
        <pc:chgData name="Liu Yu" userId="fa1ce6bb9463f949" providerId="LiveId" clId="{CB25717A-2FB1-0D4A-9CE5-FABD9B91A7E9}" dt="2023-05-16T09:45:45.401" v="2320" actId="2696"/>
        <pc:sldMkLst>
          <pc:docMk/>
          <pc:sldMk cId="1224363316" sldId="454"/>
        </pc:sldMkLst>
        <pc:spChg chg="add mod">
          <ac:chgData name="Liu Yu" userId="fa1ce6bb9463f949" providerId="LiveId" clId="{CB25717A-2FB1-0D4A-9CE5-FABD9B91A7E9}" dt="2023-05-16T09:28:36.763" v="2217"/>
          <ac:spMkLst>
            <pc:docMk/>
            <pc:sldMk cId="1224363316" sldId="454"/>
            <ac:spMk id="5" creationId="{411D47E8-63F7-BA1C-0CEA-D500AC2F8191}"/>
          </ac:spMkLst>
        </pc:spChg>
        <pc:picChg chg="del">
          <ac:chgData name="Liu Yu" userId="fa1ce6bb9463f949" providerId="LiveId" clId="{CB25717A-2FB1-0D4A-9CE5-FABD9B91A7E9}" dt="2023-05-16T09:45:38.158" v="2318" actId="478"/>
          <ac:picMkLst>
            <pc:docMk/>
            <pc:sldMk cId="1224363316" sldId="454"/>
            <ac:picMk id="4" creationId="{00000000-0000-0000-0000-000000000000}"/>
          </ac:picMkLst>
        </pc:picChg>
      </pc:sldChg>
      <pc:sldChg chg="addSp modSp del">
        <pc:chgData name="Liu Yu" userId="fa1ce6bb9463f949" providerId="LiveId" clId="{CB25717A-2FB1-0D4A-9CE5-FABD9B91A7E9}" dt="2023-05-16T09:57:01.335" v="2490" actId="2696"/>
        <pc:sldMkLst>
          <pc:docMk/>
          <pc:sldMk cId="3985747657" sldId="455"/>
        </pc:sldMkLst>
        <pc:spChg chg="add mod">
          <ac:chgData name="Liu Yu" userId="fa1ce6bb9463f949" providerId="LiveId" clId="{CB25717A-2FB1-0D4A-9CE5-FABD9B91A7E9}" dt="2023-05-16T09:28:36.763" v="2217"/>
          <ac:spMkLst>
            <pc:docMk/>
            <pc:sldMk cId="3985747657" sldId="455"/>
            <ac:spMk id="5" creationId="{1E60F0A5-5056-FCB5-6716-CDF227BAF5AE}"/>
          </ac:spMkLst>
        </pc:spChg>
      </pc:sldChg>
      <pc:sldChg chg="addSp delSp modSp mod">
        <pc:chgData name="Liu Yu" userId="fa1ce6bb9463f949" providerId="LiveId" clId="{CB25717A-2FB1-0D4A-9CE5-FABD9B91A7E9}" dt="2023-05-16T13:32:16.893" v="3727" actId="20577"/>
        <pc:sldMkLst>
          <pc:docMk/>
          <pc:sldMk cId="2350208988" sldId="458"/>
        </pc:sldMkLst>
        <pc:spChg chg="mod">
          <ac:chgData name="Liu Yu" userId="fa1ce6bb9463f949" providerId="LiveId" clId="{CB25717A-2FB1-0D4A-9CE5-FABD9B91A7E9}" dt="2023-05-16T12:38:11.272" v="3120" actId="207"/>
          <ac:spMkLst>
            <pc:docMk/>
            <pc:sldMk cId="2350208988" sldId="458"/>
            <ac:spMk id="2" creationId="{4D28E6E8-4107-09F8-1F90-BA5F64A7545C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2350208988" sldId="458"/>
            <ac:spMk id="4" creationId="{B6D4FC6D-D8F3-7941-C93A-518BEE9F3B0B}"/>
          </ac:spMkLst>
        </pc:spChg>
        <pc:spChg chg="mod">
          <ac:chgData name="Liu Yu" userId="fa1ce6bb9463f949" providerId="LiveId" clId="{CB25717A-2FB1-0D4A-9CE5-FABD9B91A7E9}" dt="2023-05-16T01:54:00.284" v="11" actId="21"/>
          <ac:spMkLst>
            <pc:docMk/>
            <pc:sldMk cId="2350208988" sldId="458"/>
            <ac:spMk id="29" creationId="{56B5B1DB-E1D4-AF44-84E1-2473DD2AF628}"/>
          </ac:spMkLst>
        </pc:spChg>
        <pc:spChg chg="mod">
          <ac:chgData name="Liu Yu" userId="fa1ce6bb9463f949" providerId="LiveId" clId="{CB25717A-2FB1-0D4A-9CE5-FABD9B91A7E9}" dt="2023-05-16T13:32:16.893" v="3727" actId="20577"/>
          <ac:spMkLst>
            <pc:docMk/>
            <pc:sldMk cId="2350208988" sldId="458"/>
            <ac:spMk id="32" creationId="{66FDF2F1-F777-A968-C898-0DB06066B944}"/>
          </ac:spMkLst>
        </pc:spChg>
        <pc:picChg chg="add mod">
          <ac:chgData name="Liu Yu" userId="fa1ce6bb9463f949" providerId="LiveId" clId="{CB25717A-2FB1-0D4A-9CE5-FABD9B91A7E9}" dt="2023-05-16T01:54:38.599" v="22" actId="1076"/>
          <ac:picMkLst>
            <pc:docMk/>
            <pc:sldMk cId="2350208988" sldId="458"/>
            <ac:picMk id="3" creationId="{71660900-608B-C920-2A9E-C36DE9381531}"/>
          </ac:picMkLst>
        </pc:picChg>
        <pc:picChg chg="del">
          <ac:chgData name="Liu Yu" userId="fa1ce6bb9463f949" providerId="LiveId" clId="{CB25717A-2FB1-0D4A-9CE5-FABD9B91A7E9}" dt="2023-05-16T01:53:43.345" v="7" actId="478"/>
          <ac:picMkLst>
            <pc:docMk/>
            <pc:sldMk cId="2350208988" sldId="458"/>
            <ac:picMk id="12" creationId="{25AD74A3-24B3-3632-558D-56262CA7974F}"/>
          </ac:picMkLst>
        </pc:picChg>
      </pc:sldChg>
      <pc:sldChg chg="addSp modSp mod">
        <pc:chgData name="Liu Yu" userId="fa1ce6bb9463f949" providerId="LiveId" clId="{CB25717A-2FB1-0D4A-9CE5-FABD9B91A7E9}" dt="2023-05-16T12:40:00.908" v="3123" actId="207"/>
        <pc:sldMkLst>
          <pc:docMk/>
          <pc:sldMk cId="1208116929" sldId="459"/>
        </pc:sldMkLst>
        <pc:spChg chg="mod">
          <ac:chgData name="Liu Yu" userId="fa1ce6bb9463f949" providerId="LiveId" clId="{CB25717A-2FB1-0D4A-9CE5-FABD9B91A7E9}" dt="2023-05-16T12:40:00.908" v="3123" actId="207"/>
          <ac:spMkLst>
            <pc:docMk/>
            <pc:sldMk cId="1208116929" sldId="459"/>
            <ac:spMk id="2" creationId="{4D28E6E8-4107-09F8-1F90-BA5F64A7545C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1208116929" sldId="459"/>
            <ac:spMk id="4" creationId="{12C3B0EF-D38D-2780-12E8-4ECAC4BE7587}"/>
          </ac:spMkLst>
        </pc:spChg>
      </pc:sldChg>
      <pc:sldChg chg="addSp modSp mod">
        <pc:chgData name="Liu Yu" userId="fa1ce6bb9463f949" providerId="LiveId" clId="{CB25717A-2FB1-0D4A-9CE5-FABD9B91A7E9}" dt="2023-05-19T10:41:37.784" v="7707" actId="1076"/>
        <pc:sldMkLst>
          <pc:docMk/>
          <pc:sldMk cId="1227689607" sldId="461"/>
        </pc:sldMkLst>
        <pc:spChg chg="mod">
          <ac:chgData name="Liu Yu" userId="fa1ce6bb9463f949" providerId="LiveId" clId="{CB25717A-2FB1-0D4A-9CE5-FABD9B91A7E9}" dt="2023-05-16T12:40:07.667" v="3124" actId="207"/>
          <ac:spMkLst>
            <pc:docMk/>
            <pc:sldMk cId="1227689607" sldId="461"/>
            <ac:spMk id="2" creationId="{4D28E6E8-4107-09F8-1F90-BA5F64A7545C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1227689607" sldId="461"/>
            <ac:spMk id="3" creationId="{B06D0C29-0007-1E21-1045-CD1DE542B2F3}"/>
          </ac:spMkLst>
        </pc:spChg>
        <pc:spChg chg="mod">
          <ac:chgData name="Liu Yu" userId="fa1ce6bb9463f949" providerId="LiveId" clId="{CB25717A-2FB1-0D4A-9CE5-FABD9B91A7E9}" dt="2023-05-16T21:27:18.584" v="3945" actId="20577"/>
          <ac:spMkLst>
            <pc:docMk/>
            <pc:sldMk cId="1227689607" sldId="461"/>
            <ac:spMk id="4" creationId="{EE9FFE19-F15E-92C8-565D-1637D4F94311}"/>
          </ac:spMkLst>
        </pc:spChg>
        <pc:spChg chg="mod">
          <ac:chgData name="Liu Yu" userId="fa1ce6bb9463f949" providerId="LiveId" clId="{CB25717A-2FB1-0D4A-9CE5-FABD9B91A7E9}" dt="2023-05-19T10:31:40.198" v="7705" actId="20577"/>
          <ac:spMkLst>
            <pc:docMk/>
            <pc:sldMk cId="1227689607" sldId="461"/>
            <ac:spMk id="5" creationId="{F98A8103-DE96-0E49-0F15-783B559B64BC}"/>
          </ac:spMkLst>
        </pc:spChg>
        <pc:spChg chg="add mod">
          <ac:chgData name="Liu Yu" userId="fa1ce6bb9463f949" providerId="LiveId" clId="{CB25717A-2FB1-0D4A-9CE5-FABD9B91A7E9}" dt="2023-05-19T10:41:37.784" v="7707" actId="1076"/>
          <ac:spMkLst>
            <pc:docMk/>
            <pc:sldMk cId="1227689607" sldId="461"/>
            <ac:spMk id="6" creationId="{81D93793-0391-A90C-4BEE-226A3A1498CC}"/>
          </ac:spMkLst>
        </pc:spChg>
        <pc:picChg chg="mod">
          <ac:chgData name="Liu Yu" userId="fa1ce6bb9463f949" providerId="LiveId" clId="{CB25717A-2FB1-0D4A-9CE5-FABD9B91A7E9}" dt="2023-05-19T10:41:34.655" v="7706" actId="1076"/>
          <ac:picMkLst>
            <pc:docMk/>
            <pc:sldMk cId="1227689607" sldId="461"/>
            <ac:picMk id="40962" creationId="{D2167935-8EDE-9F53-509C-5E2951594C5A}"/>
          </ac:picMkLst>
        </pc:picChg>
      </pc:sldChg>
      <pc:sldChg chg="addSp modSp mod modAnim">
        <pc:chgData name="Liu Yu" userId="fa1ce6bb9463f949" providerId="LiveId" clId="{CB25717A-2FB1-0D4A-9CE5-FABD9B91A7E9}" dt="2023-05-17T14:03:12.893" v="5812"/>
        <pc:sldMkLst>
          <pc:docMk/>
          <pc:sldMk cId="498942664" sldId="462"/>
        </pc:sldMkLst>
        <pc:spChg chg="mod">
          <ac:chgData name="Liu Yu" userId="fa1ce6bb9463f949" providerId="LiveId" clId="{CB25717A-2FB1-0D4A-9CE5-FABD9B91A7E9}" dt="2023-05-16T12:40:12.438" v="3125" actId="207"/>
          <ac:spMkLst>
            <pc:docMk/>
            <pc:sldMk cId="498942664" sldId="462"/>
            <ac:spMk id="2" creationId="{4D28E6E8-4107-09F8-1F90-BA5F64A7545C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498942664" sldId="462"/>
            <ac:spMk id="16" creationId="{F588CFB7-41F4-F152-9FEE-A8A2D15D7D8E}"/>
          </ac:spMkLst>
        </pc:spChg>
        <pc:spChg chg="mod">
          <ac:chgData name="Liu Yu" userId="fa1ce6bb9463f949" providerId="LiveId" clId="{CB25717A-2FB1-0D4A-9CE5-FABD9B91A7E9}" dt="2023-05-17T13:16:14.289" v="5747" actId="1076"/>
          <ac:spMkLst>
            <pc:docMk/>
            <pc:sldMk cId="498942664" sldId="462"/>
            <ac:spMk id="26" creationId="{B9E62F5F-BEBA-1327-8166-2E76A7BEBFB8}"/>
          </ac:spMkLst>
        </pc:spChg>
      </pc:sldChg>
      <pc:sldChg chg="addSp delSp modSp mod modAnim">
        <pc:chgData name="Liu Yu" userId="fa1ce6bb9463f949" providerId="LiveId" clId="{CB25717A-2FB1-0D4A-9CE5-FABD9B91A7E9}" dt="2023-05-18T08:01:54.544" v="7365" actId="207"/>
        <pc:sldMkLst>
          <pc:docMk/>
          <pc:sldMk cId="1400597019" sldId="463"/>
        </pc:sldMkLst>
        <pc:spChg chg="mod">
          <ac:chgData name="Liu Yu" userId="fa1ce6bb9463f949" providerId="LiveId" clId="{CB25717A-2FB1-0D4A-9CE5-FABD9B91A7E9}" dt="2023-05-16T12:40:17.392" v="3126" actId="207"/>
          <ac:spMkLst>
            <pc:docMk/>
            <pc:sldMk cId="1400597019" sldId="463"/>
            <ac:spMk id="2" creationId="{4D28E6E8-4107-09F8-1F90-BA5F64A7545C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1400597019" sldId="463"/>
            <ac:spMk id="3" creationId="{2E4C73C0-B5D1-3242-953B-A4943C204945}"/>
          </ac:spMkLst>
        </pc:spChg>
        <pc:spChg chg="mod">
          <ac:chgData name="Liu Yu" userId="fa1ce6bb9463f949" providerId="LiveId" clId="{CB25717A-2FB1-0D4A-9CE5-FABD9B91A7E9}" dt="2023-05-17T13:22:51.791" v="5750" actId="20577"/>
          <ac:spMkLst>
            <pc:docMk/>
            <pc:sldMk cId="1400597019" sldId="463"/>
            <ac:spMk id="9" creationId="{8CD6CD06-8540-B075-2FDF-35182C3CB0F2}"/>
          </ac:spMkLst>
        </pc:spChg>
        <pc:spChg chg="mod">
          <ac:chgData name="Liu Yu" userId="fa1ce6bb9463f949" providerId="LiveId" clId="{CB25717A-2FB1-0D4A-9CE5-FABD9B91A7E9}" dt="2023-05-16T13:44:59.285" v="3737" actId="27636"/>
          <ac:spMkLst>
            <pc:docMk/>
            <pc:sldMk cId="1400597019" sldId="463"/>
            <ac:spMk id="16" creationId="{60474683-CB36-EED0-5330-084A4600F87F}"/>
          </ac:spMkLst>
        </pc:spChg>
        <pc:spChg chg="mod">
          <ac:chgData name="Liu Yu" userId="fa1ce6bb9463f949" providerId="LiveId" clId="{CB25717A-2FB1-0D4A-9CE5-FABD9B91A7E9}" dt="2023-05-18T08:01:54.544" v="7365" actId="207"/>
          <ac:spMkLst>
            <pc:docMk/>
            <pc:sldMk cId="1400597019" sldId="463"/>
            <ac:spMk id="17" creationId="{B26F3F35-632F-A4AB-4E92-379B47CCE34C}"/>
          </ac:spMkLst>
        </pc:spChg>
        <pc:picChg chg="add del mod">
          <ac:chgData name="Liu Yu" userId="fa1ce6bb9463f949" providerId="LiveId" clId="{CB25717A-2FB1-0D4A-9CE5-FABD9B91A7E9}" dt="2023-05-17T13:35:32.684" v="5768" actId="478"/>
          <ac:picMkLst>
            <pc:docMk/>
            <pc:sldMk cId="1400597019" sldId="463"/>
            <ac:picMk id="29698" creationId="{4711A283-BA38-8B49-F9F4-1150F4F06802}"/>
          </ac:picMkLst>
        </pc:picChg>
        <pc:picChg chg="add del mod">
          <ac:chgData name="Liu Yu" userId="fa1ce6bb9463f949" providerId="LiveId" clId="{CB25717A-2FB1-0D4A-9CE5-FABD9B91A7E9}" dt="2023-05-17T13:36:22.933" v="5772" actId="478"/>
          <ac:picMkLst>
            <pc:docMk/>
            <pc:sldMk cId="1400597019" sldId="463"/>
            <ac:picMk id="29700" creationId="{FDC2C16D-BA7E-91C3-60C3-491707F30765}"/>
          </ac:picMkLst>
        </pc:picChg>
        <pc:picChg chg="add del mod">
          <ac:chgData name="Liu Yu" userId="fa1ce6bb9463f949" providerId="LiveId" clId="{CB25717A-2FB1-0D4A-9CE5-FABD9B91A7E9}" dt="2023-05-17T13:36:44.911" v="5781" actId="478"/>
          <ac:picMkLst>
            <pc:docMk/>
            <pc:sldMk cId="1400597019" sldId="463"/>
            <ac:picMk id="29702" creationId="{E97EC34B-1FDF-3673-50C7-1DF11AAFFB1A}"/>
          </ac:picMkLst>
        </pc:picChg>
        <pc:picChg chg="add del mod">
          <ac:chgData name="Liu Yu" userId="fa1ce6bb9463f949" providerId="LiveId" clId="{CB25717A-2FB1-0D4A-9CE5-FABD9B91A7E9}" dt="2023-05-18T08:01:44.530" v="7359" actId="478"/>
          <ac:picMkLst>
            <pc:docMk/>
            <pc:sldMk cId="1400597019" sldId="463"/>
            <ac:picMk id="29704" creationId="{CF6244FB-B0E3-B8B9-D9D5-053AEA1F431C}"/>
          </ac:picMkLst>
        </pc:picChg>
        <pc:picChg chg="add del">
          <ac:chgData name="Liu Yu" userId="fa1ce6bb9463f949" providerId="LiveId" clId="{CB25717A-2FB1-0D4A-9CE5-FABD9B91A7E9}" dt="2023-05-17T13:37:50.261" v="5789" actId="478"/>
          <ac:picMkLst>
            <pc:docMk/>
            <pc:sldMk cId="1400597019" sldId="463"/>
            <ac:picMk id="29706" creationId="{FC3EB5E5-64AC-6965-25BD-B99FC2F97C58}"/>
          </ac:picMkLst>
        </pc:picChg>
        <pc:picChg chg="add del mod">
          <ac:chgData name="Liu Yu" userId="fa1ce6bb9463f949" providerId="LiveId" clId="{CB25717A-2FB1-0D4A-9CE5-FABD9B91A7E9}" dt="2023-05-17T13:38:41.534" v="5793" actId="478"/>
          <ac:picMkLst>
            <pc:docMk/>
            <pc:sldMk cId="1400597019" sldId="463"/>
            <ac:picMk id="29708" creationId="{C7D88D88-4FB3-9DDE-603A-CB049A41FB28}"/>
          </ac:picMkLst>
        </pc:picChg>
        <pc:picChg chg="add mod">
          <ac:chgData name="Liu Yu" userId="fa1ce6bb9463f949" providerId="LiveId" clId="{CB25717A-2FB1-0D4A-9CE5-FABD9B91A7E9}" dt="2023-05-18T08:01:46.168" v="7360" actId="1076"/>
          <ac:picMkLst>
            <pc:docMk/>
            <pc:sldMk cId="1400597019" sldId="463"/>
            <ac:picMk id="29710" creationId="{E2146DBB-0F13-9BA8-5AD8-D5AB16338401}"/>
          </ac:picMkLst>
        </pc:picChg>
        <pc:picChg chg="add del">
          <ac:chgData name="Liu Yu" userId="fa1ce6bb9463f949" providerId="LiveId" clId="{CB25717A-2FB1-0D4A-9CE5-FABD9B91A7E9}" dt="2023-05-17T13:39:17.830" v="5800"/>
          <ac:picMkLst>
            <pc:docMk/>
            <pc:sldMk cId="1400597019" sldId="463"/>
            <ac:picMk id="29712" creationId="{BF8BB71B-8E95-7B14-0230-C177B08D8A74}"/>
          </ac:picMkLst>
        </pc:picChg>
      </pc:sldChg>
      <pc:sldChg chg="addSp delSp modSp mod">
        <pc:chgData name="Liu Yu" userId="fa1ce6bb9463f949" providerId="LiveId" clId="{CB25717A-2FB1-0D4A-9CE5-FABD9B91A7E9}" dt="2023-05-18T13:50:07.580" v="7637"/>
        <pc:sldMkLst>
          <pc:docMk/>
          <pc:sldMk cId="1133000679" sldId="464"/>
        </pc:sldMkLst>
        <pc:spChg chg="mod">
          <ac:chgData name="Liu Yu" userId="fa1ce6bb9463f949" providerId="LiveId" clId="{CB25717A-2FB1-0D4A-9CE5-FABD9B91A7E9}" dt="2023-05-16T12:40:21.693" v="3127" actId="207"/>
          <ac:spMkLst>
            <pc:docMk/>
            <pc:sldMk cId="1133000679" sldId="464"/>
            <ac:spMk id="2" creationId="{4D28E6E8-4107-09F8-1F90-BA5F64A7545C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1133000679" sldId="464"/>
            <ac:spMk id="3" creationId="{855766EA-4DC3-F4F8-2E76-084FE7E5850F}"/>
          </ac:spMkLst>
        </pc:spChg>
        <pc:spChg chg="add del mod">
          <ac:chgData name="Liu Yu" userId="fa1ce6bb9463f949" providerId="LiveId" clId="{CB25717A-2FB1-0D4A-9CE5-FABD9B91A7E9}" dt="2023-05-18T13:50:07.580" v="7637"/>
          <ac:spMkLst>
            <pc:docMk/>
            <pc:sldMk cId="1133000679" sldId="464"/>
            <ac:spMk id="4" creationId="{42A054A0-EC34-A0A5-B463-291961738C95}"/>
          </ac:spMkLst>
        </pc:spChg>
        <pc:spChg chg="mod">
          <ac:chgData name="Liu Yu" userId="fa1ce6bb9463f949" providerId="LiveId" clId="{CB25717A-2FB1-0D4A-9CE5-FABD9B91A7E9}" dt="2023-05-18T08:02:11.624" v="7368" actId="20577"/>
          <ac:spMkLst>
            <pc:docMk/>
            <pc:sldMk cId="1133000679" sldId="464"/>
            <ac:spMk id="5" creationId="{F98A8103-DE96-0E49-0F15-783B559B64BC}"/>
          </ac:spMkLst>
        </pc:spChg>
        <pc:picChg chg="add del mod">
          <ac:chgData name="Liu Yu" userId="fa1ce6bb9463f949" providerId="LiveId" clId="{CB25717A-2FB1-0D4A-9CE5-FABD9B91A7E9}" dt="2023-05-17T13:28:31.858" v="5756" actId="478"/>
          <ac:picMkLst>
            <pc:docMk/>
            <pc:sldMk cId="1133000679" sldId="464"/>
            <ac:picMk id="28674" creationId="{A1AA22A5-F125-CA01-B19B-9F5391F30AAC}"/>
          </ac:picMkLst>
        </pc:picChg>
        <pc:picChg chg="add del">
          <ac:chgData name="Liu Yu" userId="fa1ce6bb9463f949" providerId="LiveId" clId="{CB25717A-2FB1-0D4A-9CE5-FABD9B91A7E9}" dt="2023-05-17T13:31:41.140" v="5758"/>
          <ac:picMkLst>
            <pc:docMk/>
            <pc:sldMk cId="1133000679" sldId="464"/>
            <ac:picMk id="28676" creationId="{AFB441CC-08BB-95BD-7A96-0AF86273069D}"/>
          </ac:picMkLst>
        </pc:picChg>
        <pc:picChg chg="add mod">
          <ac:chgData name="Liu Yu" userId="fa1ce6bb9463f949" providerId="LiveId" clId="{CB25717A-2FB1-0D4A-9CE5-FABD9B91A7E9}" dt="2023-05-18T13:50:05.796" v="7635" actId="1076"/>
          <ac:picMkLst>
            <pc:docMk/>
            <pc:sldMk cId="1133000679" sldId="464"/>
            <ac:picMk id="28678" creationId="{832A173F-8272-9A6D-4573-A75283064E90}"/>
          </ac:picMkLst>
        </pc:picChg>
      </pc:sldChg>
      <pc:sldChg chg="addSp modSp mod">
        <pc:chgData name="Liu Yu" userId="fa1ce6bb9463f949" providerId="LiveId" clId="{CB25717A-2FB1-0D4A-9CE5-FABD9B91A7E9}" dt="2023-05-18T08:02:38.785" v="7379" actId="1076"/>
        <pc:sldMkLst>
          <pc:docMk/>
          <pc:sldMk cId="2766652337" sldId="466"/>
        </pc:sldMkLst>
        <pc:spChg chg="mod">
          <ac:chgData name="Liu Yu" userId="fa1ce6bb9463f949" providerId="LiveId" clId="{CB25717A-2FB1-0D4A-9CE5-FABD9B91A7E9}" dt="2023-05-16T12:40:27.735" v="3128" actId="207"/>
          <ac:spMkLst>
            <pc:docMk/>
            <pc:sldMk cId="2766652337" sldId="466"/>
            <ac:spMk id="2" creationId="{4D28E6E8-4107-09F8-1F90-BA5F64A7545C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2766652337" sldId="466"/>
            <ac:spMk id="3" creationId="{E0E22D1A-BF77-C35F-F834-B7E76776BB4D}"/>
          </ac:spMkLst>
        </pc:spChg>
        <pc:spChg chg="mod">
          <ac:chgData name="Liu Yu" userId="fa1ce6bb9463f949" providerId="LiveId" clId="{CB25717A-2FB1-0D4A-9CE5-FABD9B91A7E9}" dt="2023-05-18T08:02:38.785" v="7379" actId="1076"/>
          <ac:spMkLst>
            <pc:docMk/>
            <pc:sldMk cId="2766652337" sldId="466"/>
            <ac:spMk id="5" creationId="{F98A8103-DE96-0E49-0F15-783B559B64BC}"/>
          </ac:spMkLst>
        </pc:spChg>
      </pc:sldChg>
      <pc:sldChg chg="del">
        <pc:chgData name="Liu Yu" userId="fa1ce6bb9463f949" providerId="LiveId" clId="{CB25717A-2FB1-0D4A-9CE5-FABD9B91A7E9}" dt="2023-05-16T04:36:23.717" v="528" actId="2696"/>
        <pc:sldMkLst>
          <pc:docMk/>
          <pc:sldMk cId="96498428" sldId="467"/>
        </pc:sldMkLst>
      </pc:sldChg>
      <pc:sldChg chg="addSp modSp mod">
        <pc:chgData name="Liu Yu" userId="fa1ce6bb9463f949" providerId="LiveId" clId="{CB25717A-2FB1-0D4A-9CE5-FABD9B91A7E9}" dt="2023-05-18T08:02:51.441" v="7388" actId="20577"/>
        <pc:sldMkLst>
          <pc:docMk/>
          <pc:sldMk cId="4002068323" sldId="468"/>
        </pc:sldMkLst>
        <pc:spChg chg="mod">
          <ac:chgData name="Liu Yu" userId="fa1ce6bb9463f949" providerId="LiveId" clId="{CB25717A-2FB1-0D4A-9CE5-FABD9B91A7E9}" dt="2023-05-16T12:40:31.638" v="3129" actId="207"/>
          <ac:spMkLst>
            <pc:docMk/>
            <pc:sldMk cId="4002068323" sldId="468"/>
            <ac:spMk id="2" creationId="{4D28E6E8-4107-09F8-1F90-BA5F64A7545C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4002068323" sldId="468"/>
            <ac:spMk id="4" creationId="{A5C2923F-9793-305E-977B-C88AD7B61A75}"/>
          </ac:spMkLst>
        </pc:spChg>
        <pc:spChg chg="mod">
          <ac:chgData name="Liu Yu" userId="fa1ce6bb9463f949" providerId="LiveId" clId="{CB25717A-2FB1-0D4A-9CE5-FABD9B91A7E9}" dt="2023-05-18T08:02:51.441" v="7388" actId="20577"/>
          <ac:spMkLst>
            <pc:docMk/>
            <pc:sldMk cId="4002068323" sldId="468"/>
            <ac:spMk id="17" creationId="{B26F3F35-632F-A4AB-4E92-379B47CCE34C}"/>
          </ac:spMkLst>
        </pc:spChg>
        <pc:graphicFrameChg chg="mod modGraphic">
          <ac:chgData name="Liu Yu" userId="fa1ce6bb9463f949" providerId="LiveId" clId="{CB25717A-2FB1-0D4A-9CE5-FABD9B91A7E9}" dt="2023-05-16T13:56:30.323" v="3753" actId="404"/>
          <ac:graphicFrameMkLst>
            <pc:docMk/>
            <pc:sldMk cId="4002068323" sldId="468"/>
            <ac:graphicFrameMk id="6" creationId="{3DC5C689-F2C5-D375-20A4-06D8D4BEEABF}"/>
          </ac:graphicFrameMkLst>
        </pc:graphicFrameChg>
      </pc:sldChg>
      <pc:sldChg chg="addSp modSp del mod">
        <pc:chgData name="Liu Yu" userId="fa1ce6bb9463f949" providerId="LiveId" clId="{CB25717A-2FB1-0D4A-9CE5-FABD9B91A7E9}" dt="2023-05-16T14:12:34.986" v="3810" actId="2696"/>
        <pc:sldMkLst>
          <pc:docMk/>
          <pc:sldMk cId="460138882" sldId="469"/>
        </pc:sldMkLst>
        <pc:spChg chg="mod">
          <ac:chgData name="Liu Yu" userId="fa1ce6bb9463f949" providerId="LiveId" clId="{CB25717A-2FB1-0D4A-9CE5-FABD9B91A7E9}" dt="2023-05-16T12:40:37.967" v="3130" actId="207"/>
          <ac:spMkLst>
            <pc:docMk/>
            <pc:sldMk cId="460138882" sldId="469"/>
            <ac:spMk id="2" creationId="{4D28E6E8-4107-09F8-1F90-BA5F64A7545C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460138882" sldId="469"/>
            <ac:spMk id="6" creationId="{B6628E7A-D500-15C6-7E7F-B827B6DFD68E}"/>
          </ac:spMkLst>
        </pc:spChg>
        <pc:spChg chg="mod">
          <ac:chgData name="Liu Yu" userId="fa1ce6bb9463f949" providerId="LiveId" clId="{CB25717A-2FB1-0D4A-9CE5-FABD9B91A7E9}" dt="2023-05-16T12:40:55.677" v="3133" actId="208"/>
          <ac:spMkLst>
            <pc:docMk/>
            <pc:sldMk cId="460138882" sldId="469"/>
            <ac:spMk id="10" creationId="{20070E05-E1F1-73C5-B7A1-5AF34A3A6A5B}"/>
          </ac:spMkLst>
        </pc:spChg>
        <pc:spChg chg="mod">
          <ac:chgData name="Liu Yu" userId="fa1ce6bb9463f949" providerId="LiveId" clId="{CB25717A-2FB1-0D4A-9CE5-FABD9B91A7E9}" dt="2023-05-16T12:40:55.677" v="3133" actId="208"/>
          <ac:spMkLst>
            <pc:docMk/>
            <pc:sldMk cId="460138882" sldId="469"/>
            <ac:spMk id="11" creationId="{81A44859-CD67-506A-F778-0F156A8D2B5B}"/>
          </ac:spMkLst>
        </pc:spChg>
        <pc:spChg chg="mod">
          <ac:chgData name="Liu Yu" userId="fa1ce6bb9463f949" providerId="LiveId" clId="{CB25717A-2FB1-0D4A-9CE5-FABD9B91A7E9}" dt="2023-05-16T04:36:57.070" v="533" actId="692"/>
          <ac:spMkLst>
            <pc:docMk/>
            <pc:sldMk cId="460138882" sldId="469"/>
            <ac:spMk id="12" creationId="{75D25CBA-9DB5-B4F1-62C5-79BC52E9550B}"/>
          </ac:spMkLst>
        </pc:spChg>
        <pc:spChg chg="add mod">
          <ac:chgData name="Liu Yu" userId="fa1ce6bb9463f949" providerId="LiveId" clId="{CB25717A-2FB1-0D4A-9CE5-FABD9B91A7E9}" dt="2023-05-16T14:08:58.477" v="3756"/>
          <ac:spMkLst>
            <pc:docMk/>
            <pc:sldMk cId="460138882" sldId="469"/>
            <ac:spMk id="13" creationId="{FC2DD5D2-081E-B4DD-94DE-3F643842C16B}"/>
          </ac:spMkLst>
        </pc:spChg>
        <pc:picChg chg="mod">
          <ac:chgData name="Liu Yu" userId="fa1ce6bb9463f949" providerId="LiveId" clId="{CB25717A-2FB1-0D4A-9CE5-FABD9B91A7E9}" dt="2023-05-16T14:08:56.504" v="3755" actId="1076"/>
          <ac:picMkLst>
            <pc:docMk/>
            <pc:sldMk cId="460138882" sldId="469"/>
            <ac:picMk id="3" creationId="{3D04CF63-C5BA-47D9-29AD-51EE9C0B743C}"/>
          </ac:picMkLst>
        </pc:picChg>
        <pc:picChg chg="mod">
          <ac:chgData name="Liu Yu" userId="fa1ce6bb9463f949" providerId="LiveId" clId="{CB25717A-2FB1-0D4A-9CE5-FABD9B91A7E9}" dt="2023-05-16T12:40:55.677" v="3133" actId="208"/>
          <ac:picMkLst>
            <pc:docMk/>
            <pc:sldMk cId="460138882" sldId="469"/>
            <ac:picMk id="9" creationId="{259E9866-E9E5-4101-1BC9-625E4252A2D5}"/>
          </ac:picMkLst>
        </pc:picChg>
      </pc:sldChg>
      <pc:sldChg chg="addSp modSp del">
        <pc:chgData name="Liu Yu" userId="fa1ce6bb9463f949" providerId="LiveId" clId="{CB25717A-2FB1-0D4A-9CE5-FABD9B91A7E9}" dt="2023-05-16T14:15:42.547" v="3862" actId="2696"/>
        <pc:sldMkLst>
          <pc:docMk/>
          <pc:sldMk cId="2108233364" sldId="470"/>
        </pc:sldMkLst>
        <pc:spChg chg="add mod">
          <ac:chgData name="Liu Yu" userId="fa1ce6bb9463f949" providerId="LiveId" clId="{CB25717A-2FB1-0D4A-9CE5-FABD9B91A7E9}" dt="2023-05-16T09:28:36.763" v="2217"/>
          <ac:spMkLst>
            <pc:docMk/>
            <pc:sldMk cId="2108233364" sldId="470"/>
            <ac:spMk id="3" creationId="{054E797A-6BC6-67E1-07FB-846BDEDDB1B5}"/>
          </ac:spMkLst>
        </pc:spChg>
      </pc:sldChg>
      <pc:sldChg chg="addSp delSp modSp mod ord">
        <pc:chgData name="Liu Yu" userId="fa1ce6bb9463f949" providerId="LiveId" clId="{CB25717A-2FB1-0D4A-9CE5-FABD9B91A7E9}" dt="2023-05-18T08:15:15.802" v="7455" actId="1076"/>
        <pc:sldMkLst>
          <pc:docMk/>
          <pc:sldMk cId="3900384089" sldId="471"/>
        </pc:sldMkLst>
        <pc:spChg chg="mod">
          <ac:chgData name="Liu Yu" userId="fa1ce6bb9463f949" providerId="LiveId" clId="{CB25717A-2FB1-0D4A-9CE5-FABD9B91A7E9}" dt="2023-05-16T14:19:09.172" v="3891" actId="207"/>
          <ac:spMkLst>
            <pc:docMk/>
            <pc:sldMk cId="3900384089" sldId="471"/>
            <ac:spMk id="2" creationId="{4D28E6E8-4107-09F8-1F90-BA5F64A7545C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3900384089" sldId="471"/>
            <ac:spMk id="4" creationId="{E6D27151-4E5E-58C2-053D-8B03BEBD032D}"/>
          </ac:spMkLst>
        </pc:spChg>
        <pc:spChg chg="del mod">
          <ac:chgData name="Liu Yu" userId="fa1ce6bb9463f949" providerId="LiveId" clId="{CB25717A-2FB1-0D4A-9CE5-FABD9B91A7E9}" dt="2023-05-18T08:03:48.569" v="7421" actId="478"/>
          <ac:spMkLst>
            <pc:docMk/>
            <pc:sldMk cId="3900384089" sldId="471"/>
            <ac:spMk id="5" creationId="{F98A8103-DE96-0E49-0F15-783B559B64BC}"/>
          </ac:spMkLst>
        </pc:spChg>
        <pc:spChg chg="add mod">
          <ac:chgData name="Liu Yu" userId="fa1ce6bb9463f949" providerId="LiveId" clId="{CB25717A-2FB1-0D4A-9CE5-FABD9B91A7E9}" dt="2023-05-16T14:18:23.954" v="3884" actId="1076"/>
          <ac:spMkLst>
            <pc:docMk/>
            <pc:sldMk cId="3900384089" sldId="471"/>
            <ac:spMk id="7" creationId="{F3872511-D3B6-7BAB-3CB0-2AADE112A367}"/>
          </ac:spMkLst>
        </pc:spChg>
        <pc:spChg chg="mod">
          <ac:chgData name="Liu Yu" userId="fa1ce6bb9463f949" providerId="LiveId" clId="{CB25717A-2FB1-0D4A-9CE5-FABD9B91A7E9}" dt="2023-05-16T14:18:48.830" v="3889" actId="1076"/>
          <ac:spMkLst>
            <pc:docMk/>
            <pc:sldMk cId="3900384089" sldId="471"/>
            <ac:spMk id="8" creationId="{4732E76C-60EE-3781-0F12-378EBC5E10E7}"/>
          </ac:spMkLst>
        </pc:spChg>
        <pc:spChg chg="add mod">
          <ac:chgData name="Liu Yu" userId="fa1ce6bb9463f949" providerId="LiveId" clId="{CB25717A-2FB1-0D4A-9CE5-FABD9B91A7E9}" dt="2023-05-16T14:18:29.139" v="3886" actId="1076"/>
          <ac:spMkLst>
            <pc:docMk/>
            <pc:sldMk cId="3900384089" sldId="471"/>
            <ac:spMk id="9" creationId="{F28B9BCE-B4A2-3FBC-16EE-216A219096DD}"/>
          </ac:spMkLst>
        </pc:spChg>
        <pc:spChg chg="add mod">
          <ac:chgData name="Liu Yu" userId="fa1ce6bb9463f949" providerId="LiveId" clId="{CB25717A-2FB1-0D4A-9CE5-FABD9B91A7E9}" dt="2023-05-18T08:04:01.490" v="7453" actId="20577"/>
          <ac:spMkLst>
            <pc:docMk/>
            <pc:sldMk cId="3900384089" sldId="471"/>
            <ac:spMk id="10" creationId="{890E5D4C-FC96-1D1D-2323-FC75EFA6492D}"/>
          </ac:spMkLst>
        </pc:spChg>
        <pc:picChg chg="mod">
          <ac:chgData name="Liu Yu" userId="fa1ce6bb9463f949" providerId="LiveId" clId="{CB25717A-2FB1-0D4A-9CE5-FABD9B91A7E9}" dt="2023-05-16T14:18:37.791" v="3887" actId="1076"/>
          <ac:picMkLst>
            <pc:docMk/>
            <pc:sldMk cId="3900384089" sldId="471"/>
            <ac:picMk id="3" creationId="{75E204BC-23E6-92D3-24FC-680B084EE60F}"/>
          </ac:picMkLst>
        </pc:picChg>
        <pc:picChg chg="add mod">
          <ac:chgData name="Liu Yu" userId="fa1ce6bb9463f949" providerId="LiveId" clId="{CB25717A-2FB1-0D4A-9CE5-FABD9B91A7E9}" dt="2023-05-16T14:17:12.692" v="3866" actId="1076"/>
          <ac:picMkLst>
            <pc:docMk/>
            <pc:sldMk cId="3900384089" sldId="471"/>
            <ac:picMk id="6" creationId="{F36A77EE-4E59-4BDC-FF54-B997474FD88A}"/>
          </ac:picMkLst>
        </pc:picChg>
        <pc:picChg chg="del">
          <ac:chgData name="Liu Yu" userId="fa1ce6bb9463f949" providerId="LiveId" clId="{CB25717A-2FB1-0D4A-9CE5-FABD9B91A7E9}" dt="2023-05-16T14:17:00.867" v="3863" actId="478"/>
          <ac:picMkLst>
            <pc:docMk/>
            <pc:sldMk cId="3900384089" sldId="471"/>
            <ac:picMk id="13" creationId="{A22983A1-2215-DB11-D024-80B19CE85293}"/>
          </ac:picMkLst>
        </pc:picChg>
        <pc:picChg chg="mod">
          <ac:chgData name="Liu Yu" userId="fa1ce6bb9463f949" providerId="LiveId" clId="{CB25717A-2FB1-0D4A-9CE5-FABD9B91A7E9}" dt="2023-05-18T08:15:15.802" v="7455" actId="1076"/>
          <ac:picMkLst>
            <pc:docMk/>
            <pc:sldMk cId="3900384089" sldId="471"/>
            <ac:picMk id="14" creationId="{404A7FE9-93ED-D417-5C38-05DBF1C09E68}"/>
          </ac:picMkLst>
        </pc:picChg>
      </pc:sldChg>
      <pc:sldChg chg="addSp modSp del mod">
        <pc:chgData name="Liu Yu" userId="fa1ce6bb9463f949" providerId="LiveId" clId="{CB25717A-2FB1-0D4A-9CE5-FABD9B91A7E9}" dt="2023-05-16T14:19:19.642" v="3893" actId="2696"/>
        <pc:sldMkLst>
          <pc:docMk/>
          <pc:sldMk cId="1950305688" sldId="472"/>
        </pc:sldMkLst>
        <pc:spChg chg="mod">
          <ac:chgData name="Liu Yu" userId="fa1ce6bb9463f949" providerId="LiveId" clId="{CB25717A-2FB1-0D4A-9CE5-FABD9B91A7E9}" dt="2023-05-16T14:19:16.889" v="3892" actId="207"/>
          <ac:spMkLst>
            <pc:docMk/>
            <pc:sldMk cId="1950305688" sldId="472"/>
            <ac:spMk id="2" creationId="{4D28E6E8-4107-09F8-1F90-BA5F64A7545C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1950305688" sldId="472"/>
            <ac:spMk id="3" creationId="{B1FED7A1-5BB6-110E-7B1A-413EF3B9D88C}"/>
          </ac:spMkLst>
        </pc:spChg>
      </pc:sldChg>
      <pc:sldChg chg="addSp delSp modSp del mod">
        <pc:chgData name="Liu Yu" userId="fa1ce6bb9463f949" providerId="LiveId" clId="{CB25717A-2FB1-0D4A-9CE5-FABD9B91A7E9}" dt="2023-05-16T04:42:50.628" v="614" actId="2696"/>
        <pc:sldMkLst>
          <pc:docMk/>
          <pc:sldMk cId="2156552010" sldId="473"/>
        </pc:sldMkLst>
        <pc:spChg chg="del">
          <ac:chgData name="Liu Yu" userId="fa1ce6bb9463f949" providerId="LiveId" clId="{CB25717A-2FB1-0D4A-9CE5-FABD9B91A7E9}" dt="2023-05-16T04:38:43.784" v="534" actId="478"/>
          <ac:spMkLst>
            <pc:docMk/>
            <pc:sldMk cId="2156552010" sldId="473"/>
            <ac:spMk id="8" creationId="{4732E76C-60EE-3781-0F12-378EBC5E10E7}"/>
          </ac:spMkLst>
        </pc:spChg>
        <pc:picChg chg="add del mod">
          <ac:chgData name="Liu Yu" userId="fa1ce6bb9463f949" providerId="LiveId" clId="{CB25717A-2FB1-0D4A-9CE5-FABD9B91A7E9}" dt="2023-05-16T04:39:52.340" v="538" actId="478"/>
          <ac:picMkLst>
            <pc:docMk/>
            <pc:sldMk cId="2156552010" sldId="473"/>
            <ac:picMk id="3" creationId="{B51A55D6-2B89-8174-62E0-1E1513E83ED7}"/>
          </ac:picMkLst>
        </pc:picChg>
        <pc:picChg chg="add del mod">
          <ac:chgData name="Liu Yu" userId="fa1ce6bb9463f949" providerId="LiveId" clId="{CB25717A-2FB1-0D4A-9CE5-FABD9B91A7E9}" dt="2023-05-16T04:42:36.937" v="611" actId="21"/>
          <ac:picMkLst>
            <pc:docMk/>
            <pc:sldMk cId="2156552010" sldId="473"/>
            <ac:picMk id="4" creationId="{396E9122-7579-1A1D-F241-48E4901FAAC5}"/>
          </ac:picMkLst>
        </pc:picChg>
      </pc:sldChg>
      <pc:sldChg chg="del">
        <pc:chgData name="Liu Yu" userId="fa1ce6bb9463f949" providerId="LiveId" clId="{CB25717A-2FB1-0D4A-9CE5-FABD9B91A7E9}" dt="2023-05-16T04:42:50.628" v="614" actId="2696"/>
        <pc:sldMkLst>
          <pc:docMk/>
          <pc:sldMk cId="4127682924" sldId="474"/>
        </pc:sldMkLst>
      </pc:sldChg>
      <pc:sldChg chg="addSp delSp modSp mod">
        <pc:chgData name="Liu Yu" userId="fa1ce6bb9463f949" providerId="LiveId" clId="{CB25717A-2FB1-0D4A-9CE5-FABD9B91A7E9}" dt="2023-05-20T02:07:48.465" v="7715" actId="1076"/>
        <pc:sldMkLst>
          <pc:docMk/>
          <pc:sldMk cId="3693243883" sldId="475"/>
        </pc:sldMkLst>
        <pc:spChg chg="mod">
          <ac:chgData name="Liu Yu" userId="fa1ce6bb9463f949" providerId="LiveId" clId="{CB25717A-2FB1-0D4A-9CE5-FABD9B91A7E9}" dt="2023-05-16T12:41:07.094" v="3134" actId="207"/>
          <ac:spMkLst>
            <pc:docMk/>
            <pc:sldMk cId="3693243883" sldId="475"/>
            <ac:spMk id="2" creationId="{1744A32F-1363-A90D-A58E-A977DD5B5E09}"/>
          </ac:spMkLst>
        </pc:spChg>
        <pc:spChg chg="del">
          <ac:chgData name="Liu Yu" userId="fa1ce6bb9463f949" providerId="LiveId" clId="{CB25717A-2FB1-0D4A-9CE5-FABD9B91A7E9}" dt="2023-05-16T04:40:41.484" v="550" actId="478"/>
          <ac:spMkLst>
            <pc:docMk/>
            <pc:sldMk cId="3693243883" sldId="475"/>
            <ac:spMk id="3" creationId="{B1645401-30CE-543B-1234-C3B745A469D8}"/>
          </ac:spMkLst>
        </pc:spChg>
        <pc:spChg chg="del mod">
          <ac:chgData name="Liu Yu" userId="fa1ce6bb9463f949" providerId="LiveId" clId="{CB25717A-2FB1-0D4A-9CE5-FABD9B91A7E9}" dt="2023-05-16T04:41:17.991" v="575" actId="478"/>
          <ac:spMkLst>
            <pc:docMk/>
            <pc:sldMk cId="3693243883" sldId="475"/>
            <ac:spMk id="4" creationId="{9A35EFED-2B23-CD13-B1CA-4E279B42DBA0}"/>
          </ac:spMkLst>
        </pc:spChg>
        <pc:spChg chg="del">
          <ac:chgData name="Liu Yu" userId="fa1ce6bb9463f949" providerId="LiveId" clId="{CB25717A-2FB1-0D4A-9CE5-FABD9B91A7E9}" dt="2023-05-16T04:41:00.157" v="570" actId="478"/>
          <ac:spMkLst>
            <pc:docMk/>
            <pc:sldMk cId="3693243883" sldId="475"/>
            <ac:spMk id="5" creationId="{E612D6B7-8BA3-F147-2B12-F7F7DBEFC2ED}"/>
          </ac:spMkLst>
        </pc:spChg>
        <pc:spChg chg="del mod">
          <ac:chgData name="Liu Yu" userId="fa1ce6bb9463f949" providerId="LiveId" clId="{CB25717A-2FB1-0D4A-9CE5-FABD9B91A7E9}" dt="2023-05-16T04:40:58.492" v="569" actId="478"/>
          <ac:spMkLst>
            <pc:docMk/>
            <pc:sldMk cId="3693243883" sldId="475"/>
            <ac:spMk id="6" creationId="{D58CC0D6-A82C-30EE-CA84-D4F742196AAB}"/>
          </ac:spMkLst>
        </pc:spChg>
        <pc:spChg chg="mod">
          <ac:chgData name="Liu Yu" userId="fa1ce6bb9463f949" providerId="LiveId" clId="{CB25717A-2FB1-0D4A-9CE5-FABD9B91A7E9}" dt="2023-05-17T06:16:12.460" v="5059" actId="2710"/>
          <ac:spMkLst>
            <pc:docMk/>
            <pc:sldMk cId="3693243883" sldId="475"/>
            <ac:spMk id="8" creationId="{CECF3059-B0A8-6D64-2E80-72C314B7E4C0}"/>
          </ac:spMkLst>
        </pc:spChg>
        <pc:spChg chg="add del mod">
          <ac:chgData name="Liu Yu" userId="fa1ce6bb9463f949" providerId="LiveId" clId="{CB25717A-2FB1-0D4A-9CE5-FABD9B91A7E9}" dt="2023-05-16T04:40:43.813" v="551" actId="478"/>
          <ac:spMkLst>
            <pc:docMk/>
            <pc:sldMk cId="3693243883" sldId="475"/>
            <ac:spMk id="9" creationId="{EACA6198-4F19-CEE6-A1EC-C7CCE66B327F}"/>
          </ac:spMkLst>
        </pc:spChg>
        <pc:spChg chg="add del mod">
          <ac:chgData name="Liu Yu" userId="fa1ce6bb9463f949" providerId="LiveId" clId="{CB25717A-2FB1-0D4A-9CE5-FABD9B91A7E9}" dt="2023-05-16T04:41:05.469" v="571" actId="478"/>
          <ac:spMkLst>
            <pc:docMk/>
            <pc:sldMk cId="3693243883" sldId="475"/>
            <ac:spMk id="11" creationId="{9B0514BB-5745-7A63-F308-0A606D63870A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3693243883" sldId="475"/>
            <ac:spMk id="14" creationId="{EB0F4F62-66D1-1308-432A-9FCF56F39FC2}"/>
          </ac:spMkLst>
        </pc:spChg>
        <pc:picChg chg="add del mod">
          <ac:chgData name="Liu Yu" userId="fa1ce6bb9463f949" providerId="LiveId" clId="{CB25717A-2FB1-0D4A-9CE5-FABD9B91A7E9}" dt="2023-05-16T04:43:01.847" v="615" actId="478"/>
          <ac:picMkLst>
            <pc:docMk/>
            <pc:sldMk cId="3693243883" sldId="475"/>
            <ac:picMk id="12" creationId="{6D869FE0-6BCB-1FE2-A5C4-9BDCC66D28F8}"/>
          </ac:picMkLst>
        </pc:picChg>
        <pc:picChg chg="add del mod">
          <ac:chgData name="Liu Yu" userId="fa1ce6bb9463f949" providerId="LiveId" clId="{CB25717A-2FB1-0D4A-9CE5-FABD9B91A7E9}" dt="2023-05-20T02:07:30.193" v="7708" actId="478"/>
          <ac:picMkLst>
            <pc:docMk/>
            <pc:sldMk cId="3693243883" sldId="475"/>
            <ac:picMk id="13" creationId="{51CED253-CAEA-8E66-F9EC-03FCC77959F1}"/>
          </ac:picMkLst>
        </pc:picChg>
        <pc:picChg chg="add mod">
          <ac:chgData name="Liu Yu" userId="fa1ce6bb9463f949" providerId="LiveId" clId="{CB25717A-2FB1-0D4A-9CE5-FABD9B91A7E9}" dt="2023-05-20T02:07:48.465" v="7715" actId="1076"/>
          <ac:picMkLst>
            <pc:docMk/>
            <pc:sldMk cId="3693243883" sldId="475"/>
            <ac:picMk id="15" creationId="{F286C466-DD7B-C20F-247D-7A859FF89FCE}"/>
          </ac:picMkLst>
        </pc:picChg>
      </pc:sldChg>
      <pc:sldChg chg="addSp delSp modSp mod">
        <pc:chgData name="Liu Yu" userId="fa1ce6bb9463f949" providerId="LiveId" clId="{CB25717A-2FB1-0D4A-9CE5-FABD9B91A7E9}" dt="2023-05-16T21:54:09.072" v="3998" actId="20577"/>
        <pc:sldMkLst>
          <pc:docMk/>
          <pc:sldMk cId="916481463" sldId="477"/>
        </pc:sldMkLst>
        <pc:spChg chg="mod">
          <ac:chgData name="Liu Yu" userId="fa1ce6bb9463f949" providerId="LiveId" clId="{CB25717A-2FB1-0D4A-9CE5-FABD9B91A7E9}" dt="2023-05-16T12:44:07.856" v="3232" actId="207"/>
          <ac:spMkLst>
            <pc:docMk/>
            <pc:sldMk cId="916481463" sldId="477"/>
            <ac:spMk id="2" creationId="{4D28E6E8-4107-09F8-1F90-BA5F64A7545C}"/>
          </ac:spMkLst>
        </pc:spChg>
        <pc:spChg chg="del">
          <ac:chgData name="Liu Yu" userId="fa1ce6bb9463f949" providerId="LiveId" clId="{CB25717A-2FB1-0D4A-9CE5-FABD9B91A7E9}" dt="2023-05-16T01:49:00.245" v="2" actId="478"/>
          <ac:spMkLst>
            <pc:docMk/>
            <pc:sldMk cId="916481463" sldId="477"/>
            <ac:spMk id="3" creationId="{C5819F3F-ACDD-82A0-78CC-040DFF395414}"/>
          </ac:spMkLst>
        </pc:spChg>
        <pc:spChg chg="mod">
          <ac:chgData name="Liu Yu" userId="fa1ce6bb9463f949" providerId="LiveId" clId="{CB25717A-2FB1-0D4A-9CE5-FABD9B91A7E9}" dt="2023-05-16T21:54:09.072" v="3998" actId="20577"/>
          <ac:spMkLst>
            <pc:docMk/>
            <pc:sldMk cId="916481463" sldId="477"/>
            <ac:spMk id="4" creationId="{17F26A67-398B-6375-CAF2-E3ADE650BEBF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916481463" sldId="477"/>
            <ac:spMk id="7" creationId="{790AE86A-8A2C-EA25-06E1-3E2FD1DC2020}"/>
          </ac:spMkLst>
        </pc:spChg>
        <pc:picChg chg="add del mod">
          <ac:chgData name="Liu Yu" userId="fa1ce6bb9463f949" providerId="LiveId" clId="{CB25717A-2FB1-0D4A-9CE5-FABD9B91A7E9}" dt="2023-05-16T01:53:14.836" v="3" actId="478"/>
          <ac:picMkLst>
            <pc:docMk/>
            <pc:sldMk cId="916481463" sldId="477"/>
            <ac:picMk id="5" creationId="{C163E974-95B1-25A7-A770-DF433B1321B6}"/>
          </ac:picMkLst>
        </pc:picChg>
        <pc:picChg chg="add mod">
          <ac:chgData name="Liu Yu" userId="fa1ce6bb9463f949" providerId="LiveId" clId="{CB25717A-2FB1-0D4A-9CE5-FABD9B91A7E9}" dt="2023-05-16T01:53:21.290" v="6" actId="1076"/>
          <ac:picMkLst>
            <pc:docMk/>
            <pc:sldMk cId="916481463" sldId="477"/>
            <ac:picMk id="6" creationId="{C0337E04-4031-0E69-D4F5-1A6C01E9986A}"/>
          </ac:picMkLst>
        </pc:picChg>
      </pc:sldChg>
      <pc:sldChg chg="addSp modSp mod">
        <pc:chgData name="Liu Yu" userId="fa1ce6bb9463f949" providerId="LiveId" clId="{CB25717A-2FB1-0D4A-9CE5-FABD9B91A7E9}" dt="2023-05-17T06:30:28.799" v="5300" actId="20577"/>
        <pc:sldMkLst>
          <pc:docMk/>
          <pc:sldMk cId="620751425" sldId="478"/>
        </pc:sldMkLst>
        <pc:spChg chg="mod">
          <ac:chgData name="Liu Yu" userId="fa1ce6bb9463f949" providerId="LiveId" clId="{CB25717A-2FB1-0D4A-9CE5-FABD9B91A7E9}" dt="2023-05-16T12:44:13.707" v="3233" actId="207"/>
          <ac:spMkLst>
            <pc:docMk/>
            <pc:sldMk cId="620751425" sldId="478"/>
            <ac:spMk id="2" creationId="{4D28E6E8-4107-09F8-1F90-BA5F64A7545C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620751425" sldId="478"/>
            <ac:spMk id="3" creationId="{70453A0B-2BA6-EB7C-07B3-55E13993CBAB}"/>
          </ac:spMkLst>
        </pc:spChg>
        <pc:spChg chg="mod">
          <ac:chgData name="Liu Yu" userId="fa1ce6bb9463f949" providerId="LiveId" clId="{CB25717A-2FB1-0D4A-9CE5-FABD9B91A7E9}" dt="2023-05-17T06:30:28.799" v="5300" actId="20577"/>
          <ac:spMkLst>
            <pc:docMk/>
            <pc:sldMk cId="620751425" sldId="478"/>
            <ac:spMk id="5" creationId="{F98A8103-DE96-0E49-0F15-783B559B64BC}"/>
          </ac:spMkLst>
        </pc:spChg>
        <pc:picChg chg="mod">
          <ac:chgData name="Liu Yu" userId="fa1ce6bb9463f949" providerId="LiveId" clId="{CB25717A-2FB1-0D4A-9CE5-FABD9B91A7E9}" dt="2023-05-17T06:28:19.884" v="5293" actId="14100"/>
          <ac:picMkLst>
            <pc:docMk/>
            <pc:sldMk cId="620751425" sldId="478"/>
            <ac:picMk id="16" creationId="{694A192D-FEB5-0398-B554-936E3E554B62}"/>
          </ac:picMkLst>
        </pc:picChg>
      </pc:sldChg>
      <pc:sldChg chg="addSp delSp modSp mod modAnim">
        <pc:chgData name="Liu Yu" userId="fa1ce6bb9463f949" providerId="LiveId" clId="{CB25717A-2FB1-0D4A-9CE5-FABD9B91A7E9}" dt="2023-05-18T14:40:20.125" v="7655" actId="1076"/>
        <pc:sldMkLst>
          <pc:docMk/>
          <pc:sldMk cId="947094844" sldId="479"/>
        </pc:sldMkLst>
        <pc:spChg chg="mod">
          <ac:chgData name="Liu Yu" userId="fa1ce6bb9463f949" providerId="LiveId" clId="{CB25717A-2FB1-0D4A-9CE5-FABD9B91A7E9}" dt="2023-05-16T12:45:39.973" v="3283" actId="207"/>
          <ac:spMkLst>
            <pc:docMk/>
            <pc:sldMk cId="947094844" sldId="479"/>
            <ac:spMk id="2" creationId="{4D28E6E8-4107-09F8-1F90-BA5F64A7545C}"/>
          </ac:spMkLst>
        </pc:spChg>
        <pc:spChg chg="mod">
          <ac:chgData name="Liu Yu" userId="fa1ce6bb9463f949" providerId="LiveId" clId="{CB25717A-2FB1-0D4A-9CE5-FABD9B91A7E9}" dt="2023-05-17T14:30:29.002" v="5824" actId="20577"/>
          <ac:spMkLst>
            <pc:docMk/>
            <pc:sldMk cId="947094844" sldId="479"/>
            <ac:spMk id="3" creationId="{3F8994A2-2E63-2243-ABE4-937D56E9E159}"/>
          </ac:spMkLst>
        </pc:spChg>
        <pc:spChg chg="mod">
          <ac:chgData name="Liu Yu" userId="fa1ce6bb9463f949" providerId="LiveId" clId="{CB25717A-2FB1-0D4A-9CE5-FABD9B91A7E9}" dt="2023-05-18T08:57:02.048" v="7548" actId="20577"/>
          <ac:spMkLst>
            <pc:docMk/>
            <pc:sldMk cId="947094844" sldId="479"/>
            <ac:spMk id="4" creationId="{579D72A8-6E62-EF71-38A0-6A7D7F2E8334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947094844" sldId="479"/>
            <ac:spMk id="6" creationId="{62D7A950-5232-D356-384A-AC7EE726ECC4}"/>
          </ac:spMkLst>
        </pc:spChg>
        <pc:spChg chg="mod">
          <ac:chgData name="Liu Yu" userId="fa1ce6bb9463f949" providerId="LiveId" clId="{CB25717A-2FB1-0D4A-9CE5-FABD9B91A7E9}" dt="2023-05-17T14:30:51.502" v="5826" actId="21"/>
          <ac:spMkLst>
            <pc:docMk/>
            <pc:sldMk cId="947094844" sldId="479"/>
            <ac:spMk id="8" creationId="{032C089F-5CB0-0D53-1962-C996A60E143C}"/>
          </ac:spMkLst>
        </pc:spChg>
        <pc:spChg chg="del mod">
          <ac:chgData name="Liu Yu" userId="fa1ce6bb9463f949" providerId="LiveId" clId="{CB25717A-2FB1-0D4A-9CE5-FABD9B91A7E9}" dt="2023-05-17T14:30:23.420" v="5820" actId="478"/>
          <ac:spMkLst>
            <pc:docMk/>
            <pc:sldMk cId="947094844" sldId="479"/>
            <ac:spMk id="18" creationId="{4432DCAF-292E-0D66-3CEC-EF83C6D94DCF}"/>
          </ac:spMkLst>
        </pc:spChg>
        <pc:picChg chg="mod">
          <ac:chgData name="Liu Yu" userId="fa1ce6bb9463f949" providerId="LiveId" clId="{CB25717A-2FB1-0D4A-9CE5-FABD9B91A7E9}" dt="2023-05-18T14:39:51.315" v="7654" actId="1076"/>
          <ac:picMkLst>
            <pc:docMk/>
            <pc:sldMk cId="947094844" sldId="479"/>
            <ac:picMk id="10" creationId="{FEE2A5A1-715B-EF03-5D81-56748EC88450}"/>
          </ac:picMkLst>
        </pc:picChg>
        <pc:picChg chg="mod">
          <ac:chgData name="Liu Yu" userId="fa1ce6bb9463f949" providerId="LiveId" clId="{CB25717A-2FB1-0D4A-9CE5-FABD9B91A7E9}" dt="2023-05-18T14:40:20.125" v="7655" actId="1076"/>
          <ac:picMkLst>
            <pc:docMk/>
            <pc:sldMk cId="947094844" sldId="479"/>
            <ac:picMk id="17" creationId="{B62D999D-85CA-1711-4505-F32989F7251F}"/>
          </ac:picMkLst>
        </pc:picChg>
      </pc:sldChg>
      <pc:sldChg chg="addSp delSp modSp mod">
        <pc:chgData name="Liu Yu" userId="fa1ce6bb9463f949" providerId="LiveId" clId="{CB25717A-2FB1-0D4A-9CE5-FABD9B91A7E9}" dt="2023-05-18T13:53:37.476" v="7642" actId="692"/>
        <pc:sldMkLst>
          <pc:docMk/>
          <pc:sldMk cId="2234170725" sldId="480"/>
        </pc:sldMkLst>
        <pc:spChg chg="mod">
          <ac:chgData name="Liu Yu" userId="fa1ce6bb9463f949" providerId="LiveId" clId="{CB25717A-2FB1-0D4A-9CE5-FABD9B91A7E9}" dt="2023-05-16T12:46:13.591" v="3287" actId="207"/>
          <ac:spMkLst>
            <pc:docMk/>
            <pc:sldMk cId="2234170725" sldId="480"/>
            <ac:spMk id="2" creationId="{4D28E6E8-4107-09F8-1F90-BA5F64A7545C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2234170725" sldId="480"/>
            <ac:spMk id="4" creationId="{DD5E15D9-C751-8BF8-E91B-80136630FC87}"/>
          </ac:spMkLst>
        </pc:spChg>
        <pc:spChg chg="add mod">
          <ac:chgData name="Liu Yu" userId="fa1ce6bb9463f949" providerId="LiveId" clId="{CB25717A-2FB1-0D4A-9CE5-FABD9B91A7E9}" dt="2023-05-16T22:07:48.754" v="4041" actId="14100"/>
          <ac:spMkLst>
            <pc:docMk/>
            <pc:sldMk cId="2234170725" sldId="480"/>
            <ac:spMk id="6" creationId="{ADDBD431-30B5-8574-A0AE-47B763ACCC23}"/>
          </ac:spMkLst>
        </pc:spChg>
        <pc:spChg chg="add mod">
          <ac:chgData name="Liu Yu" userId="fa1ce6bb9463f949" providerId="LiveId" clId="{CB25717A-2FB1-0D4A-9CE5-FABD9B91A7E9}" dt="2023-05-18T13:47:20.863" v="7603" actId="207"/>
          <ac:spMkLst>
            <pc:docMk/>
            <pc:sldMk cId="2234170725" sldId="480"/>
            <ac:spMk id="7" creationId="{D2882915-6646-B3D7-80E3-09E2E546D6A9}"/>
          </ac:spMkLst>
        </pc:spChg>
        <pc:spChg chg="add del mod">
          <ac:chgData name="Liu Yu" userId="fa1ce6bb9463f949" providerId="LiveId" clId="{CB25717A-2FB1-0D4A-9CE5-FABD9B91A7E9}" dt="2023-05-18T13:47:20.863" v="7603" actId="207"/>
          <ac:spMkLst>
            <pc:docMk/>
            <pc:sldMk cId="2234170725" sldId="480"/>
            <ac:spMk id="10" creationId="{CAD375F2-33C2-33F2-5F83-928FE9FEF85D}"/>
          </ac:spMkLst>
        </pc:spChg>
        <pc:spChg chg="mod">
          <ac:chgData name="Liu Yu" userId="fa1ce6bb9463f949" providerId="LiveId" clId="{CB25717A-2FB1-0D4A-9CE5-FABD9B91A7E9}" dt="2023-05-18T13:47:20.863" v="7603" actId="207"/>
          <ac:spMkLst>
            <pc:docMk/>
            <pc:sldMk cId="2234170725" sldId="480"/>
            <ac:spMk id="11" creationId="{4C6467CF-9945-BCB5-29B4-69FAA5BF5C17}"/>
          </ac:spMkLst>
        </pc:spChg>
        <pc:spChg chg="mod">
          <ac:chgData name="Liu Yu" userId="fa1ce6bb9463f949" providerId="LiveId" clId="{CB25717A-2FB1-0D4A-9CE5-FABD9B91A7E9}" dt="2023-05-18T13:53:18.470" v="7638" actId="692"/>
          <ac:spMkLst>
            <pc:docMk/>
            <pc:sldMk cId="2234170725" sldId="480"/>
            <ac:spMk id="12" creationId="{3F7C8F3F-17BC-7F6F-CD04-DC5F4DCEE7D8}"/>
          </ac:spMkLst>
        </pc:spChg>
        <pc:spChg chg="mod">
          <ac:chgData name="Liu Yu" userId="fa1ce6bb9463f949" providerId="LiveId" clId="{CB25717A-2FB1-0D4A-9CE5-FABD9B91A7E9}" dt="2023-05-18T13:47:20.863" v="7603" actId="207"/>
          <ac:spMkLst>
            <pc:docMk/>
            <pc:sldMk cId="2234170725" sldId="480"/>
            <ac:spMk id="18" creationId="{EBDED0A6-3D6E-B07D-2B6D-8F829EA2F13E}"/>
          </ac:spMkLst>
        </pc:spChg>
        <pc:spChg chg="mod">
          <ac:chgData name="Liu Yu" userId="fa1ce6bb9463f949" providerId="LiveId" clId="{CB25717A-2FB1-0D4A-9CE5-FABD9B91A7E9}" dt="2023-05-18T13:47:20.863" v="7603" actId="207"/>
          <ac:spMkLst>
            <pc:docMk/>
            <pc:sldMk cId="2234170725" sldId="480"/>
            <ac:spMk id="23" creationId="{867BA414-ED36-8B02-E3D0-110F167D0FD2}"/>
          </ac:spMkLst>
        </pc:spChg>
        <pc:spChg chg="mod">
          <ac:chgData name="Liu Yu" userId="fa1ce6bb9463f949" providerId="LiveId" clId="{CB25717A-2FB1-0D4A-9CE5-FABD9B91A7E9}" dt="2023-05-18T13:47:20.863" v="7603" actId="207"/>
          <ac:spMkLst>
            <pc:docMk/>
            <pc:sldMk cId="2234170725" sldId="480"/>
            <ac:spMk id="24" creationId="{00ED90B0-F22B-7A15-4931-802DB17127CF}"/>
          </ac:spMkLst>
        </pc:spChg>
        <pc:picChg chg="mod">
          <ac:chgData name="Liu Yu" userId="fa1ce6bb9463f949" providerId="LiveId" clId="{CB25717A-2FB1-0D4A-9CE5-FABD9B91A7E9}" dt="2023-05-18T13:47:20.863" v="7603" actId="207"/>
          <ac:picMkLst>
            <pc:docMk/>
            <pc:sldMk cId="2234170725" sldId="480"/>
            <ac:picMk id="3" creationId="{C484795C-3416-264E-EADF-362C70084CC0}"/>
          </ac:picMkLst>
        </pc:picChg>
        <pc:cxnChg chg="add mod">
          <ac:chgData name="Liu Yu" userId="fa1ce6bb9463f949" providerId="LiveId" clId="{CB25717A-2FB1-0D4A-9CE5-FABD9B91A7E9}" dt="2023-05-18T13:53:37.476" v="7642" actId="692"/>
          <ac:cxnSpMkLst>
            <pc:docMk/>
            <pc:sldMk cId="2234170725" sldId="480"/>
            <ac:cxnSpMk id="8" creationId="{C7A3D87E-91A1-94BE-529A-017E0F9433D7}"/>
          </ac:cxnSpMkLst>
        </pc:cxnChg>
        <pc:cxnChg chg="add mod">
          <ac:chgData name="Liu Yu" userId="fa1ce6bb9463f949" providerId="LiveId" clId="{CB25717A-2FB1-0D4A-9CE5-FABD9B91A7E9}" dt="2023-05-18T13:53:37.476" v="7642" actId="692"/>
          <ac:cxnSpMkLst>
            <pc:docMk/>
            <pc:sldMk cId="2234170725" sldId="480"/>
            <ac:cxnSpMk id="14" creationId="{95A19C88-11A5-1814-BDB1-1CE4D0259447}"/>
          </ac:cxnSpMkLst>
        </pc:cxnChg>
        <pc:cxnChg chg="mod">
          <ac:chgData name="Liu Yu" userId="fa1ce6bb9463f949" providerId="LiveId" clId="{CB25717A-2FB1-0D4A-9CE5-FABD9B91A7E9}" dt="2023-05-18T13:53:37.476" v="7642" actId="692"/>
          <ac:cxnSpMkLst>
            <pc:docMk/>
            <pc:sldMk cId="2234170725" sldId="480"/>
            <ac:cxnSpMk id="22" creationId="{A6C5F401-42A7-5607-087D-8240DAD5CAF5}"/>
          </ac:cxnSpMkLst>
        </pc:cxnChg>
      </pc:sldChg>
      <pc:sldChg chg="addSp delSp modSp mod">
        <pc:chgData name="Liu Yu" userId="fa1ce6bb9463f949" providerId="LiveId" clId="{CB25717A-2FB1-0D4A-9CE5-FABD9B91A7E9}" dt="2023-05-17T09:09:54.721" v="5337" actId="167"/>
        <pc:sldMkLst>
          <pc:docMk/>
          <pc:sldMk cId="1551863518" sldId="481"/>
        </pc:sldMkLst>
        <pc:spChg chg="mod">
          <ac:chgData name="Liu Yu" userId="fa1ce6bb9463f949" providerId="LiveId" clId="{CB25717A-2FB1-0D4A-9CE5-FABD9B91A7E9}" dt="2023-05-16T12:46:22.924" v="3288" actId="207"/>
          <ac:spMkLst>
            <pc:docMk/>
            <pc:sldMk cId="1551863518" sldId="481"/>
            <ac:spMk id="2" creationId="{4D28E6E8-4107-09F8-1F90-BA5F64A7545C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1551863518" sldId="481"/>
            <ac:spMk id="3" creationId="{309FE33F-69C5-F53D-74D7-25958B696342}"/>
          </ac:spMkLst>
        </pc:spChg>
        <pc:spChg chg="mod">
          <ac:chgData name="Liu Yu" userId="fa1ce6bb9463f949" providerId="LiveId" clId="{CB25717A-2FB1-0D4A-9CE5-FABD9B91A7E9}" dt="2023-05-17T09:09:32.261" v="5332" actId="1076"/>
          <ac:spMkLst>
            <pc:docMk/>
            <pc:sldMk cId="1551863518" sldId="481"/>
            <ac:spMk id="5" creationId="{F98A8103-DE96-0E49-0F15-783B559B64BC}"/>
          </ac:spMkLst>
        </pc:spChg>
        <pc:picChg chg="add del mod">
          <ac:chgData name="Liu Yu" userId="fa1ce6bb9463f949" providerId="LiveId" clId="{CB25717A-2FB1-0D4A-9CE5-FABD9B91A7E9}" dt="2023-05-17T09:09:19.140" v="5330" actId="21"/>
          <ac:picMkLst>
            <pc:docMk/>
            <pc:sldMk cId="1551863518" sldId="481"/>
            <ac:picMk id="4" creationId="{6FFBD331-816D-CCAA-A261-D5098555DB09}"/>
          </ac:picMkLst>
        </pc:picChg>
        <pc:picChg chg="add mod">
          <ac:chgData name="Liu Yu" userId="fa1ce6bb9463f949" providerId="LiveId" clId="{CB25717A-2FB1-0D4A-9CE5-FABD9B91A7E9}" dt="2023-05-17T09:09:54.721" v="5337" actId="167"/>
          <ac:picMkLst>
            <pc:docMk/>
            <pc:sldMk cId="1551863518" sldId="481"/>
            <ac:picMk id="26626" creationId="{6141F217-6548-9025-310E-6F9C29C143D1}"/>
          </ac:picMkLst>
        </pc:picChg>
        <pc:picChg chg="add del mod">
          <ac:chgData name="Liu Yu" userId="fa1ce6bb9463f949" providerId="LiveId" clId="{CB25717A-2FB1-0D4A-9CE5-FABD9B91A7E9}" dt="2023-05-17T09:08:15.666" v="5321" actId="478"/>
          <ac:picMkLst>
            <pc:docMk/>
            <pc:sldMk cId="1551863518" sldId="481"/>
            <ac:picMk id="26628" creationId="{2DF42780-ADA9-6231-8B98-6187BA0D205B}"/>
          </ac:picMkLst>
        </pc:picChg>
        <pc:picChg chg="add mod">
          <ac:chgData name="Liu Yu" userId="fa1ce6bb9463f949" providerId="LiveId" clId="{CB25717A-2FB1-0D4A-9CE5-FABD9B91A7E9}" dt="2023-05-17T09:09:49.903" v="5336" actId="1076"/>
          <ac:picMkLst>
            <pc:docMk/>
            <pc:sldMk cId="1551863518" sldId="481"/>
            <ac:picMk id="26630" creationId="{2960E756-DD57-4DA7-7247-4E986F64E04B}"/>
          </ac:picMkLst>
        </pc:picChg>
      </pc:sldChg>
      <pc:sldChg chg="del">
        <pc:chgData name="Liu Yu" userId="fa1ce6bb9463f949" providerId="LiveId" clId="{CB25717A-2FB1-0D4A-9CE5-FABD9B91A7E9}" dt="2023-05-16T04:44:37.052" v="625" actId="2696"/>
        <pc:sldMkLst>
          <pc:docMk/>
          <pc:sldMk cId="3085408767" sldId="482"/>
        </pc:sldMkLst>
      </pc:sldChg>
      <pc:sldChg chg="addSp modSp mod">
        <pc:chgData name="Liu Yu" userId="fa1ce6bb9463f949" providerId="LiveId" clId="{CB25717A-2FB1-0D4A-9CE5-FABD9B91A7E9}" dt="2023-05-18T09:34:36.933" v="7593" actId="207"/>
        <pc:sldMkLst>
          <pc:docMk/>
          <pc:sldMk cId="3414523242" sldId="484"/>
        </pc:sldMkLst>
        <pc:spChg chg="mod">
          <ac:chgData name="Liu Yu" userId="fa1ce6bb9463f949" providerId="LiveId" clId="{CB25717A-2FB1-0D4A-9CE5-FABD9B91A7E9}" dt="2023-05-16T12:49:15.827" v="3354" actId="207"/>
          <ac:spMkLst>
            <pc:docMk/>
            <pc:sldMk cId="3414523242" sldId="484"/>
            <ac:spMk id="2" creationId="{4D28E6E8-4107-09F8-1F90-BA5F64A7545C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3414523242" sldId="484"/>
            <ac:spMk id="4" creationId="{5412D193-440B-9FB8-D53C-9359D262F48C}"/>
          </ac:spMkLst>
        </pc:spChg>
        <pc:spChg chg="mod">
          <ac:chgData name="Liu Yu" userId="fa1ce6bb9463f949" providerId="LiveId" clId="{CB25717A-2FB1-0D4A-9CE5-FABD9B91A7E9}" dt="2023-05-18T09:34:36.933" v="7593" actId="207"/>
          <ac:spMkLst>
            <pc:docMk/>
            <pc:sldMk cId="3414523242" sldId="484"/>
            <ac:spMk id="5" creationId="{F98A8103-DE96-0E49-0F15-783B559B64BC}"/>
          </ac:spMkLst>
        </pc:spChg>
        <pc:spChg chg="mod">
          <ac:chgData name="Liu Yu" userId="fa1ce6bb9463f949" providerId="LiveId" clId="{CB25717A-2FB1-0D4A-9CE5-FABD9B91A7E9}" dt="2023-05-16T23:59:46.960" v="4248" actId="1076"/>
          <ac:spMkLst>
            <pc:docMk/>
            <pc:sldMk cId="3414523242" sldId="484"/>
            <ac:spMk id="6" creationId="{695B43EE-C058-F785-20AA-E40D62751014}"/>
          </ac:spMkLst>
        </pc:spChg>
        <pc:spChg chg="add mod">
          <ac:chgData name="Liu Yu" userId="fa1ce6bb9463f949" providerId="LiveId" clId="{CB25717A-2FB1-0D4A-9CE5-FABD9B91A7E9}" dt="2023-05-18T01:10:03.540" v="5864" actId="1076"/>
          <ac:spMkLst>
            <pc:docMk/>
            <pc:sldMk cId="3414523242" sldId="484"/>
            <ac:spMk id="8" creationId="{05CED885-96D0-CA21-CF38-543A68087E3C}"/>
          </ac:spMkLst>
        </pc:spChg>
        <pc:graphicFrameChg chg="mod">
          <ac:chgData name="Liu Yu" userId="fa1ce6bb9463f949" providerId="LiveId" clId="{CB25717A-2FB1-0D4A-9CE5-FABD9B91A7E9}" dt="2023-05-17T00:01:51.517" v="4250" actId="2711"/>
          <ac:graphicFrameMkLst>
            <pc:docMk/>
            <pc:sldMk cId="3414523242" sldId="484"/>
            <ac:graphicFrameMk id="3" creationId="{76C82D4C-F5C2-BC48-11DE-BF86069DD790}"/>
          </ac:graphicFrameMkLst>
        </pc:graphicFrameChg>
        <pc:picChg chg="add mod">
          <ac:chgData name="Liu Yu" userId="fa1ce6bb9463f949" providerId="LiveId" clId="{CB25717A-2FB1-0D4A-9CE5-FABD9B91A7E9}" dt="2023-05-16T23:59:20.142" v="4245" actId="1440"/>
          <ac:picMkLst>
            <pc:docMk/>
            <pc:sldMk cId="3414523242" sldId="484"/>
            <ac:picMk id="7" creationId="{BFD83F15-E8C4-EB77-F6A9-1E9B3C65C918}"/>
          </ac:picMkLst>
        </pc:picChg>
      </pc:sldChg>
      <pc:sldChg chg="addSp delSp modSp mod modAnim">
        <pc:chgData name="Liu Yu" userId="fa1ce6bb9463f949" providerId="LiveId" clId="{CB25717A-2FB1-0D4A-9CE5-FABD9B91A7E9}" dt="2023-05-19T03:53:38.382" v="7659" actId="1076"/>
        <pc:sldMkLst>
          <pc:docMk/>
          <pc:sldMk cId="4028613324" sldId="485"/>
        </pc:sldMkLst>
        <pc:spChg chg="mod">
          <ac:chgData name="Liu Yu" userId="fa1ce6bb9463f949" providerId="LiveId" clId="{CB25717A-2FB1-0D4A-9CE5-FABD9B91A7E9}" dt="2023-05-16T12:49:24.163" v="3355" actId="207"/>
          <ac:spMkLst>
            <pc:docMk/>
            <pc:sldMk cId="4028613324" sldId="485"/>
            <ac:spMk id="2" creationId="{4D28E6E8-4107-09F8-1F90-BA5F64A7545C}"/>
          </ac:spMkLst>
        </pc:spChg>
        <pc:spChg chg="add mod">
          <ac:chgData name="Liu Yu" userId="fa1ce6bb9463f949" providerId="LiveId" clId="{CB25717A-2FB1-0D4A-9CE5-FABD9B91A7E9}" dt="2023-05-18T13:54:01.327" v="7648" actId="1076"/>
          <ac:spMkLst>
            <pc:docMk/>
            <pc:sldMk cId="4028613324" sldId="485"/>
            <ac:spMk id="3" creationId="{38DC29B8-223E-C572-3492-863EA120DDB6}"/>
          </ac:spMkLst>
        </pc:spChg>
        <pc:spChg chg="mod">
          <ac:chgData name="Liu Yu" userId="fa1ce6bb9463f949" providerId="LiveId" clId="{CB25717A-2FB1-0D4A-9CE5-FABD9B91A7E9}" dt="2023-05-18T09:34:52.688" v="7599" actId="207"/>
          <ac:spMkLst>
            <pc:docMk/>
            <pc:sldMk cId="4028613324" sldId="485"/>
            <ac:spMk id="5" creationId="{F98A8103-DE96-0E49-0F15-783B559B64BC}"/>
          </ac:spMkLst>
        </pc:spChg>
        <pc:spChg chg="add mod">
          <ac:chgData name="Liu Yu" userId="fa1ce6bb9463f949" providerId="LiveId" clId="{CB25717A-2FB1-0D4A-9CE5-FABD9B91A7E9}" dt="2023-05-17T00:18:50.074" v="4531" actId="1076"/>
          <ac:spMkLst>
            <pc:docMk/>
            <pc:sldMk cId="4028613324" sldId="485"/>
            <ac:spMk id="7" creationId="{BE36A7FE-BC5A-99FF-BD61-AE4519A0F10A}"/>
          </ac:spMkLst>
        </pc:spChg>
        <pc:spChg chg="add mod">
          <ac:chgData name="Liu Yu" userId="fa1ce6bb9463f949" providerId="LiveId" clId="{CB25717A-2FB1-0D4A-9CE5-FABD9B91A7E9}" dt="2023-05-19T03:53:31.906" v="7658" actId="14100"/>
          <ac:spMkLst>
            <pc:docMk/>
            <pc:sldMk cId="4028613324" sldId="485"/>
            <ac:spMk id="9" creationId="{42E17D87-5421-B303-A61C-29670F9BF610}"/>
          </ac:spMkLst>
        </pc:spChg>
        <pc:spChg chg="del mod">
          <ac:chgData name="Liu Yu" userId="fa1ce6bb9463f949" providerId="LiveId" clId="{CB25717A-2FB1-0D4A-9CE5-FABD9B91A7E9}" dt="2023-05-16T02:10:32.686" v="225"/>
          <ac:spMkLst>
            <pc:docMk/>
            <pc:sldMk cId="4028613324" sldId="485"/>
            <ac:spMk id="14" creationId="{D2A4FD1D-8DE9-1AEC-1C1B-465CD738175E}"/>
          </ac:spMkLst>
        </pc:spChg>
        <pc:spChg chg="del mod">
          <ac:chgData name="Liu Yu" userId="fa1ce6bb9463f949" providerId="LiveId" clId="{CB25717A-2FB1-0D4A-9CE5-FABD9B91A7E9}" dt="2023-05-16T02:08:25.381" v="161" actId="478"/>
          <ac:spMkLst>
            <pc:docMk/>
            <pc:sldMk cId="4028613324" sldId="485"/>
            <ac:spMk id="17" creationId="{FA78CA2D-3E31-611A-DE92-27064BA403A2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4028613324" sldId="485"/>
            <ac:spMk id="19" creationId="{9339E5C0-392A-5F89-BFE0-9C4E457D409A}"/>
          </ac:spMkLst>
        </pc:spChg>
        <pc:spChg chg="del">
          <ac:chgData name="Liu Yu" userId="fa1ce6bb9463f949" providerId="LiveId" clId="{CB25717A-2FB1-0D4A-9CE5-FABD9B91A7E9}" dt="2023-05-16T02:09:50.219" v="206" actId="478"/>
          <ac:spMkLst>
            <pc:docMk/>
            <pc:sldMk cId="4028613324" sldId="485"/>
            <ac:spMk id="25" creationId="{7F6CC25C-CC55-5063-29E1-F35EA8B66F18}"/>
          </ac:spMkLst>
        </pc:spChg>
        <pc:spChg chg="mod">
          <ac:chgData name="Liu Yu" userId="fa1ce6bb9463f949" providerId="LiveId" clId="{CB25717A-2FB1-0D4A-9CE5-FABD9B91A7E9}" dt="2023-05-17T00:10:56.694" v="4387" actId="208"/>
          <ac:spMkLst>
            <pc:docMk/>
            <pc:sldMk cId="4028613324" sldId="485"/>
            <ac:spMk id="26" creationId="{3A472D8B-5ABE-AACE-CDDB-5B5E21C15FA7}"/>
          </ac:spMkLst>
        </pc:spChg>
        <pc:spChg chg="mod">
          <ac:chgData name="Liu Yu" userId="fa1ce6bb9463f949" providerId="LiveId" clId="{CB25717A-2FB1-0D4A-9CE5-FABD9B91A7E9}" dt="2023-05-17T00:10:56.694" v="4387" actId="208"/>
          <ac:spMkLst>
            <pc:docMk/>
            <pc:sldMk cId="4028613324" sldId="485"/>
            <ac:spMk id="27" creationId="{571EDC34-A46C-0241-4175-2C750E614A9B}"/>
          </ac:spMkLst>
        </pc:spChg>
        <pc:picChg chg="mod">
          <ac:chgData name="Liu Yu" userId="fa1ce6bb9463f949" providerId="LiveId" clId="{CB25717A-2FB1-0D4A-9CE5-FABD9B91A7E9}" dt="2023-05-16T02:10:27.148" v="222" actId="1076"/>
          <ac:picMkLst>
            <pc:docMk/>
            <pc:sldMk cId="4028613324" sldId="485"/>
            <ac:picMk id="8" creationId="{A9D84905-69CD-F6A8-A138-3739C2A0B7F6}"/>
          </ac:picMkLst>
        </pc:picChg>
        <pc:cxnChg chg="mod">
          <ac:chgData name="Liu Yu" userId="fa1ce6bb9463f949" providerId="LiveId" clId="{CB25717A-2FB1-0D4A-9CE5-FABD9B91A7E9}" dt="2023-05-19T03:53:38.382" v="7659" actId="1076"/>
          <ac:cxnSpMkLst>
            <pc:docMk/>
            <pc:sldMk cId="4028613324" sldId="485"/>
            <ac:cxnSpMk id="15" creationId="{5EEFD8AA-9958-FE6F-24B2-0EFA7D6FC9F6}"/>
          </ac:cxnSpMkLst>
        </pc:cxnChg>
        <pc:cxnChg chg="mod">
          <ac:chgData name="Liu Yu" userId="fa1ce6bb9463f949" providerId="LiveId" clId="{CB25717A-2FB1-0D4A-9CE5-FABD9B91A7E9}" dt="2023-05-18T13:54:08.492" v="7650" actId="14100"/>
          <ac:cxnSpMkLst>
            <pc:docMk/>
            <pc:sldMk cId="4028613324" sldId="485"/>
            <ac:cxnSpMk id="18" creationId="{14E4E7E8-5867-7407-C487-04D08E2F29ED}"/>
          </ac:cxnSpMkLst>
        </pc:cxnChg>
      </pc:sldChg>
      <pc:sldChg chg="addSp modSp mod modAnim">
        <pc:chgData name="Liu Yu" userId="fa1ce6bb9463f949" providerId="LiveId" clId="{CB25717A-2FB1-0D4A-9CE5-FABD9B91A7E9}" dt="2023-05-17T09:21:38.639" v="5351" actId="20577"/>
        <pc:sldMkLst>
          <pc:docMk/>
          <pc:sldMk cId="3473121839" sldId="486"/>
        </pc:sldMkLst>
        <pc:spChg chg="mod">
          <ac:chgData name="Liu Yu" userId="fa1ce6bb9463f949" providerId="LiveId" clId="{CB25717A-2FB1-0D4A-9CE5-FABD9B91A7E9}" dt="2023-05-16T12:49:50.217" v="3360" actId="207"/>
          <ac:spMkLst>
            <pc:docMk/>
            <pc:sldMk cId="3473121839" sldId="486"/>
            <ac:spMk id="2" creationId="{4D28E6E8-4107-09F8-1F90-BA5F64A7545C}"/>
          </ac:spMkLst>
        </pc:spChg>
        <pc:spChg chg="mod">
          <ac:chgData name="Liu Yu" userId="fa1ce6bb9463f949" providerId="LiveId" clId="{CB25717A-2FB1-0D4A-9CE5-FABD9B91A7E9}" dt="2023-05-17T09:21:38.639" v="5351" actId="20577"/>
          <ac:spMkLst>
            <pc:docMk/>
            <pc:sldMk cId="3473121839" sldId="486"/>
            <ac:spMk id="4" creationId="{7E15B3FA-F37B-A678-D0CC-8DBDBDD1F554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3473121839" sldId="486"/>
            <ac:spMk id="5" creationId="{C6DEC20A-4B3F-89EB-C9D0-8F810054FB4B}"/>
          </ac:spMkLst>
        </pc:spChg>
      </pc:sldChg>
      <pc:sldChg chg="addSp delSp modSp mod">
        <pc:chgData name="Liu Yu" userId="fa1ce6bb9463f949" providerId="LiveId" clId="{CB25717A-2FB1-0D4A-9CE5-FABD9B91A7E9}" dt="2023-05-18T13:54:22.520" v="7651" actId="692"/>
        <pc:sldMkLst>
          <pc:docMk/>
          <pc:sldMk cId="3634544439" sldId="487"/>
        </pc:sldMkLst>
        <pc:spChg chg="mod">
          <ac:chgData name="Liu Yu" userId="fa1ce6bb9463f949" providerId="LiveId" clId="{CB25717A-2FB1-0D4A-9CE5-FABD9B91A7E9}" dt="2023-05-16T12:50:04.504" v="3361" actId="207"/>
          <ac:spMkLst>
            <pc:docMk/>
            <pc:sldMk cId="3634544439" sldId="487"/>
            <ac:spMk id="2" creationId="{4D28E6E8-4107-09F8-1F90-BA5F64A7545C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3634544439" sldId="487"/>
            <ac:spMk id="3" creationId="{9E88C6E9-881B-DF28-FF62-36C82EAD78C0}"/>
          </ac:spMkLst>
        </pc:spChg>
        <pc:spChg chg="add del">
          <ac:chgData name="Liu Yu" userId="fa1ce6bb9463f949" providerId="LiveId" clId="{CB25717A-2FB1-0D4A-9CE5-FABD9B91A7E9}" dt="2023-05-17T00:27:53.132" v="4540" actId="22"/>
          <ac:spMkLst>
            <pc:docMk/>
            <pc:sldMk cId="3634544439" sldId="487"/>
            <ac:spMk id="7" creationId="{57F5160D-44F8-E675-98D4-79599A25A741}"/>
          </ac:spMkLst>
        </pc:spChg>
        <pc:spChg chg="mod">
          <ac:chgData name="Liu Yu" userId="fa1ce6bb9463f949" providerId="LiveId" clId="{CB25717A-2FB1-0D4A-9CE5-FABD9B91A7E9}" dt="2023-05-16T12:50:12.208" v="3362" actId="207"/>
          <ac:spMkLst>
            <pc:docMk/>
            <pc:sldMk cId="3634544439" sldId="487"/>
            <ac:spMk id="37" creationId="{4CF5EF7F-0784-473E-B45F-1E849EF85F1F}"/>
          </ac:spMkLst>
        </pc:spChg>
        <pc:spChg chg="mod">
          <ac:chgData name="Liu Yu" userId="fa1ce6bb9463f949" providerId="LiveId" clId="{CB25717A-2FB1-0D4A-9CE5-FABD9B91A7E9}" dt="2023-05-16T12:50:12.208" v="3362" actId="207"/>
          <ac:spMkLst>
            <pc:docMk/>
            <pc:sldMk cId="3634544439" sldId="487"/>
            <ac:spMk id="40" creationId="{2ED8EE23-E79E-61D4-78F1-9DEA40BC54E7}"/>
          </ac:spMkLst>
        </pc:spChg>
        <pc:spChg chg="mod">
          <ac:chgData name="Liu Yu" userId="fa1ce6bb9463f949" providerId="LiveId" clId="{CB25717A-2FB1-0D4A-9CE5-FABD9B91A7E9}" dt="2023-05-17T00:26:42.004" v="4538" actId="20577"/>
          <ac:spMkLst>
            <pc:docMk/>
            <pc:sldMk cId="3634544439" sldId="487"/>
            <ac:spMk id="44" creationId="{3C6A7372-D650-E27A-5E93-282A9340A9B3}"/>
          </ac:spMkLst>
        </pc:spChg>
        <pc:spChg chg="mod">
          <ac:chgData name="Liu Yu" userId="fa1ce6bb9463f949" providerId="LiveId" clId="{CB25717A-2FB1-0D4A-9CE5-FABD9B91A7E9}" dt="2023-05-16T12:50:12.208" v="3362" actId="207"/>
          <ac:spMkLst>
            <pc:docMk/>
            <pc:sldMk cId="3634544439" sldId="487"/>
            <ac:spMk id="48" creationId="{B17FCB1E-1AA3-D947-3AD9-EFD283671476}"/>
          </ac:spMkLst>
        </pc:spChg>
        <pc:spChg chg="mod">
          <ac:chgData name="Liu Yu" userId="fa1ce6bb9463f949" providerId="LiveId" clId="{CB25717A-2FB1-0D4A-9CE5-FABD9B91A7E9}" dt="2023-05-17T00:26:07.645" v="4533" actId="208"/>
          <ac:spMkLst>
            <pc:docMk/>
            <pc:sldMk cId="3634544439" sldId="487"/>
            <ac:spMk id="51" creationId="{6DF5DC65-EC72-6494-0354-F25BB716ABA3}"/>
          </ac:spMkLst>
        </pc:spChg>
        <pc:spChg chg="mod">
          <ac:chgData name="Liu Yu" userId="fa1ce6bb9463f949" providerId="LiveId" clId="{CB25717A-2FB1-0D4A-9CE5-FABD9B91A7E9}" dt="2023-05-17T00:26:07.645" v="4533" actId="208"/>
          <ac:spMkLst>
            <pc:docMk/>
            <pc:sldMk cId="3634544439" sldId="487"/>
            <ac:spMk id="52" creationId="{A28CD978-63D1-4F64-B64E-41BD1D4064E4}"/>
          </ac:spMkLst>
        </pc:spChg>
        <pc:spChg chg="mod">
          <ac:chgData name="Liu Yu" userId="fa1ce6bb9463f949" providerId="LiveId" clId="{CB25717A-2FB1-0D4A-9CE5-FABD9B91A7E9}" dt="2023-05-17T00:26:07.645" v="4533" actId="208"/>
          <ac:spMkLst>
            <pc:docMk/>
            <pc:sldMk cId="3634544439" sldId="487"/>
            <ac:spMk id="53" creationId="{D4587A55-24D0-D9CF-89DD-7EB7A66A292A}"/>
          </ac:spMkLst>
        </pc:spChg>
        <pc:spChg chg="mod">
          <ac:chgData name="Liu Yu" userId="fa1ce6bb9463f949" providerId="LiveId" clId="{CB25717A-2FB1-0D4A-9CE5-FABD9B91A7E9}" dt="2023-05-17T00:26:07.645" v="4533" actId="208"/>
          <ac:spMkLst>
            <pc:docMk/>
            <pc:sldMk cId="3634544439" sldId="487"/>
            <ac:spMk id="54" creationId="{CF4CB172-BE2F-DE62-E513-DBB9D31B3906}"/>
          </ac:spMkLst>
        </pc:spChg>
        <pc:spChg chg="mod">
          <ac:chgData name="Liu Yu" userId="fa1ce6bb9463f949" providerId="LiveId" clId="{CB25717A-2FB1-0D4A-9CE5-FABD9B91A7E9}" dt="2023-05-17T00:26:07.645" v="4533" actId="208"/>
          <ac:spMkLst>
            <pc:docMk/>
            <pc:sldMk cId="3634544439" sldId="487"/>
            <ac:spMk id="55" creationId="{1259666C-CF88-97A5-BA00-B230CE17076F}"/>
          </ac:spMkLst>
        </pc:spChg>
        <pc:spChg chg="mod">
          <ac:chgData name="Liu Yu" userId="fa1ce6bb9463f949" providerId="LiveId" clId="{CB25717A-2FB1-0D4A-9CE5-FABD9B91A7E9}" dt="2023-05-17T00:26:07.645" v="4533" actId="208"/>
          <ac:spMkLst>
            <pc:docMk/>
            <pc:sldMk cId="3634544439" sldId="487"/>
            <ac:spMk id="56" creationId="{95D1162E-90D2-F360-CCDD-40DA59BADFBA}"/>
          </ac:spMkLst>
        </pc:spChg>
        <pc:spChg chg="mod">
          <ac:chgData name="Liu Yu" userId="fa1ce6bb9463f949" providerId="LiveId" clId="{CB25717A-2FB1-0D4A-9CE5-FABD9B91A7E9}" dt="2023-05-17T00:26:07.645" v="4533" actId="208"/>
          <ac:spMkLst>
            <pc:docMk/>
            <pc:sldMk cId="3634544439" sldId="487"/>
            <ac:spMk id="57" creationId="{B1E63FBB-6EF9-B907-9713-35C12FED6403}"/>
          </ac:spMkLst>
        </pc:spChg>
        <pc:picChg chg="mod">
          <ac:chgData name="Liu Yu" userId="fa1ce6bb9463f949" providerId="LiveId" clId="{CB25717A-2FB1-0D4A-9CE5-FABD9B91A7E9}" dt="2023-05-17T00:29:32.117" v="4549" actId="2085"/>
          <ac:picMkLst>
            <pc:docMk/>
            <pc:sldMk cId="3634544439" sldId="487"/>
            <ac:picMk id="4" creationId="{25DD55AD-491B-45D6-EBFF-D32AA5BB16D1}"/>
          </ac:picMkLst>
        </pc:picChg>
        <pc:cxnChg chg="add mod">
          <ac:chgData name="Liu Yu" userId="fa1ce6bb9463f949" providerId="LiveId" clId="{CB25717A-2FB1-0D4A-9CE5-FABD9B91A7E9}" dt="2023-05-18T13:54:22.520" v="7651" actId="692"/>
          <ac:cxnSpMkLst>
            <pc:docMk/>
            <pc:sldMk cId="3634544439" sldId="487"/>
            <ac:cxnSpMk id="8" creationId="{8C6DFDF0-CBF6-F7F1-062B-2837D37A735B}"/>
          </ac:cxnSpMkLst>
        </pc:cxnChg>
        <pc:cxnChg chg="add mod">
          <ac:chgData name="Liu Yu" userId="fa1ce6bb9463f949" providerId="LiveId" clId="{CB25717A-2FB1-0D4A-9CE5-FABD9B91A7E9}" dt="2023-05-18T13:54:22.520" v="7651" actId="692"/>
          <ac:cxnSpMkLst>
            <pc:docMk/>
            <pc:sldMk cId="3634544439" sldId="487"/>
            <ac:cxnSpMk id="10" creationId="{5118E492-DA11-4A01-FD5C-7E41DBF5FE6D}"/>
          </ac:cxnSpMkLst>
        </pc:cxnChg>
        <pc:cxnChg chg="mod">
          <ac:chgData name="Liu Yu" userId="fa1ce6bb9463f949" providerId="LiveId" clId="{CB25717A-2FB1-0D4A-9CE5-FABD9B91A7E9}" dt="2023-05-18T13:54:22.520" v="7651" actId="692"/>
          <ac:cxnSpMkLst>
            <pc:docMk/>
            <pc:sldMk cId="3634544439" sldId="487"/>
            <ac:cxnSpMk id="15" creationId="{5EEFD8AA-9958-FE6F-24B2-0EFA7D6FC9F6}"/>
          </ac:cxnSpMkLst>
        </pc:cxnChg>
        <pc:cxnChg chg="mod">
          <ac:chgData name="Liu Yu" userId="fa1ce6bb9463f949" providerId="LiveId" clId="{CB25717A-2FB1-0D4A-9CE5-FABD9B91A7E9}" dt="2023-05-18T13:54:22.520" v="7651" actId="692"/>
          <ac:cxnSpMkLst>
            <pc:docMk/>
            <pc:sldMk cId="3634544439" sldId="487"/>
            <ac:cxnSpMk id="18" creationId="{14E4E7E8-5867-7407-C487-04D08E2F29ED}"/>
          </ac:cxnSpMkLst>
        </pc:cxnChg>
        <pc:cxnChg chg="mod">
          <ac:chgData name="Liu Yu" userId="fa1ce6bb9463f949" providerId="LiveId" clId="{CB25717A-2FB1-0D4A-9CE5-FABD9B91A7E9}" dt="2023-05-18T13:54:22.520" v="7651" actId="692"/>
          <ac:cxnSpMkLst>
            <pc:docMk/>
            <pc:sldMk cId="3634544439" sldId="487"/>
            <ac:cxnSpMk id="22" creationId="{AAC6D89A-461D-10FD-8092-CFD79F4698CC}"/>
          </ac:cxnSpMkLst>
        </pc:cxnChg>
        <pc:cxnChg chg="mod">
          <ac:chgData name="Liu Yu" userId="fa1ce6bb9463f949" providerId="LiveId" clId="{CB25717A-2FB1-0D4A-9CE5-FABD9B91A7E9}" dt="2023-05-18T13:54:22.520" v="7651" actId="692"/>
          <ac:cxnSpMkLst>
            <pc:docMk/>
            <pc:sldMk cId="3634544439" sldId="487"/>
            <ac:cxnSpMk id="26" creationId="{3B9AF0A4-0550-E462-900E-D0B145E7A75D}"/>
          </ac:cxnSpMkLst>
        </pc:cxnChg>
      </pc:sldChg>
      <pc:sldChg chg="del">
        <pc:chgData name="Liu Yu" userId="fa1ce6bb9463f949" providerId="LiveId" clId="{CB25717A-2FB1-0D4A-9CE5-FABD9B91A7E9}" dt="2023-05-16T02:12:33.186" v="247" actId="2696"/>
        <pc:sldMkLst>
          <pc:docMk/>
          <pc:sldMk cId="841594047" sldId="488"/>
        </pc:sldMkLst>
      </pc:sldChg>
      <pc:sldChg chg="addSp modSp mod">
        <pc:chgData name="Liu Yu" userId="fa1ce6bb9463f949" providerId="LiveId" clId="{CB25717A-2FB1-0D4A-9CE5-FABD9B91A7E9}" dt="2023-05-18T02:19:21.709" v="5872" actId="20577"/>
        <pc:sldMkLst>
          <pc:docMk/>
          <pc:sldMk cId="1096414513" sldId="491"/>
        </pc:sldMkLst>
        <pc:spChg chg="mod">
          <ac:chgData name="Liu Yu" userId="fa1ce6bb9463f949" providerId="LiveId" clId="{CB25717A-2FB1-0D4A-9CE5-FABD9B91A7E9}" dt="2023-05-16T12:51:40.868" v="3397" actId="207"/>
          <ac:spMkLst>
            <pc:docMk/>
            <pc:sldMk cId="1096414513" sldId="491"/>
            <ac:spMk id="2" creationId="{4D28E6E8-4107-09F8-1F90-BA5F64A7545C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1096414513" sldId="491"/>
            <ac:spMk id="4" creationId="{DCAD4446-9827-6E1C-4C5B-D55FE5EB655E}"/>
          </ac:spMkLst>
        </pc:spChg>
        <pc:spChg chg="mod">
          <ac:chgData name="Liu Yu" userId="fa1ce6bb9463f949" providerId="LiveId" clId="{CB25717A-2FB1-0D4A-9CE5-FABD9B91A7E9}" dt="2023-05-16T12:51:46.888" v="3399" actId="1076"/>
          <ac:spMkLst>
            <pc:docMk/>
            <pc:sldMk cId="1096414513" sldId="491"/>
            <ac:spMk id="5" creationId="{F98A8103-DE96-0E49-0F15-783B559B64BC}"/>
          </ac:spMkLst>
        </pc:spChg>
        <pc:spChg chg="mod">
          <ac:chgData name="Liu Yu" userId="fa1ce6bb9463f949" providerId="LiveId" clId="{CB25717A-2FB1-0D4A-9CE5-FABD9B91A7E9}" dt="2023-05-18T02:19:21.709" v="5872" actId="20577"/>
          <ac:spMkLst>
            <pc:docMk/>
            <pc:sldMk cId="1096414513" sldId="491"/>
            <ac:spMk id="25" creationId="{7F6CC25C-CC55-5063-29E1-F35EA8B66F18}"/>
          </ac:spMkLst>
        </pc:spChg>
      </pc:sldChg>
      <pc:sldChg chg="del">
        <pc:chgData name="Liu Yu" userId="fa1ce6bb9463f949" providerId="LiveId" clId="{CB25717A-2FB1-0D4A-9CE5-FABD9B91A7E9}" dt="2023-05-16T05:03:41.326" v="941" actId="2696"/>
        <pc:sldMkLst>
          <pc:docMk/>
          <pc:sldMk cId="3749020641" sldId="492"/>
        </pc:sldMkLst>
      </pc:sldChg>
      <pc:sldChg chg="del">
        <pc:chgData name="Liu Yu" userId="fa1ce6bb9463f949" providerId="LiveId" clId="{CB25717A-2FB1-0D4A-9CE5-FABD9B91A7E9}" dt="2023-05-16T05:03:43.565" v="942" actId="2696"/>
        <pc:sldMkLst>
          <pc:docMk/>
          <pc:sldMk cId="2348481600" sldId="493"/>
        </pc:sldMkLst>
      </pc:sldChg>
      <pc:sldChg chg="addSp delSp modSp add del mod">
        <pc:chgData name="Liu Yu" userId="fa1ce6bb9463f949" providerId="LiveId" clId="{CB25717A-2FB1-0D4A-9CE5-FABD9B91A7E9}" dt="2023-05-20T02:12:36.319" v="7750" actId="1076"/>
        <pc:sldMkLst>
          <pc:docMk/>
          <pc:sldMk cId="3188771940" sldId="494"/>
        </pc:sldMkLst>
        <pc:spChg chg="mod">
          <ac:chgData name="Liu Yu" userId="fa1ce6bb9463f949" providerId="LiveId" clId="{CB25717A-2FB1-0D4A-9CE5-FABD9B91A7E9}" dt="2023-05-16T12:53:36.936" v="3534" actId="207"/>
          <ac:spMkLst>
            <pc:docMk/>
            <pc:sldMk cId="3188771940" sldId="494"/>
            <ac:spMk id="2" creationId="{4D28E6E8-4107-09F8-1F90-BA5F64A7545C}"/>
          </ac:spMkLst>
        </pc:spChg>
        <pc:spChg chg="mod">
          <ac:chgData name="Liu Yu" userId="fa1ce6bb9463f949" providerId="LiveId" clId="{CB25717A-2FB1-0D4A-9CE5-FABD9B91A7E9}" dt="2023-05-16T04:10:34.886" v="460" actId="27636"/>
          <ac:spMkLst>
            <pc:docMk/>
            <pc:sldMk cId="3188771940" sldId="494"/>
            <ac:spMk id="5" creationId="{F98A8103-DE96-0E49-0F15-783B559B64BC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3188771940" sldId="494"/>
            <ac:spMk id="9" creationId="{D306A994-9F2A-4FFD-73D3-47991098FCCB}"/>
          </ac:spMkLst>
        </pc:spChg>
        <pc:picChg chg="add del mod">
          <ac:chgData name="Liu Yu" userId="fa1ce6bb9463f949" providerId="LiveId" clId="{CB25717A-2FB1-0D4A-9CE5-FABD9B91A7E9}" dt="2023-05-16T03:10:34.025" v="362" actId="478"/>
          <ac:picMkLst>
            <pc:docMk/>
            <pc:sldMk cId="3188771940" sldId="494"/>
            <ac:picMk id="3" creationId="{3D535812-3E05-1973-EF97-AAB16FCB5D55}"/>
          </ac:picMkLst>
        </pc:picChg>
        <pc:picChg chg="add del mod">
          <ac:chgData name="Liu Yu" userId="fa1ce6bb9463f949" providerId="LiveId" clId="{CB25717A-2FB1-0D4A-9CE5-FABD9B91A7E9}" dt="2023-05-16T03:10:42.157" v="367" actId="478"/>
          <ac:picMkLst>
            <pc:docMk/>
            <pc:sldMk cId="3188771940" sldId="494"/>
            <ac:picMk id="4" creationId="{0AF33A27-B511-1602-5027-3955EE4D77E2}"/>
          </ac:picMkLst>
        </pc:picChg>
        <pc:picChg chg="add del mod">
          <ac:chgData name="Liu Yu" userId="fa1ce6bb9463f949" providerId="LiveId" clId="{CB25717A-2FB1-0D4A-9CE5-FABD9B91A7E9}" dt="2023-05-16T03:46:44.029" v="372" actId="478"/>
          <ac:picMkLst>
            <pc:docMk/>
            <pc:sldMk cId="3188771940" sldId="494"/>
            <ac:picMk id="6" creationId="{529A1316-2194-E7C5-EF6C-EB098786C6C1}"/>
          </ac:picMkLst>
        </pc:picChg>
        <pc:picChg chg="add del mod">
          <ac:chgData name="Liu Yu" userId="fa1ce6bb9463f949" providerId="LiveId" clId="{CB25717A-2FB1-0D4A-9CE5-FABD9B91A7E9}" dt="2023-05-16T04:10:59.863" v="461" actId="478"/>
          <ac:picMkLst>
            <pc:docMk/>
            <pc:sldMk cId="3188771940" sldId="494"/>
            <ac:picMk id="7" creationId="{4A62D115-F25C-D4BD-093D-453EE2A90C7A}"/>
          </ac:picMkLst>
        </pc:picChg>
        <pc:picChg chg="add del mod">
          <ac:chgData name="Liu Yu" userId="fa1ce6bb9463f949" providerId="LiveId" clId="{CB25717A-2FB1-0D4A-9CE5-FABD9B91A7E9}" dt="2023-05-20T02:12:25.724" v="7746" actId="478"/>
          <ac:picMkLst>
            <pc:docMk/>
            <pc:sldMk cId="3188771940" sldId="494"/>
            <ac:picMk id="8" creationId="{38AFFBD3-FEF7-00E7-31A7-744100174F41}"/>
          </ac:picMkLst>
        </pc:picChg>
        <pc:picChg chg="add mod">
          <ac:chgData name="Liu Yu" userId="fa1ce6bb9463f949" providerId="LiveId" clId="{CB25717A-2FB1-0D4A-9CE5-FABD9B91A7E9}" dt="2023-05-20T02:12:36.319" v="7750" actId="1076"/>
          <ac:picMkLst>
            <pc:docMk/>
            <pc:sldMk cId="3188771940" sldId="494"/>
            <ac:picMk id="10" creationId="{CA0DC8E6-EDD9-D4B1-D202-220489EB8C83}"/>
          </ac:picMkLst>
        </pc:picChg>
      </pc:sldChg>
      <pc:sldChg chg="addSp delSp modSp del mod">
        <pc:chgData name="Liu Yu" userId="fa1ce6bb9463f949" providerId="LiveId" clId="{CB25717A-2FB1-0D4A-9CE5-FABD9B91A7E9}" dt="2023-05-16T05:10:52.912" v="955" actId="2696"/>
        <pc:sldMkLst>
          <pc:docMk/>
          <pc:sldMk cId="976026395" sldId="495"/>
        </pc:sldMkLst>
        <pc:spChg chg="mod">
          <ac:chgData name="Liu Yu" userId="fa1ce6bb9463f949" providerId="LiveId" clId="{CB25717A-2FB1-0D4A-9CE5-FABD9B91A7E9}" dt="2023-05-16T02:18:43.082" v="336" actId="1076"/>
          <ac:spMkLst>
            <pc:docMk/>
            <pc:sldMk cId="976026395" sldId="495"/>
            <ac:spMk id="2" creationId="{4D28E6E8-4107-09F8-1F90-BA5F64A7545C}"/>
          </ac:spMkLst>
        </pc:spChg>
        <pc:spChg chg="mod">
          <ac:chgData name="Liu Yu" userId="fa1ce6bb9463f949" providerId="LiveId" clId="{CB25717A-2FB1-0D4A-9CE5-FABD9B91A7E9}" dt="2023-05-16T02:18:10.342" v="326"/>
          <ac:spMkLst>
            <pc:docMk/>
            <pc:sldMk cId="976026395" sldId="495"/>
            <ac:spMk id="4" creationId="{D4000228-91E8-83CA-A432-1D7344938A8E}"/>
          </ac:spMkLst>
        </pc:spChg>
        <pc:spChg chg="mod">
          <ac:chgData name="Liu Yu" userId="fa1ce6bb9463f949" providerId="LiveId" clId="{CB25717A-2FB1-0D4A-9CE5-FABD9B91A7E9}" dt="2023-05-16T02:18:09.490" v="325" actId="1076"/>
          <ac:spMkLst>
            <pc:docMk/>
            <pc:sldMk cId="976026395" sldId="495"/>
            <ac:spMk id="5" creationId="{F98A8103-DE96-0E49-0F15-783B559B64BC}"/>
          </ac:spMkLst>
        </pc:spChg>
        <pc:spChg chg="mod">
          <ac:chgData name="Liu Yu" userId="fa1ce6bb9463f949" providerId="LiveId" clId="{CB25717A-2FB1-0D4A-9CE5-FABD9B91A7E9}" dt="2023-05-16T02:18:10.342" v="326"/>
          <ac:spMkLst>
            <pc:docMk/>
            <pc:sldMk cId="976026395" sldId="495"/>
            <ac:spMk id="6" creationId="{09170838-05B2-FA6F-5A98-C8B301D18E1A}"/>
          </ac:spMkLst>
        </pc:spChg>
        <pc:spChg chg="mod">
          <ac:chgData name="Liu Yu" userId="fa1ce6bb9463f949" providerId="LiveId" clId="{CB25717A-2FB1-0D4A-9CE5-FABD9B91A7E9}" dt="2023-05-16T02:18:10.342" v="326"/>
          <ac:spMkLst>
            <pc:docMk/>
            <pc:sldMk cId="976026395" sldId="495"/>
            <ac:spMk id="8" creationId="{3B8A030A-C836-F57D-4D7B-B896F2A50374}"/>
          </ac:spMkLst>
        </pc:spChg>
        <pc:spChg chg="mod">
          <ac:chgData name="Liu Yu" userId="fa1ce6bb9463f949" providerId="LiveId" clId="{CB25717A-2FB1-0D4A-9CE5-FABD9B91A7E9}" dt="2023-05-16T02:18:10.342" v="326"/>
          <ac:spMkLst>
            <pc:docMk/>
            <pc:sldMk cId="976026395" sldId="495"/>
            <ac:spMk id="9" creationId="{BA198809-4A12-861A-40E2-A4CD5B74A28D}"/>
          </ac:spMkLst>
        </pc:spChg>
        <pc:spChg chg="mod">
          <ac:chgData name="Liu Yu" userId="fa1ce6bb9463f949" providerId="LiveId" clId="{CB25717A-2FB1-0D4A-9CE5-FABD9B91A7E9}" dt="2023-05-16T02:18:10.342" v="326"/>
          <ac:spMkLst>
            <pc:docMk/>
            <pc:sldMk cId="976026395" sldId="495"/>
            <ac:spMk id="11" creationId="{A24D0573-E834-7133-132E-5817800923F6}"/>
          </ac:spMkLst>
        </pc:spChg>
        <pc:spChg chg="mod">
          <ac:chgData name="Liu Yu" userId="fa1ce6bb9463f949" providerId="LiveId" clId="{CB25717A-2FB1-0D4A-9CE5-FABD9B91A7E9}" dt="2023-05-16T02:18:10.342" v="326"/>
          <ac:spMkLst>
            <pc:docMk/>
            <pc:sldMk cId="976026395" sldId="495"/>
            <ac:spMk id="13" creationId="{FE385C15-8BB5-6F35-C368-2DF22EC04D05}"/>
          </ac:spMkLst>
        </pc:spChg>
        <pc:spChg chg="mod">
          <ac:chgData name="Liu Yu" userId="fa1ce6bb9463f949" providerId="LiveId" clId="{CB25717A-2FB1-0D4A-9CE5-FABD9B91A7E9}" dt="2023-05-16T02:18:10.342" v="326"/>
          <ac:spMkLst>
            <pc:docMk/>
            <pc:sldMk cId="976026395" sldId="495"/>
            <ac:spMk id="15" creationId="{A571432A-18A2-F575-8BAF-A93B3F14A214}"/>
          </ac:spMkLst>
        </pc:spChg>
        <pc:spChg chg="mod">
          <ac:chgData name="Liu Yu" userId="fa1ce6bb9463f949" providerId="LiveId" clId="{CB25717A-2FB1-0D4A-9CE5-FABD9B91A7E9}" dt="2023-05-16T02:18:10.342" v="326"/>
          <ac:spMkLst>
            <pc:docMk/>
            <pc:sldMk cId="976026395" sldId="495"/>
            <ac:spMk id="16" creationId="{FFCF0420-3FB2-CDBB-13B2-8DCF13EDC32D}"/>
          </ac:spMkLst>
        </pc:spChg>
        <pc:spChg chg="mod">
          <ac:chgData name="Liu Yu" userId="fa1ce6bb9463f949" providerId="LiveId" clId="{CB25717A-2FB1-0D4A-9CE5-FABD9B91A7E9}" dt="2023-05-16T02:18:10.342" v="326"/>
          <ac:spMkLst>
            <pc:docMk/>
            <pc:sldMk cId="976026395" sldId="495"/>
            <ac:spMk id="18" creationId="{10E6E5DB-DD8E-EF5A-DEF2-C5A9D41B3875}"/>
          </ac:spMkLst>
        </pc:spChg>
        <pc:spChg chg="mod">
          <ac:chgData name="Liu Yu" userId="fa1ce6bb9463f949" providerId="LiveId" clId="{CB25717A-2FB1-0D4A-9CE5-FABD9B91A7E9}" dt="2023-05-16T02:18:10.342" v="326"/>
          <ac:spMkLst>
            <pc:docMk/>
            <pc:sldMk cId="976026395" sldId="495"/>
            <ac:spMk id="19" creationId="{0B30A8D2-D702-1351-D9DB-20E2D198D7B2}"/>
          </ac:spMkLst>
        </pc:spChg>
        <pc:spChg chg="mod">
          <ac:chgData name="Liu Yu" userId="fa1ce6bb9463f949" providerId="LiveId" clId="{CB25717A-2FB1-0D4A-9CE5-FABD9B91A7E9}" dt="2023-05-16T02:18:23.155" v="328"/>
          <ac:spMkLst>
            <pc:docMk/>
            <pc:sldMk cId="976026395" sldId="495"/>
            <ac:spMk id="21" creationId="{408BC25F-0E1A-F8BB-11CB-16617866C30D}"/>
          </ac:spMkLst>
        </pc:spChg>
        <pc:spChg chg="mod">
          <ac:chgData name="Liu Yu" userId="fa1ce6bb9463f949" providerId="LiveId" clId="{CB25717A-2FB1-0D4A-9CE5-FABD9B91A7E9}" dt="2023-05-16T02:18:23.155" v="328"/>
          <ac:spMkLst>
            <pc:docMk/>
            <pc:sldMk cId="976026395" sldId="495"/>
            <ac:spMk id="22" creationId="{44FB820F-391F-4231-5459-78CD069D7AF3}"/>
          </ac:spMkLst>
        </pc:spChg>
        <pc:spChg chg="mod">
          <ac:chgData name="Liu Yu" userId="fa1ce6bb9463f949" providerId="LiveId" clId="{CB25717A-2FB1-0D4A-9CE5-FABD9B91A7E9}" dt="2023-05-16T02:18:23.155" v="328"/>
          <ac:spMkLst>
            <pc:docMk/>
            <pc:sldMk cId="976026395" sldId="495"/>
            <ac:spMk id="24" creationId="{5B268CCA-F114-D3C7-F572-3171E7D0A905}"/>
          </ac:spMkLst>
        </pc:spChg>
        <pc:spChg chg="mod">
          <ac:chgData name="Liu Yu" userId="fa1ce6bb9463f949" providerId="LiveId" clId="{CB25717A-2FB1-0D4A-9CE5-FABD9B91A7E9}" dt="2023-05-16T02:18:23.155" v="328"/>
          <ac:spMkLst>
            <pc:docMk/>
            <pc:sldMk cId="976026395" sldId="495"/>
            <ac:spMk id="25" creationId="{C3F1B40B-64A9-F7CD-6E3C-5EEDBFCEEFDC}"/>
          </ac:spMkLst>
        </pc:spChg>
        <pc:spChg chg="mod">
          <ac:chgData name="Liu Yu" userId="fa1ce6bb9463f949" providerId="LiveId" clId="{CB25717A-2FB1-0D4A-9CE5-FABD9B91A7E9}" dt="2023-05-16T02:18:23.155" v="328"/>
          <ac:spMkLst>
            <pc:docMk/>
            <pc:sldMk cId="976026395" sldId="495"/>
            <ac:spMk id="27" creationId="{19BBDD3B-6D4D-AF6B-DF70-654EC262F9D3}"/>
          </ac:spMkLst>
        </pc:spChg>
        <pc:spChg chg="mod">
          <ac:chgData name="Liu Yu" userId="fa1ce6bb9463f949" providerId="LiveId" clId="{CB25717A-2FB1-0D4A-9CE5-FABD9B91A7E9}" dt="2023-05-16T02:18:23.155" v="328"/>
          <ac:spMkLst>
            <pc:docMk/>
            <pc:sldMk cId="976026395" sldId="495"/>
            <ac:spMk id="28" creationId="{A0CB1F92-A1FF-A6B6-2230-20CE9D2BE9B3}"/>
          </ac:spMkLst>
        </pc:spChg>
        <pc:spChg chg="mod">
          <ac:chgData name="Liu Yu" userId="fa1ce6bb9463f949" providerId="LiveId" clId="{CB25717A-2FB1-0D4A-9CE5-FABD9B91A7E9}" dt="2023-05-16T02:18:23.155" v="328"/>
          <ac:spMkLst>
            <pc:docMk/>
            <pc:sldMk cId="976026395" sldId="495"/>
            <ac:spMk id="30" creationId="{789F9B95-A456-400E-77A2-6B01FDFF5100}"/>
          </ac:spMkLst>
        </pc:spChg>
        <pc:spChg chg="mod">
          <ac:chgData name="Liu Yu" userId="fa1ce6bb9463f949" providerId="LiveId" clId="{CB25717A-2FB1-0D4A-9CE5-FABD9B91A7E9}" dt="2023-05-16T02:18:23.155" v="328"/>
          <ac:spMkLst>
            <pc:docMk/>
            <pc:sldMk cId="976026395" sldId="495"/>
            <ac:spMk id="31" creationId="{961E95BB-5453-BCFC-B712-981ED5ADA760}"/>
          </ac:spMkLst>
        </pc:spChg>
        <pc:spChg chg="mod">
          <ac:chgData name="Liu Yu" userId="fa1ce6bb9463f949" providerId="LiveId" clId="{CB25717A-2FB1-0D4A-9CE5-FABD9B91A7E9}" dt="2023-05-16T02:18:23.155" v="328"/>
          <ac:spMkLst>
            <pc:docMk/>
            <pc:sldMk cId="976026395" sldId="495"/>
            <ac:spMk id="33" creationId="{215E8C24-CD64-1FB2-DF8F-71707E3E6F59}"/>
          </ac:spMkLst>
        </pc:spChg>
        <pc:spChg chg="mod">
          <ac:chgData name="Liu Yu" userId="fa1ce6bb9463f949" providerId="LiveId" clId="{CB25717A-2FB1-0D4A-9CE5-FABD9B91A7E9}" dt="2023-05-16T02:18:23.155" v="328"/>
          <ac:spMkLst>
            <pc:docMk/>
            <pc:sldMk cId="976026395" sldId="495"/>
            <ac:spMk id="34" creationId="{2C799BB4-E760-7674-3F8E-B29AC6FBD21B}"/>
          </ac:spMkLst>
        </pc:spChg>
        <pc:spChg chg="mod">
          <ac:chgData name="Liu Yu" userId="fa1ce6bb9463f949" providerId="LiveId" clId="{CB25717A-2FB1-0D4A-9CE5-FABD9B91A7E9}" dt="2023-05-16T02:18:23.155" v="328"/>
          <ac:spMkLst>
            <pc:docMk/>
            <pc:sldMk cId="976026395" sldId="495"/>
            <ac:spMk id="36" creationId="{2813F290-37C1-C457-A97F-C284477C5602}"/>
          </ac:spMkLst>
        </pc:spChg>
        <pc:spChg chg="mod">
          <ac:chgData name="Liu Yu" userId="fa1ce6bb9463f949" providerId="LiveId" clId="{CB25717A-2FB1-0D4A-9CE5-FABD9B91A7E9}" dt="2023-05-16T02:18:23.155" v="328"/>
          <ac:spMkLst>
            <pc:docMk/>
            <pc:sldMk cId="976026395" sldId="495"/>
            <ac:spMk id="37" creationId="{2BFE1FB6-EE0D-9261-0FB0-C6AB180BF81A}"/>
          </ac:spMkLst>
        </pc:spChg>
        <pc:spChg chg="mod">
          <ac:chgData name="Liu Yu" userId="fa1ce6bb9463f949" providerId="LiveId" clId="{CB25717A-2FB1-0D4A-9CE5-FABD9B91A7E9}" dt="2023-05-16T02:18:40.558" v="334"/>
          <ac:spMkLst>
            <pc:docMk/>
            <pc:sldMk cId="976026395" sldId="495"/>
            <ac:spMk id="39" creationId="{328387D8-8E70-E5CA-5970-777CF6DDAFFB}"/>
          </ac:spMkLst>
        </pc:spChg>
        <pc:spChg chg="mod">
          <ac:chgData name="Liu Yu" userId="fa1ce6bb9463f949" providerId="LiveId" clId="{CB25717A-2FB1-0D4A-9CE5-FABD9B91A7E9}" dt="2023-05-16T02:18:40.558" v="334"/>
          <ac:spMkLst>
            <pc:docMk/>
            <pc:sldMk cId="976026395" sldId="495"/>
            <ac:spMk id="40" creationId="{818CA114-179D-FA62-52CC-D1384AE577BA}"/>
          </ac:spMkLst>
        </pc:spChg>
        <pc:spChg chg="mod">
          <ac:chgData name="Liu Yu" userId="fa1ce6bb9463f949" providerId="LiveId" clId="{CB25717A-2FB1-0D4A-9CE5-FABD9B91A7E9}" dt="2023-05-16T02:18:40.558" v="334"/>
          <ac:spMkLst>
            <pc:docMk/>
            <pc:sldMk cId="976026395" sldId="495"/>
            <ac:spMk id="42" creationId="{4D849832-F733-4E80-6CB9-9807F4B43860}"/>
          </ac:spMkLst>
        </pc:spChg>
        <pc:spChg chg="mod">
          <ac:chgData name="Liu Yu" userId="fa1ce6bb9463f949" providerId="LiveId" clId="{CB25717A-2FB1-0D4A-9CE5-FABD9B91A7E9}" dt="2023-05-16T02:18:40.558" v="334"/>
          <ac:spMkLst>
            <pc:docMk/>
            <pc:sldMk cId="976026395" sldId="495"/>
            <ac:spMk id="43" creationId="{A5960A73-FE2D-D29E-A19D-B344B644FF72}"/>
          </ac:spMkLst>
        </pc:spChg>
        <pc:spChg chg="mod">
          <ac:chgData name="Liu Yu" userId="fa1ce6bb9463f949" providerId="LiveId" clId="{CB25717A-2FB1-0D4A-9CE5-FABD9B91A7E9}" dt="2023-05-16T02:18:40.558" v="334"/>
          <ac:spMkLst>
            <pc:docMk/>
            <pc:sldMk cId="976026395" sldId="495"/>
            <ac:spMk id="45" creationId="{4EAAD671-82CF-C542-784E-650D44AFB7C1}"/>
          </ac:spMkLst>
        </pc:spChg>
        <pc:spChg chg="mod">
          <ac:chgData name="Liu Yu" userId="fa1ce6bb9463f949" providerId="LiveId" clId="{CB25717A-2FB1-0D4A-9CE5-FABD9B91A7E9}" dt="2023-05-16T02:18:40.558" v="334"/>
          <ac:spMkLst>
            <pc:docMk/>
            <pc:sldMk cId="976026395" sldId="495"/>
            <ac:spMk id="46" creationId="{C9358792-9AA8-C78B-6122-A071D9F3A647}"/>
          </ac:spMkLst>
        </pc:spChg>
        <pc:spChg chg="mod">
          <ac:chgData name="Liu Yu" userId="fa1ce6bb9463f949" providerId="LiveId" clId="{CB25717A-2FB1-0D4A-9CE5-FABD9B91A7E9}" dt="2023-05-16T02:18:40.558" v="334"/>
          <ac:spMkLst>
            <pc:docMk/>
            <pc:sldMk cId="976026395" sldId="495"/>
            <ac:spMk id="48" creationId="{E214B474-F962-65AF-0CE2-7D37605CC156}"/>
          </ac:spMkLst>
        </pc:spChg>
        <pc:spChg chg="mod">
          <ac:chgData name="Liu Yu" userId="fa1ce6bb9463f949" providerId="LiveId" clId="{CB25717A-2FB1-0D4A-9CE5-FABD9B91A7E9}" dt="2023-05-16T02:18:40.558" v="334"/>
          <ac:spMkLst>
            <pc:docMk/>
            <pc:sldMk cId="976026395" sldId="495"/>
            <ac:spMk id="49" creationId="{294F4495-4938-A1F8-C3BE-3E2711F0EBD9}"/>
          </ac:spMkLst>
        </pc:spChg>
        <pc:spChg chg="mod">
          <ac:chgData name="Liu Yu" userId="fa1ce6bb9463f949" providerId="LiveId" clId="{CB25717A-2FB1-0D4A-9CE5-FABD9B91A7E9}" dt="2023-05-16T02:18:40.558" v="334"/>
          <ac:spMkLst>
            <pc:docMk/>
            <pc:sldMk cId="976026395" sldId="495"/>
            <ac:spMk id="51" creationId="{C76573C1-6306-7F89-90F1-F794755BE9F9}"/>
          </ac:spMkLst>
        </pc:spChg>
        <pc:spChg chg="mod">
          <ac:chgData name="Liu Yu" userId="fa1ce6bb9463f949" providerId="LiveId" clId="{CB25717A-2FB1-0D4A-9CE5-FABD9B91A7E9}" dt="2023-05-16T02:18:40.558" v="334"/>
          <ac:spMkLst>
            <pc:docMk/>
            <pc:sldMk cId="976026395" sldId="495"/>
            <ac:spMk id="52" creationId="{23198C3D-5827-7308-C488-CBEAEE48CF9F}"/>
          </ac:spMkLst>
        </pc:spChg>
        <pc:spChg chg="mod">
          <ac:chgData name="Liu Yu" userId="fa1ce6bb9463f949" providerId="LiveId" clId="{CB25717A-2FB1-0D4A-9CE5-FABD9B91A7E9}" dt="2023-05-16T02:18:40.558" v="334"/>
          <ac:spMkLst>
            <pc:docMk/>
            <pc:sldMk cId="976026395" sldId="495"/>
            <ac:spMk id="54" creationId="{DF36B994-8973-F853-ED95-3278D75F7D1D}"/>
          </ac:spMkLst>
        </pc:spChg>
        <pc:spChg chg="mod">
          <ac:chgData name="Liu Yu" userId="fa1ce6bb9463f949" providerId="LiveId" clId="{CB25717A-2FB1-0D4A-9CE5-FABD9B91A7E9}" dt="2023-05-16T02:18:40.558" v="334"/>
          <ac:spMkLst>
            <pc:docMk/>
            <pc:sldMk cId="976026395" sldId="495"/>
            <ac:spMk id="55" creationId="{840EF6DE-D85B-C780-6541-D5EFBB477772}"/>
          </ac:spMkLst>
        </pc:spChg>
        <pc:grpChg chg="add del mod">
          <ac:chgData name="Liu Yu" userId="fa1ce6bb9463f949" providerId="LiveId" clId="{CB25717A-2FB1-0D4A-9CE5-FABD9B91A7E9}" dt="2023-05-16T02:18:13.028" v="327"/>
          <ac:grpSpMkLst>
            <pc:docMk/>
            <pc:sldMk cId="976026395" sldId="495"/>
            <ac:grpSpMk id="3" creationId="{4FE9BCEA-E9D7-A5AC-9DD5-F0AD3E78EFB8}"/>
          </ac:grpSpMkLst>
        </pc:grpChg>
        <pc:grpChg chg="add del mod">
          <ac:chgData name="Liu Yu" userId="fa1ce6bb9463f949" providerId="LiveId" clId="{CB25717A-2FB1-0D4A-9CE5-FABD9B91A7E9}" dt="2023-05-16T02:18:13.028" v="327"/>
          <ac:grpSpMkLst>
            <pc:docMk/>
            <pc:sldMk cId="976026395" sldId="495"/>
            <ac:grpSpMk id="7" creationId="{6D2E57C3-AAD6-1F5B-B9F9-E65070127113}"/>
          </ac:grpSpMkLst>
        </pc:grpChg>
        <pc:grpChg chg="add del mod">
          <ac:chgData name="Liu Yu" userId="fa1ce6bb9463f949" providerId="LiveId" clId="{CB25717A-2FB1-0D4A-9CE5-FABD9B91A7E9}" dt="2023-05-16T02:18:13.028" v="327"/>
          <ac:grpSpMkLst>
            <pc:docMk/>
            <pc:sldMk cId="976026395" sldId="495"/>
            <ac:grpSpMk id="10" creationId="{13A8D777-34D0-16AF-E25A-AE6F7B816E84}"/>
          </ac:grpSpMkLst>
        </pc:grpChg>
        <pc:grpChg chg="add del mod">
          <ac:chgData name="Liu Yu" userId="fa1ce6bb9463f949" providerId="LiveId" clId="{CB25717A-2FB1-0D4A-9CE5-FABD9B91A7E9}" dt="2023-05-16T02:18:13.028" v="327"/>
          <ac:grpSpMkLst>
            <pc:docMk/>
            <pc:sldMk cId="976026395" sldId="495"/>
            <ac:grpSpMk id="14" creationId="{C8DF637E-E935-1DBB-CC5F-4C977FD633EA}"/>
          </ac:grpSpMkLst>
        </pc:grpChg>
        <pc:grpChg chg="add del mod">
          <ac:chgData name="Liu Yu" userId="fa1ce6bb9463f949" providerId="LiveId" clId="{CB25717A-2FB1-0D4A-9CE5-FABD9B91A7E9}" dt="2023-05-16T02:18:13.028" v="327"/>
          <ac:grpSpMkLst>
            <pc:docMk/>
            <pc:sldMk cId="976026395" sldId="495"/>
            <ac:grpSpMk id="17" creationId="{7498B2DD-BF10-6001-E544-B036A23A4CD5}"/>
          </ac:grpSpMkLst>
        </pc:grpChg>
        <pc:grpChg chg="add del mod">
          <ac:chgData name="Liu Yu" userId="fa1ce6bb9463f949" providerId="LiveId" clId="{CB25717A-2FB1-0D4A-9CE5-FABD9B91A7E9}" dt="2023-05-16T02:18:39.370" v="333"/>
          <ac:grpSpMkLst>
            <pc:docMk/>
            <pc:sldMk cId="976026395" sldId="495"/>
            <ac:grpSpMk id="20" creationId="{63AE4A81-3176-7EDA-60F2-41003BE6DD87}"/>
          </ac:grpSpMkLst>
        </pc:grpChg>
        <pc:grpChg chg="add del mod">
          <ac:chgData name="Liu Yu" userId="fa1ce6bb9463f949" providerId="LiveId" clId="{CB25717A-2FB1-0D4A-9CE5-FABD9B91A7E9}" dt="2023-05-16T02:18:39.370" v="333"/>
          <ac:grpSpMkLst>
            <pc:docMk/>
            <pc:sldMk cId="976026395" sldId="495"/>
            <ac:grpSpMk id="23" creationId="{46E92A49-FC22-94E4-28A3-42762F977043}"/>
          </ac:grpSpMkLst>
        </pc:grpChg>
        <pc:grpChg chg="add del mod">
          <ac:chgData name="Liu Yu" userId="fa1ce6bb9463f949" providerId="LiveId" clId="{CB25717A-2FB1-0D4A-9CE5-FABD9B91A7E9}" dt="2023-05-16T02:18:39.370" v="333"/>
          <ac:grpSpMkLst>
            <pc:docMk/>
            <pc:sldMk cId="976026395" sldId="495"/>
            <ac:grpSpMk id="26" creationId="{1BEE30BF-9890-7809-2C7B-06E31A2E07DE}"/>
          </ac:grpSpMkLst>
        </pc:grpChg>
        <pc:grpChg chg="add del mod">
          <ac:chgData name="Liu Yu" userId="fa1ce6bb9463f949" providerId="LiveId" clId="{CB25717A-2FB1-0D4A-9CE5-FABD9B91A7E9}" dt="2023-05-16T02:18:39.370" v="333"/>
          <ac:grpSpMkLst>
            <pc:docMk/>
            <pc:sldMk cId="976026395" sldId="495"/>
            <ac:grpSpMk id="29" creationId="{472C5B77-412C-68F4-F724-32531A562C87}"/>
          </ac:grpSpMkLst>
        </pc:grpChg>
        <pc:grpChg chg="add del mod">
          <ac:chgData name="Liu Yu" userId="fa1ce6bb9463f949" providerId="LiveId" clId="{CB25717A-2FB1-0D4A-9CE5-FABD9B91A7E9}" dt="2023-05-16T02:18:39.370" v="333"/>
          <ac:grpSpMkLst>
            <pc:docMk/>
            <pc:sldMk cId="976026395" sldId="495"/>
            <ac:grpSpMk id="32" creationId="{A56D28C2-BB86-9230-B757-C126D93F4EB2}"/>
          </ac:grpSpMkLst>
        </pc:grpChg>
        <pc:grpChg chg="add del mod">
          <ac:chgData name="Liu Yu" userId="fa1ce6bb9463f949" providerId="LiveId" clId="{CB25717A-2FB1-0D4A-9CE5-FABD9B91A7E9}" dt="2023-05-16T02:18:39.370" v="333"/>
          <ac:grpSpMkLst>
            <pc:docMk/>
            <pc:sldMk cId="976026395" sldId="495"/>
            <ac:grpSpMk id="35" creationId="{49BCA171-D451-10E3-E58C-57C1093D2D48}"/>
          </ac:grpSpMkLst>
        </pc:grpChg>
        <pc:grpChg chg="add mod">
          <ac:chgData name="Liu Yu" userId="fa1ce6bb9463f949" providerId="LiveId" clId="{CB25717A-2FB1-0D4A-9CE5-FABD9B91A7E9}" dt="2023-05-16T02:19:03.298" v="337" actId="1076"/>
          <ac:grpSpMkLst>
            <pc:docMk/>
            <pc:sldMk cId="976026395" sldId="495"/>
            <ac:grpSpMk id="38" creationId="{64F066B7-3EF0-6849-6F57-5C016BEE0851}"/>
          </ac:grpSpMkLst>
        </pc:grpChg>
        <pc:grpChg chg="add mod">
          <ac:chgData name="Liu Yu" userId="fa1ce6bb9463f949" providerId="LiveId" clId="{CB25717A-2FB1-0D4A-9CE5-FABD9B91A7E9}" dt="2023-05-16T02:19:03.298" v="337" actId="1076"/>
          <ac:grpSpMkLst>
            <pc:docMk/>
            <pc:sldMk cId="976026395" sldId="495"/>
            <ac:grpSpMk id="41" creationId="{F893DE9A-4BAF-3E4B-24F8-FA513554C0EE}"/>
          </ac:grpSpMkLst>
        </pc:grpChg>
        <pc:grpChg chg="add mod">
          <ac:chgData name="Liu Yu" userId="fa1ce6bb9463f949" providerId="LiveId" clId="{CB25717A-2FB1-0D4A-9CE5-FABD9B91A7E9}" dt="2023-05-16T02:19:03.298" v="337" actId="1076"/>
          <ac:grpSpMkLst>
            <pc:docMk/>
            <pc:sldMk cId="976026395" sldId="495"/>
            <ac:grpSpMk id="44" creationId="{868CFE5F-DEDB-50E8-417F-E83F6E912723}"/>
          </ac:grpSpMkLst>
        </pc:grpChg>
        <pc:grpChg chg="add mod">
          <ac:chgData name="Liu Yu" userId="fa1ce6bb9463f949" providerId="LiveId" clId="{CB25717A-2FB1-0D4A-9CE5-FABD9B91A7E9}" dt="2023-05-16T02:19:03.298" v="337" actId="1076"/>
          <ac:grpSpMkLst>
            <pc:docMk/>
            <pc:sldMk cId="976026395" sldId="495"/>
            <ac:grpSpMk id="47" creationId="{2C2A1878-C750-3C82-7383-BBD7FD40BB0E}"/>
          </ac:grpSpMkLst>
        </pc:grpChg>
        <pc:grpChg chg="add mod">
          <ac:chgData name="Liu Yu" userId="fa1ce6bb9463f949" providerId="LiveId" clId="{CB25717A-2FB1-0D4A-9CE5-FABD9B91A7E9}" dt="2023-05-16T02:19:03.298" v="337" actId="1076"/>
          <ac:grpSpMkLst>
            <pc:docMk/>
            <pc:sldMk cId="976026395" sldId="495"/>
            <ac:grpSpMk id="50" creationId="{C85F8A97-8095-8A40-5241-A0A3C5276489}"/>
          </ac:grpSpMkLst>
        </pc:grpChg>
        <pc:grpChg chg="add mod">
          <ac:chgData name="Liu Yu" userId="fa1ce6bb9463f949" providerId="LiveId" clId="{CB25717A-2FB1-0D4A-9CE5-FABD9B91A7E9}" dt="2023-05-16T02:19:03.298" v="337" actId="1076"/>
          <ac:grpSpMkLst>
            <pc:docMk/>
            <pc:sldMk cId="976026395" sldId="495"/>
            <ac:grpSpMk id="53" creationId="{0FA32DFB-536E-D7FD-63B2-DAF35FAB1A7F}"/>
          </ac:grpSpMkLst>
        </pc:grpChg>
      </pc:sldChg>
      <pc:sldChg chg="addSp modSp del">
        <pc:chgData name="Liu Yu" userId="fa1ce6bb9463f949" providerId="LiveId" clId="{CB25717A-2FB1-0D4A-9CE5-FABD9B91A7E9}" dt="2023-05-16T10:40:11.765" v="2802" actId="2696"/>
        <pc:sldMkLst>
          <pc:docMk/>
          <pc:sldMk cId="1009690289" sldId="496"/>
        </pc:sldMkLst>
        <pc:spChg chg="add mod">
          <ac:chgData name="Liu Yu" userId="fa1ce6bb9463f949" providerId="LiveId" clId="{CB25717A-2FB1-0D4A-9CE5-FABD9B91A7E9}" dt="2023-05-16T09:28:36.763" v="2217"/>
          <ac:spMkLst>
            <pc:docMk/>
            <pc:sldMk cId="1009690289" sldId="496"/>
            <ac:spMk id="5" creationId="{E575914F-D4CD-8801-5DDC-CD361D2A2CC5}"/>
          </ac:spMkLst>
        </pc:spChg>
      </pc:sldChg>
      <pc:sldChg chg="addSp modSp mod">
        <pc:chgData name="Liu Yu" userId="fa1ce6bb9463f949" providerId="LiveId" clId="{CB25717A-2FB1-0D4A-9CE5-FABD9B91A7E9}" dt="2023-05-18T02:58:39.943" v="6087" actId="1076"/>
        <pc:sldMkLst>
          <pc:docMk/>
          <pc:sldMk cId="2808355527" sldId="498"/>
        </pc:sldMkLst>
        <pc:spChg chg="mod">
          <ac:chgData name="Liu Yu" userId="fa1ce6bb9463f949" providerId="LiveId" clId="{CB25717A-2FB1-0D4A-9CE5-FABD9B91A7E9}" dt="2023-05-16T12:53:50.210" v="3535" actId="207"/>
          <ac:spMkLst>
            <pc:docMk/>
            <pc:sldMk cId="2808355527" sldId="498"/>
            <ac:spMk id="2" creationId="{4D28E6E8-4107-09F8-1F90-BA5F64A7545C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2808355527" sldId="498"/>
            <ac:spMk id="3" creationId="{7BAA6E91-81AF-D425-AE2A-59447298B3A3}"/>
          </ac:spMkLst>
        </pc:spChg>
        <pc:spChg chg="mod">
          <ac:chgData name="Liu Yu" userId="fa1ce6bb9463f949" providerId="LiveId" clId="{CB25717A-2FB1-0D4A-9CE5-FABD9B91A7E9}" dt="2023-05-18T02:58:39.943" v="6087" actId="1076"/>
          <ac:spMkLst>
            <pc:docMk/>
            <pc:sldMk cId="2808355527" sldId="498"/>
            <ac:spMk id="7" creationId="{2F93FD27-F745-75AC-30B8-4790A651DB43}"/>
          </ac:spMkLst>
        </pc:spChg>
        <pc:spChg chg="add mod">
          <ac:chgData name="Liu Yu" userId="fa1ce6bb9463f949" providerId="LiveId" clId="{CB25717A-2FB1-0D4A-9CE5-FABD9B91A7E9}" dt="2023-05-18T02:58:36.472" v="6086" actId="1076"/>
          <ac:spMkLst>
            <pc:docMk/>
            <pc:sldMk cId="2808355527" sldId="498"/>
            <ac:spMk id="9" creationId="{16D4900A-E46C-302F-1F61-1748EFA9C46C}"/>
          </ac:spMkLst>
        </pc:spChg>
        <pc:graphicFrameChg chg="mod modGraphic">
          <ac:chgData name="Liu Yu" userId="fa1ce6bb9463f949" providerId="LiveId" clId="{CB25717A-2FB1-0D4A-9CE5-FABD9B91A7E9}" dt="2023-05-17T10:39:09.222" v="5600"/>
          <ac:graphicFrameMkLst>
            <pc:docMk/>
            <pc:sldMk cId="2808355527" sldId="498"/>
            <ac:graphicFrameMk id="4" creationId="{5ACAF4CF-2225-23C6-8DFE-161C93894535}"/>
          </ac:graphicFrameMkLst>
        </pc:graphicFrameChg>
        <pc:graphicFrameChg chg="add mod">
          <ac:chgData name="Liu Yu" userId="fa1ce6bb9463f949" providerId="LiveId" clId="{CB25717A-2FB1-0D4A-9CE5-FABD9B91A7E9}" dt="2023-05-18T02:58:36.472" v="6086" actId="1076"/>
          <ac:graphicFrameMkLst>
            <pc:docMk/>
            <pc:sldMk cId="2808355527" sldId="498"/>
            <ac:graphicFrameMk id="6" creationId="{2CB1BB37-1814-3E47-301A-3AB2BE196313}"/>
          </ac:graphicFrameMkLst>
        </pc:graphicFrameChg>
        <pc:picChg chg="mod">
          <ac:chgData name="Liu Yu" userId="fa1ce6bb9463f949" providerId="LiveId" clId="{CB25717A-2FB1-0D4A-9CE5-FABD9B91A7E9}" dt="2023-05-18T02:58:36.472" v="6086" actId="1076"/>
          <ac:picMkLst>
            <pc:docMk/>
            <pc:sldMk cId="2808355527" sldId="498"/>
            <ac:picMk id="13316" creationId="{FF2CAFF0-B126-DF23-231C-A75F5FE5E70D}"/>
          </ac:picMkLst>
        </pc:picChg>
      </pc:sldChg>
      <pc:sldChg chg="addSp modSp mod modAnim">
        <pc:chgData name="Liu Yu" userId="fa1ce6bb9463f949" providerId="LiveId" clId="{CB25717A-2FB1-0D4A-9CE5-FABD9B91A7E9}" dt="2023-05-18T09:52:12.813" v="7602" actId="1076"/>
        <pc:sldMkLst>
          <pc:docMk/>
          <pc:sldMk cId="392208176" sldId="499"/>
        </pc:sldMkLst>
        <pc:spChg chg="mod">
          <ac:chgData name="Liu Yu" userId="fa1ce6bb9463f949" providerId="LiveId" clId="{CB25717A-2FB1-0D4A-9CE5-FABD9B91A7E9}" dt="2023-05-16T12:54:01.222" v="3536" actId="207"/>
          <ac:spMkLst>
            <pc:docMk/>
            <pc:sldMk cId="392208176" sldId="499"/>
            <ac:spMk id="2" creationId="{4D28E6E8-4107-09F8-1F90-BA5F64A7545C}"/>
          </ac:spMkLst>
        </pc:spChg>
        <pc:spChg chg="mod">
          <ac:chgData name="Liu Yu" userId="fa1ce6bb9463f949" providerId="LiveId" clId="{CB25717A-2FB1-0D4A-9CE5-FABD9B91A7E9}" dt="2023-05-18T09:52:12.813" v="7602" actId="1076"/>
          <ac:spMkLst>
            <pc:docMk/>
            <pc:sldMk cId="392208176" sldId="499"/>
            <ac:spMk id="3" creationId="{F84A6C58-0E70-24CA-961A-6E07268C36B6}"/>
          </ac:spMkLst>
        </pc:spChg>
        <pc:spChg chg="mod">
          <ac:chgData name="Liu Yu" userId="fa1ce6bb9463f949" providerId="LiveId" clId="{CB25717A-2FB1-0D4A-9CE5-FABD9B91A7E9}" dt="2023-05-17T03:31:58.744" v="4887" actId="1076"/>
          <ac:spMkLst>
            <pc:docMk/>
            <pc:sldMk cId="392208176" sldId="499"/>
            <ac:spMk id="6" creationId="{8DEDD330-CE9D-8887-7468-C650BC826F42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392208176" sldId="499"/>
            <ac:spMk id="7" creationId="{18ACD4F0-6BD8-B4E1-13BD-3A818842556D}"/>
          </ac:spMkLst>
        </pc:spChg>
        <pc:spChg chg="add mod">
          <ac:chgData name="Liu Yu" userId="fa1ce6bb9463f949" providerId="LiveId" clId="{CB25717A-2FB1-0D4A-9CE5-FABD9B91A7E9}" dt="2023-05-17T03:31:55.911" v="4886" actId="1076"/>
          <ac:spMkLst>
            <pc:docMk/>
            <pc:sldMk cId="392208176" sldId="499"/>
            <ac:spMk id="8" creationId="{D70CF4B4-08CA-2A2F-D8CB-B2AB9ED8DE1C}"/>
          </ac:spMkLst>
        </pc:spChg>
        <pc:graphicFrameChg chg="mod modGraphic">
          <ac:chgData name="Liu Yu" userId="fa1ce6bb9463f949" providerId="LiveId" clId="{CB25717A-2FB1-0D4A-9CE5-FABD9B91A7E9}" dt="2023-05-18T09:52:08.681" v="7601" actId="14100"/>
          <ac:graphicFrameMkLst>
            <pc:docMk/>
            <pc:sldMk cId="392208176" sldId="499"/>
            <ac:graphicFrameMk id="4" creationId="{5ACAF4CF-2225-23C6-8DFE-161C93894535}"/>
          </ac:graphicFrameMkLst>
        </pc:graphicFrameChg>
        <pc:picChg chg="mod">
          <ac:chgData name="Liu Yu" userId="fa1ce6bb9463f949" providerId="LiveId" clId="{CB25717A-2FB1-0D4A-9CE5-FABD9B91A7E9}" dt="2023-05-17T03:31:52.086" v="4885" actId="14100"/>
          <ac:picMkLst>
            <pc:docMk/>
            <pc:sldMk cId="392208176" sldId="499"/>
            <ac:picMk id="14338" creationId="{B7DB4B63-94F9-844B-F324-0AD918F80340}"/>
          </ac:picMkLst>
        </pc:picChg>
      </pc:sldChg>
      <pc:sldChg chg="addSp modSp mod">
        <pc:chgData name="Liu Yu" userId="fa1ce6bb9463f949" providerId="LiveId" clId="{CB25717A-2FB1-0D4A-9CE5-FABD9B91A7E9}" dt="2023-05-18T03:28:48.923" v="6432" actId="20577"/>
        <pc:sldMkLst>
          <pc:docMk/>
          <pc:sldMk cId="3840651555" sldId="500"/>
        </pc:sldMkLst>
        <pc:spChg chg="mod">
          <ac:chgData name="Liu Yu" userId="fa1ce6bb9463f949" providerId="LiveId" clId="{CB25717A-2FB1-0D4A-9CE5-FABD9B91A7E9}" dt="2023-05-16T10:45:52.376" v="2874" actId="207"/>
          <ac:spMkLst>
            <pc:docMk/>
            <pc:sldMk cId="3840651555" sldId="500"/>
            <ac:spMk id="2" creationId="{4D28E6E8-4107-09F8-1F90-BA5F64A7545C}"/>
          </ac:spMkLst>
        </pc:spChg>
        <pc:spChg chg="mod">
          <ac:chgData name="Liu Yu" userId="fa1ce6bb9463f949" providerId="LiveId" clId="{CB25717A-2FB1-0D4A-9CE5-FABD9B91A7E9}" dt="2023-05-18T03:28:48.923" v="6432" actId="20577"/>
          <ac:spMkLst>
            <pc:docMk/>
            <pc:sldMk cId="3840651555" sldId="500"/>
            <ac:spMk id="3" creationId="{F84A6C58-0E70-24CA-961A-6E07268C36B6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3840651555" sldId="500"/>
            <ac:spMk id="4" creationId="{C20AA7A1-4C99-4941-61CA-6E9A19BCA2DD}"/>
          </ac:spMkLst>
        </pc:spChg>
        <pc:spChg chg="mod">
          <ac:chgData name="Liu Yu" userId="fa1ce6bb9463f949" providerId="LiveId" clId="{CB25717A-2FB1-0D4A-9CE5-FABD9B91A7E9}" dt="2023-05-18T03:28:29.041" v="6400" actId="1076"/>
          <ac:spMkLst>
            <pc:docMk/>
            <pc:sldMk cId="3840651555" sldId="500"/>
            <ac:spMk id="9" creationId="{79318395-ED6C-089B-12C9-650FFD9A956C}"/>
          </ac:spMkLst>
        </pc:spChg>
        <pc:spChg chg="mod">
          <ac:chgData name="Liu Yu" userId="fa1ce6bb9463f949" providerId="LiveId" clId="{CB25717A-2FB1-0D4A-9CE5-FABD9B91A7E9}" dt="2023-05-18T03:28:09.639" v="6395" actId="21"/>
          <ac:spMkLst>
            <pc:docMk/>
            <pc:sldMk cId="3840651555" sldId="500"/>
            <ac:spMk id="10" creationId="{8AAC3F52-4048-46F3-DA79-85169C1B764D}"/>
          </ac:spMkLst>
        </pc:spChg>
        <pc:picChg chg="mod">
          <ac:chgData name="Liu Yu" userId="fa1ce6bb9463f949" providerId="LiveId" clId="{CB25717A-2FB1-0D4A-9CE5-FABD9B91A7E9}" dt="2023-05-18T03:28:21.538" v="6399" actId="1076"/>
          <ac:picMkLst>
            <pc:docMk/>
            <pc:sldMk cId="3840651555" sldId="500"/>
            <ac:picMk id="7" creationId="{12EFDFA2-86B8-4CE1-777A-2CF727ECEF2F}"/>
          </ac:picMkLst>
        </pc:picChg>
        <pc:picChg chg="mod">
          <ac:chgData name="Liu Yu" userId="fa1ce6bb9463f949" providerId="LiveId" clId="{CB25717A-2FB1-0D4A-9CE5-FABD9B91A7E9}" dt="2023-05-18T03:28:21.538" v="6399" actId="1076"/>
          <ac:picMkLst>
            <pc:docMk/>
            <pc:sldMk cId="3840651555" sldId="500"/>
            <ac:picMk id="8" creationId="{4E92C3F6-1B94-3C81-C35C-D3145D7CA5AF}"/>
          </ac:picMkLst>
        </pc:picChg>
      </pc:sldChg>
      <pc:sldChg chg="addSp delSp modSp mod modAnim">
        <pc:chgData name="Liu Yu" userId="fa1ce6bb9463f949" providerId="LiveId" clId="{CB25717A-2FB1-0D4A-9CE5-FABD9B91A7E9}" dt="2023-05-18T03:54:01.905" v="6737" actId="20577"/>
        <pc:sldMkLst>
          <pc:docMk/>
          <pc:sldMk cId="1953845485" sldId="501"/>
        </pc:sldMkLst>
        <pc:spChg chg="mod">
          <ac:chgData name="Liu Yu" userId="fa1ce6bb9463f949" providerId="LiveId" clId="{CB25717A-2FB1-0D4A-9CE5-FABD9B91A7E9}" dt="2023-05-16T10:46:05.818" v="2877" actId="207"/>
          <ac:spMkLst>
            <pc:docMk/>
            <pc:sldMk cId="1953845485" sldId="501"/>
            <ac:spMk id="2" creationId="{4D28E6E8-4107-09F8-1F90-BA5F64A7545C}"/>
          </ac:spMkLst>
        </pc:spChg>
        <pc:spChg chg="mod">
          <ac:chgData name="Liu Yu" userId="fa1ce6bb9463f949" providerId="LiveId" clId="{CB25717A-2FB1-0D4A-9CE5-FABD9B91A7E9}" dt="2023-05-18T03:54:01.905" v="6737" actId="20577"/>
          <ac:spMkLst>
            <pc:docMk/>
            <pc:sldMk cId="1953845485" sldId="501"/>
            <ac:spMk id="3" creationId="{F84A6C58-0E70-24CA-961A-6E07268C36B6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1953845485" sldId="501"/>
            <ac:spMk id="4" creationId="{DA91D3ED-C3EA-A1F6-F93F-A4E32D26FD88}"/>
          </ac:spMkLst>
        </pc:spChg>
        <pc:spChg chg="add mod">
          <ac:chgData name="Liu Yu" userId="fa1ce6bb9463f949" providerId="LiveId" clId="{CB25717A-2FB1-0D4A-9CE5-FABD9B91A7E9}" dt="2023-05-18T03:06:50.044" v="6152" actId="1076"/>
          <ac:spMkLst>
            <pc:docMk/>
            <pc:sldMk cId="1953845485" sldId="501"/>
            <ac:spMk id="6" creationId="{3FBB064A-1AF0-3B47-D837-F3D10CF53C7A}"/>
          </ac:spMkLst>
        </pc:spChg>
        <pc:spChg chg="add mod">
          <ac:chgData name="Liu Yu" userId="fa1ce6bb9463f949" providerId="LiveId" clId="{CB25717A-2FB1-0D4A-9CE5-FABD9B91A7E9}" dt="2023-05-18T03:08:44.048" v="6170" actId="1076"/>
          <ac:spMkLst>
            <pc:docMk/>
            <pc:sldMk cId="1953845485" sldId="501"/>
            <ac:spMk id="7" creationId="{91BC7A91-760B-1EED-D3CB-758144753456}"/>
          </ac:spMkLst>
        </pc:spChg>
        <pc:spChg chg="mod">
          <ac:chgData name="Liu Yu" userId="fa1ce6bb9463f949" providerId="LiveId" clId="{CB25717A-2FB1-0D4A-9CE5-FABD9B91A7E9}" dt="2023-05-18T03:20:47.941" v="6224" actId="1076"/>
          <ac:spMkLst>
            <pc:docMk/>
            <pc:sldMk cId="1953845485" sldId="501"/>
            <ac:spMk id="11" creationId="{2667C90A-D1C0-951B-4512-93F6AF9CB264}"/>
          </ac:spMkLst>
        </pc:spChg>
        <pc:spChg chg="add mod">
          <ac:chgData name="Liu Yu" userId="fa1ce6bb9463f949" providerId="LiveId" clId="{CB25717A-2FB1-0D4A-9CE5-FABD9B91A7E9}" dt="2023-05-18T03:25:09.129" v="6307" actId="20577"/>
          <ac:spMkLst>
            <pc:docMk/>
            <pc:sldMk cId="1953845485" sldId="501"/>
            <ac:spMk id="14" creationId="{881E0FCC-C3A0-A8D0-81CE-0174C14CCFA2}"/>
          </ac:spMkLst>
        </pc:spChg>
        <pc:graphicFrameChg chg="mod">
          <ac:chgData name="Liu Yu" userId="fa1ce6bb9463f949" providerId="LiveId" clId="{CB25717A-2FB1-0D4A-9CE5-FABD9B91A7E9}" dt="2023-05-18T03:18:54.829" v="6191" actId="14100"/>
          <ac:graphicFrameMkLst>
            <pc:docMk/>
            <pc:sldMk cId="1953845485" sldId="501"/>
            <ac:graphicFrameMk id="10" creationId="{12BAC87F-C88B-C250-07B9-CB5153CAF620}"/>
          </ac:graphicFrameMkLst>
        </pc:graphicFrameChg>
        <pc:picChg chg="mod">
          <ac:chgData name="Liu Yu" userId="fa1ce6bb9463f949" providerId="LiveId" clId="{CB25717A-2FB1-0D4A-9CE5-FABD9B91A7E9}" dt="2023-05-18T03:07:24.409" v="6159" actId="1076"/>
          <ac:picMkLst>
            <pc:docMk/>
            <pc:sldMk cId="1953845485" sldId="501"/>
            <ac:picMk id="5" creationId="{9A095815-3667-8066-1905-DBD99A9ECEE5}"/>
          </ac:picMkLst>
        </pc:picChg>
        <pc:picChg chg="add del mod">
          <ac:chgData name="Liu Yu" userId="fa1ce6bb9463f949" providerId="LiveId" clId="{CB25717A-2FB1-0D4A-9CE5-FABD9B91A7E9}" dt="2023-05-18T03:06:04.202" v="6134" actId="478"/>
          <ac:picMkLst>
            <pc:docMk/>
            <pc:sldMk cId="1953845485" sldId="501"/>
            <ac:picMk id="9" creationId="{0DF0DB9D-6B4A-EA25-2768-A08995CD38C9}"/>
          </ac:picMkLst>
        </pc:picChg>
        <pc:picChg chg="mod">
          <ac:chgData name="Liu Yu" userId="fa1ce6bb9463f949" providerId="LiveId" clId="{CB25717A-2FB1-0D4A-9CE5-FABD9B91A7E9}" dt="2023-05-18T03:08:49.053" v="6172" actId="1076"/>
          <ac:picMkLst>
            <pc:docMk/>
            <pc:sldMk cId="1953845485" sldId="501"/>
            <ac:picMk id="16388" creationId="{B369BA85-23B3-95E2-1B48-28B80159A873}"/>
          </ac:picMkLst>
        </pc:picChg>
        <pc:picChg chg="add del mod">
          <ac:chgData name="Liu Yu" userId="fa1ce6bb9463f949" providerId="LiveId" clId="{CB25717A-2FB1-0D4A-9CE5-FABD9B91A7E9}" dt="2023-05-18T03:19:01.982" v="6195" actId="478"/>
          <ac:picMkLst>
            <pc:docMk/>
            <pc:sldMk cId="1953845485" sldId="501"/>
            <ac:picMk id="31746" creationId="{7BA7ACFA-358B-939A-1373-BB9803E4BC70}"/>
          </ac:picMkLst>
        </pc:picChg>
        <pc:picChg chg="add mod">
          <ac:chgData name="Liu Yu" userId="fa1ce6bb9463f949" providerId="LiveId" clId="{CB25717A-2FB1-0D4A-9CE5-FABD9B91A7E9}" dt="2023-05-18T03:19:01.040" v="6194" actId="1076"/>
          <ac:picMkLst>
            <pc:docMk/>
            <pc:sldMk cId="1953845485" sldId="501"/>
            <ac:picMk id="31748" creationId="{A4B5058C-8056-0D3E-5A71-099AF2806B2A}"/>
          </ac:picMkLst>
        </pc:picChg>
        <pc:cxnChg chg="add mod">
          <ac:chgData name="Liu Yu" userId="fa1ce6bb9463f949" providerId="LiveId" clId="{CB25717A-2FB1-0D4A-9CE5-FABD9B91A7E9}" dt="2023-05-18T03:20:47.941" v="6224" actId="1076"/>
          <ac:cxnSpMkLst>
            <pc:docMk/>
            <pc:sldMk cId="1953845485" sldId="501"/>
            <ac:cxnSpMk id="13" creationId="{09465967-6100-3CAE-9A18-56EF7337D8AB}"/>
          </ac:cxnSpMkLst>
        </pc:cxnChg>
      </pc:sldChg>
      <pc:sldChg chg="addSp delSp modSp mod ord setBg">
        <pc:chgData name="Liu Yu" userId="fa1ce6bb9463f949" providerId="LiveId" clId="{CB25717A-2FB1-0D4A-9CE5-FABD9B91A7E9}" dt="2023-05-18T04:58:59.381" v="7310" actId="20578"/>
        <pc:sldMkLst>
          <pc:docMk/>
          <pc:sldMk cId="904316617" sldId="504"/>
        </pc:sldMkLst>
        <pc:spChg chg="mod">
          <ac:chgData name="Liu Yu" userId="fa1ce6bb9463f949" providerId="LiveId" clId="{CB25717A-2FB1-0D4A-9CE5-FABD9B91A7E9}" dt="2023-05-16T10:48:46.638" v="2895" actId="207"/>
          <ac:spMkLst>
            <pc:docMk/>
            <pc:sldMk cId="904316617" sldId="504"/>
            <ac:spMk id="2" creationId="{4D28E6E8-4107-09F8-1F90-BA5F64A7545C}"/>
          </ac:spMkLst>
        </pc:spChg>
        <pc:spChg chg="mod">
          <ac:chgData name="Liu Yu" userId="fa1ce6bb9463f949" providerId="LiveId" clId="{CB25717A-2FB1-0D4A-9CE5-FABD9B91A7E9}" dt="2023-05-18T03:09:11.123" v="6183" actId="403"/>
          <ac:spMkLst>
            <pc:docMk/>
            <pc:sldMk cId="904316617" sldId="504"/>
            <ac:spMk id="3" creationId="{F84A6C58-0E70-24CA-961A-6E07268C36B6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904316617" sldId="504"/>
            <ac:spMk id="5" creationId="{1B5CA635-4B94-B651-367E-E24B7E3F150A}"/>
          </ac:spMkLst>
        </pc:spChg>
        <pc:picChg chg="add del mod">
          <ac:chgData name="Liu Yu" userId="fa1ce6bb9463f949" providerId="LiveId" clId="{CB25717A-2FB1-0D4A-9CE5-FABD9B91A7E9}" dt="2023-05-16T10:51:50.292" v="2908" actId="478"/>
          <ac:picMkLst>
            <pc:docMk/>
            <pc:sldMk cId="904316617" sldId="504"/>
            <ac:picMk id="4" creationId="{D46D4ED4-AFF0-34EA-7A9F-EEBEB8D6ACE9}"/>
          </ac:picMkLst>
        </pc:picChg>
        <pc:picChg chg="add del">
          <ac:chgData name="Liu Yu" userId="fa1ce6bb9463f949" providerId="LiveId" clId="{CB25717A-2FB1-0D4A-9CE5-FABD9B91A7E9}" dt="2023-05-16T12:26:18.294" v="2912"/>
          <ac:picMkLst>
            <pc:docMk/>
            <pc:sldMk cId="904316617" sldId="504"/>
            <ac:picMk id="6" creationId="{B0E42F91-CC6E-EC60-8389-32A052B00DA5}"/>
          </ac:picMkLst>
        </pc:picChg>
        <pc:picChg chg="add mod">
          <ac:chgData name="Liu Yu" userId="fa1ce6bb9463f949" providerId="LiveId" clId="{CB25717A-2FB1-0D4A-9CE5-FABD9B91A7E9}" dt="2023-05-17T04:48:56.282" v="4930" actId="1076"/>
          <ac:picMkLst>
            <pc:docMk/>
            <pc:sldMk cId="904316617" sldId="504"/>
            <ac:picMk id="8" creationId="{DC2A9DB9-8AD5-9C3F-2B03-041E2A76410D}"/>
          </ac:picMkLst>
        </pc:picChg>
        <pc:picChg chg="add del mod">
          <ac:chgData name="Liu Yu" userId="fa1ce6bb9463f949" providerId="LiveId" clId="{CB25717A-2FB1-0D4A-9CE5-FABD9B91A7E9}" dt="2023-05-16T10:48:17.803" v="2892" actId="478"/>
          <ac:picMkLst>
            <pc:docMk/>
            <pc:sldMk cId="904316617" sldId="504"/>
            <ac:picMk id="24578" creationId="{01324ECC-B7AE-A707-928A-E5D20D50505E}"/>
          </ac:picMkLst>
        </pc:picChg>
        <pc:picChg chg="add del">
          <ac:chgData name="Liu Yu" userId="fa1ce6bb9463f949" providerId="LiveId" clId="{CB25717A-2FB1-0D4A-9CE5-FABD9B91A7E9}" dt="2023-05-16T10:50:04.979" v="2898"/>
          <ac:picMkLst>
            <pc:docMk/>
            <pc:sldMk cId="904316617" sldId="504"/>
            <ac:picMk id="24580" creationId="{D920DEFD-8AAB-E80D-A0EC-2848E0D4BC09}"/>
          </ac:picMkLst>
        </pc:picChg>
        <pc:picChg chg="add del">
          <ac:chgData name="Liu Yu" userId="fa1ce6bb9463f949" providerId="LiveId" clId="{CB25717A-2FB1-0D4A-9CE5-FABD9B91A7E9}" dt="2023-05-16T10:50:36.094" v="2901"/>
          <ac:picMkLst>
            <pc:docMk/>
            <pc:sldMk cId="904316617" sldId="504"/>
            <ac:picMk id="24582" creationId="{4E5E5094-5787-2EC7-49D7-06AC4880122F}"/>
          </ac:picMkLst>
        </pc:picChg>
        <pc:picChg chg="add del mod">
          <ac:chgData name="Liu Yu" userId="fa1ce6bb9463f949" providerId="LiveId" clId="{CB25717A-2FB1-0D4A-9CE5-FABD9B91A7E9}" dt="2023-05-16T10:51:50.292" v="2908" actId="478"/>
          <ac:picMkLst>
            <pc:docMk/>
            <pc:sldMk cId="904316617" sldId="504"/>
            <ac:picMk id="24584" creationId="{C32A673B-B8D3-9CEC-4A1B-D70898B2F37E}"/>
          </ac:picMkLst>
        </pc:picChg>
        <pc:picChg chg="add del">
          <ac:chgData name="Liu Yu" userId="fa1ce6bb9463f949" providerId="LiveId" clId="{CB25717A-2FB1-0D4A-9CE5-FABD9B91A7E9}" dt="2023-05-16T12:25:48.161" v="2910"/>
          <ac:picMkLst>
            <pc:docMk/>
            <pc:sldMk cId="904316617" sldId="504"/>
            <ac:picMk id="24586" creationId="{760861F6-1C41-7A54-6AEF-E26743F4FAE5}"/>
          </ac:picMkLst>
        </pc:picChg>
      </pc:sldChg>
      <pc:sldChg chg="addSp delSp modSp mod">
        <pc:chgData name="Liu Yu" userId="fa1ce6bb9463f949" providerId="LiveId" clId="{CB25717A-2FB1-0D4A-9CE5-FABD9B91A7E9}" dt="2023-05-18T04:27:53.010" v="7217" actId="1076"/>
        <pc:sldMkLst>
          <pc:docMk/>
          <pc:sldMk cId="4034663297" sldId="505"/>
        </pc:sldMkLst>
        <pc:spChg chg="mod">
          <ac:chgData name="Liu Yu" userId="fa1ce6bb9463f949" providerId="LiveId" clId="{CB25717A-2FB1-0D4A-9CE5-FABD9B91A7E9}" dt="2023-05-16T10:47:16.053" v="2886" actId="207"/>
          <ac:spMkLst>
            <pc:docMk/>
            <pc:sldMk cId="4034663297" sldId="505"/>
            <ac:spMk id="2" creationId="{4D28E6E8-4107-09F8-1F90-BA5F64A7545C}"/>
          </ac:spMkLst>
        </pc:spChg>
        <pc:spChg chg="mod">
          <ac:chgData name="Liu Yu" userId="fa1ce6bb9463f949" providerId="LiveId" clId="{CB25717A-2FB1-0D4A-9CE5-FABD9B91A7E9}" dt="2023-05-18T04:00:07.397" v="6762" actId="20577"/>
          <ac:spMkLst>
            <pc:docMk/>
            <pc:sldMk cId="4034663297" sldId="505"/>
            <ac:spMk id="3" creationId="{F84A6C58-0E70-24CA-961A-6E07268C36B6}"/>
          </ac:spMkLst>
        </pc:spChg>
        <pc:spChg chg="add del">
          <ac:chgData name="Liu Yu" userId="fa1ce6bb9463f949" providerId="LiveId" clId="{CB25717A-2FB1-0D4A-9CE5-FABD9B91A7E9}" dt="2023-05-16T07:19:10.398" v="1499" actId="22"/>
          <ac:spMkLst>
            <pc:docMk/>
            <pc:sldMk cId="4034663297" sldId="505"/>
            <ac:spMk id="5" creationId="{CA6EF3EF-4A33-8F43-82D8-DF06705EE196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4034663297" sldId="505"/>
            <ac:spMk id="6" creationId="{A904D6EB-4327-72E4-CAAD-4F776B18BF95}"/>
          </ac:spMkLst>
        </pc:spChg>
        <pc:picChg chg="add mod">
          <ac:chgData name="Liu Yu" userId="fa1ce6bb9463f949" providerId="LiveId" clId="{CB25717A-2FB1-0D4A-9CE5-FABD9B91A7E9}" dt="2023-05-18T04:27:51.510" v="7216" actId="1076"/>
          <ac:picMkLst>
            <pc:docMk/>
            <pc:sldMk cId="4034663297" sldId="505"/>
            <ac:picMk id="1026" creationId="{4D3353B6-8E38-CAF8-5DF5-125467F51A58}"/>
          </ac:picMkLst>
        </pc:picChg>
        <pc:picChg chg="add del mod">
          <ac:chgData name="Liu Yu" userId="fa1ce6bb9463f949" providerId="LiveId" clId="{CB25717A-2FB1-0D4A-9CE5-FABD9B91A7E9}" dt="2023-05-18T04:27:36.784" v="7210" actId="478"/>
          <ac:picMkLst>
            <pc:docMk/>
            <pc:sldMk cId="4034663297" sldId="505"/>
            <ac:picMk id="1028" creationId="{CC8D6E7B-D70F-2C53-AA88-5CA9ECD62024}"/>
          </ac:picMkLst>
        </pc:picChg>
        <pc:picChg chg="add mod">
          <ac:chgData name="Liu Yu" userId="fa1ce6bb9463f949" providerId="LiveId" clId="{CB25717A-2FB1-0D4A-9CE5-FABD9B91A7E9}" dt="2023-05-18T04:27:53.010" v="7217" actId="1076"/>
          <ac:picMkLst>
            <pc:docMk/>
            <pc:sldMk cId="4034663297" sldId="505"/>
            <ac:picMk id="1030" creationId="{A316141A-6F8A-0904-8C68-0B2750A189B7}"/>
          </ac:picMkLst>
        </pc:picChg>
      </pc:sldChg>
      <pc:sldChg chg="addSp delSp modSp mod">
        <pc:chgData name="Liu Yu" userId="fa1ce6bb9463f949" providerId="LiveId" clId="{CB25717A-2FB1-0D4A-9CE5-FABD9B91A7E9}" dt="2023-05-18T04:34:55.794" v="7274" actId="2710"/>
        <pc:sldMkLst>
          <pc:docMk/>
          <pc:sldMk cId="3474823105" sldId="506"/>
        </pc:sldMkLst>
        <pc:spChg chg="mod">
          <ac:chgData name="Liu Yu" userId="fa1ce6bb9463f949" providerId="LiveId" clId="{CB25717A-2FB1-0D4A-9CE5-FABD9B91A7E9}" dt="2023-05-16T10:47:19.363" v="2887" actId="207"/>
          <ac:spMkLst>
            <pc:docMk/>
            <pc:sldMk cId="3474823105" sldId="506"/>
            <ac:spMk id="2" creationId="{4D28E6E8-4107-09F8-1F90-BA5F64A7545C}"/>
          </ac:spMkLst>
        </pc:spChg>
        <pc:spChg chg="mod">
          <ac:chgData name="Liu Yu" userId="fa1ce6bb9463f949" providerId="LiveId" clId="{CB25717A-2FB1-0D4A-9CE5-FABD9B91A7E9}" dt="2023-05-18T04:34:55.794" v="7274" actId="2710"/>
          <ac:spMkLst>
            <pc:docMk/>
            <pc:sldMk cId="3474823105" sldId="506"/>
            <ac:spMk id="3" creationId="{F84A6C58-0E70-24CA-961A-6E07268C36B6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3474823105" sldId="506"/>
            <ac:spMk id="4" creationId="{EBE7E3CE-94EA-A0A2-582C-EED537691B4B}"/>
          </ac:spMkLst>
        </pc:spChg>
        <pc:spChg chg="add del mod">
          <ac:chgData name="Liu Yu" userId="fa1ce6bb9463f949" providerId="LiveId" clId="{CB25717A-2FB1-0D4A-9CE5-FABD9B91A7E9}" dt="2023-05-18T04:20:44.378" v="7160" actId="478"/>
          <ac:spMkLst>
            <pc:docMk/>
            <pc:sldMk cId="3474823105" sldId="506"/>
            <ac:spMk id="6" creationId="{0E13DF1C-D768-0A3F-EABC-CF7AEB947919}"/>
          </ac:spMkLst>
        </pc:spChg>
        <pc:spChg chg="add del mod">
          <ac:chgData name="Liu Yu" userId="fa1ce6bb9463f949" providerId="LiveId" clId="{CB25717A-2FB1-0D4A-9CE5-FABD9B91A7E9}" dt="2023-05-18T04:33:05.357" v="7261"/>
          <ac:spMkLst>
            <pc:docMk/>
            <pc:sldMk cId="3474823105" sldId="506"/>
            <ac:spMk id="10" creationId="{655F125F-263B-2284-FAC0-52242DD73597}"/>
          </ac:spMkLst>
        </pc:spChg>
        <pc:graphicFrameChg chg="add del mod">
          <ac:chgData name="Liu Yu" userId="fa1ce6bb9463f949" providerId="LiveId" clId="{CB25717A-2FB1-0D4A-9CE5-FABD9B91A7E9}" dt="2023-05-17T10:33:30.619" v="5566" actId="478"/>
          <ac:graphicFrameMkLst>
            <pc:docMk/>
            <pc:sldMk cId="3474823105" sldId="506"/>
            <ac:graphicFrameMk id="5" creationId="{51179FE3-5F62-DA2A-3186-1748D8116249}"/>
          </ac:graphicFrameMkLst>
        </pc:graphicFrameChg>
        <pc:graphicFrameChg chg="add del mod">
          <ac:chgData name="Liu Yu" userId="fa1ce6bb9463f949" providerId="LiveId" clId="{CB25717A-2FB1-0D4A-9CE5-FABD9B91A7E9}" dt="2023-05-18T04:20:46.571" v="7161" actId="478"/>
          <ac:graphicFrameMkLst>
            <pc:docMk/>
            <pc:sldMk cId="3474823105" sldId="506"/>
            <ac:graphicFrameMk id="7" creationId="{51179FE3-5F62-DA2A-3186-1748D8116249}"/>
          </ac:graphicFrameMkLst>
        </pc:graphicFrameChg>
        <pc:graphicFrameChg chg="add del mod">
          <ac:chgData name="Liu Yu" userId="fa1ce6bb9463f949" providerId="LiveId" clId="{CB25717A-2FB1-0D4A-9CE5-FABD9B91A7E9}" dt="2023-05-18T02:57:31.306" v="6074"/>
          <ac:graphicFrameMkLst>
            <pc:docMk/>
            <pc:sldMk cId="3474823105" sldId="506"/>
            <ac:graphicFrameMk id="8" creationId="{FE561678-0AB0-DAD9-3A2B-81672545E5A8}"/>
          </ac:graphicFrameMkLst>
        </pc:graphicFrameChg>
        <pc:picChg chg="add del mod">
          <ac:chgData name="Liu Yu" userId="fa1ce6bb9463f949" providerId="LiveId" clId="{CB25717A-2FB1-0D4A-9CE5-FABD9B91A7E9}" dt="2023-05-18T04:21:35.168" v="7175" actId="21"/>
          <ac:picMkLst>
            <pc:docMk/>
            <pc:sldMk cId="3474823105" sldId="506"/>
            <ac:picMk id="9" creationId="{18C49EFE-8FA4-9C85-F520-B5358591A587}"/>
          </ac:picMkLst>
        </pc:picChg>
        <pc:picChg chg="add del mod">
          <ac:chgData name="Liu Yu" userId="fa1ce6bb9463f949" providerId="LiveId" clId="{CB25717A-2FB1-0D4A-9CE5-FABD9B91A7E9}" dt="2023-05-16T07:59:34.943" v="1992" actId="478"/>
          <ac:picMkLst>
            <pc:docMk/>
            <pc:sldMk cId="3474823105" sldId="506"/>
            <ac:picMk id="3074" creationId="{CA824CFB-AAB1-C917-5811-827CC6B53D05}"/>
          </ac:picMkLst>
        </pc:picChg>
        <pc:picChg chg="add del mod">
          <ac:chgData name="Liu Yu" userId="fa1ce6bb9463f949" providerId="LiveId" clId="{CB25717A-2FB1-0D4A-9CE5-FABD9B91A7E9}" dt="2023-05-18T04:21:00.772" v="7166" actId="21"/>
          <ac:picMkLst>
            <pc:docMk/>
            <pc:sldMk cId="3474823105" sldId="506"/>
            <ac:picMk id="3076" creationId="{B6B6BA1F-BD6D-0B3A-8C26-E61BD327E223}"/>
          </ac:picMkLst>
        </pc:picChg>
        <pc:picChg chg="add del mod">
          <ac:chgData name="Liu Yu" userId="fa1ce6bb9463f949" providerId="LiveId" clId="{CB25717A-2FB1-0D4A-9CE5-FABD9B91A7E9}" dt="2023-05-16T08:01:30.809" v="2003" actId="478"/>
          <ac:picMkLst>
            <pc:docMk/>
            <pc:sldMk cId="3474823105" sldId="506"/>
            <ac:picMk id="3078" creationId="{42A2E2B0-E298-6A2E-94E0-B29246796E90}"/>
          </ac:picMkLst>
        </pc:picChg>
        <pc:picChg chg="add del mod">
          <ac:chgData name="Liu Yu" userId="fa1ce6bb9463f949" providerId="LiveId" clId="{CB25717A-2FB1-0D4A-9CE5-FABD9B91A7E9}" dt="2023-05-18T04:29:58.682" v="7226" actId="21"/>
          <ac:picMkLst>
            <pc:docMk/>
            <pc:sldMk cId="3474823105" sldId="506"/>
            <ac:picMk id="3080" creationId="{6C0A359D-2E94-9A55-D6EB-7687A2E8BB83}"/>
          </ac:picMkLst>
        </pc:picChg>
        <pc:picChg chg="add del mod">
          <ac:chgData name="Liu Yu" userId="fa1ce6bb9463f949" providerId="LiveId" clId="{CB25717A-2FB1-0D4A-9CE5-FABD9B91A7E9}" dt="2023-05-16T08:55:10.275" v="2014" actId="478"/>
          <ac:picMkLst>
            <pc:docMk/>
            <pc:sldMk cId="3474823105" sldId="506"/>
            <ac:picMk id="3082" creationId="{7F16FD74-C8F7-D60E-D67E-572560F4534C}"/>
          </ac:picMkLst>
        </pc:picChg>
        <pc:picChg chg="add del mod">
          <ac:chgData name="Liu Yu" userId="fa1ce6bb9463f949" providerId="LiveId" clId="{CB25717A-2FB1-0D4A-9CE5-FABD9B91A7E9}" dt="2023-05-18T04:24:10.773" v="7191" actId="21"/>
          <ac:picMkLst>
            <pc:docMk/>
            <pc:sldMk cId="3474823105" sldId="506"/>
            <ac:picMk id="3084" creationId="{FB46ED58-CA00-A3A1-33D0-F5247B593E7E}"/>
          </ac:picMkLst>
        </pc:picChg>
        <pc:picChg chg="add del mod">
          <ac:chgData name="Liu Yu" userId="fa1ce6bb9463f949" providerId="LiveId" clId="{CB25717A-2FB1-0D4A-9CE5-FABD9B91A7E9}" dt="2023-05-18T04:22:11.726" v="7182" actId="478"/>
          <ac:picMkLst>
            <pc:docMk/>
            <pc:sldMk cId="3474823105" sldId="506"/>
            <ac:picMk id="3086" creationId="{A714D14A-0D7C-1728-8123-36C19DFECFE6}"/>
          </ac:picMkLst>
        </pc:picChg>
        <pc:picChg chg="add del mod">
          <ac:chgData name="Liu Yu" userId="fa1ce6bb9463f949" providerId="LiveId" clId="{CB25717A-2FB1-0D4A-9CE5-FABD9B91A7E9}" dt="2023-05-18T04:23:40.215" v="7187" actId="21"/>
          <ac:picMkLst>
            <pc:docMk/>
            <pc:sldMk cId="3474823105" sldId="506"/>
            <ac:picMk id="3088" creationId="{B4C6B9FC-4B54-CD4F-C8ED-4B2788BACAF1}"/>
          </ac:picMkLst>
        </pc:picChg>
        <pc:picChg chg="add mod">
          <ac:chgData name="Liu Yu" userId="fa1ce6bb9463f949" providerId="LiveId" clId="{CB25717A-2FB1-0D4A-9CE5-FABD9B91A7E9}" dt="2023-05-18T04:24:33.783" v="7199" actId="14100"/>
          <ac:picMkLst>
            <pc:docMk/>
            <pc:sldMk cId="3474823105" sldId="506"/>
            <ac:picMk id="3090" creationId="{E6F22943-C819-1BFD-EAE5-F10B48459F53}"/>
          </ac:picMkLst>
        </pc:picChg>
        <pc:picChg chg="add del mod">
          <ac:chgData name="Liu Yu" userId="fa1ce6bb9463f949" providerId="LiveId" clId="{CB25717A-2FB1-0D4A-9CE5-FABD9B91A7E9}" dt="2023-05-18T04:31:51.918" v="7242" actId="21"/>
          <ac:picMkLst>
            <pc:docMk/>
            <pc:sldMk cId="3474823105" sldId="506"/>
            <ac:picMk id="3092" creationId="{0BBE5571-836B-FE80-4D9C-B0195861396D}"/>
          </ac:picMkLst>
        </pc:picChg>
        <pc:picChg chg="add mod">
          <ac:chgData name="Liu Yu" userId="fa1ce6bb9463f949" providerId="LiveId" clId="{CB25717A-2FB1-0D4A-9CE5-FABD9B91A7E9}" dt="2023-05-18T04:33:04.380" v="7259" actId="1076"/>
          <ac:picMkLst>
            <pc:docMk/>
            <pc:sldMk cId="3474823105" sldId="506"/>
            <ac:picMk id="3094" creationId="{2BDCC728-7354-68D2-BFCF-E4791660DA87}"/>
          </ac:picMkLst>
        </pc:picChg>
      </pc:sldChg>
      <pc:sldChg chg="addSp modSp mod">
        <pc:chgData name="Liu Yu" userId="fa1ce6bb9463f949" providerId="LiveId" clId="{CB25717A-2FB1-0D4A-9CE5-FABD9B91A7E9}" dt="2023-05-18T04:53:52.722" v="7296" actId="1076"/>
        <pc:sldMkLst>
          <pc:docMk/>
          <pc:sldMk cId="2341542050" sldId="507"/>
        </pc:sldMkLst>
        <pc:spChg chg="add mod">
          <ac:chgData name="Liu Yu" userId="fa1ce6bb9463f949" providerId="LiveId" clId="{CB25717A-2FB1-0D4A-9CE5-FABD9B91A7E9}" dt="2023-05-16T09:28:36.763" v="2217"/>
          <ac:spMkLst>
            <pc:docMk/>
            <pc:sldMk cId="2341542050" sldId="507"/>
            <ac:spMk id="2" creationId="{7E0236A8-96F6-64BF-1284-67D3F70878E5}"/>
          </ac:spMkLst>
        </pc:spChg>
        <pc:spChg chg="mod">
          <ac:chgData name="Liu Yu" userId="fa1ce6bb9463f949" providerId="LiveId" clId="{CB25717A-2FB1-0D4A-9CE5-FABD9B91A7E9}" dt="2023-05-18T04:53:52.722" v="7296" actId="1076"/>
          <ac:spMkLst>
            <pc:docMk/>
            <pc:sldMk cId="2341542050" sldId="507"/>
            <ac:spMk id="7" creationId="{8EB2982E-297E-AF63-9826-DEB58076886E}"/>
          </ac:spMkLst>
        </pc:spChg>
        <pc:spChg chg="mod">
          <ac:chgData name="Liu Yu" userId="fa1ce6bb9463f949" providerId="LiveId" clId="{CB25717A-2FB1-0D4A-9CE5-FABD9B91A7E9}" dt="2023-05-18T04:53:46.658" v="7295" actId="1076"/>
          <ac:spMkLst>
            <pc:docMk/>
            <pc:sldMk cId="2341542050" sldId="507"/>
            <ac:spMk id="8" creationId="{BEC0D2E6-F5E8-EB1A-DE7C-F73C5325E13B}"/>
          </ac:spMkLst>
        </pc:spChg>
        <pc:spChg chg="mod">
          <ac:chgData name="Liu Yu" userId="fa1ce6bb9463f949" providerId="LiveId" clId="{CB25717A-2FB1-0D4A-9CE5-FABD9B91A7E9}" dt="2023-05-18T04:53:42.023" v="7294" actId="1076"/>
          <ac:spMkLst>
            <pc:docMk/>
            <pc:sldMk cId="2341542050" sldId="507"/>
            <ac:spMk id="9" creationId="{C8C53D04-D5BC-323E-2D06-13A2A04C114C}"/>
          </ac:spMkLst>
        </pc:spChg>
        <pc:spChg chg="mod">
          <ac:chgData name="Liu Yu" userId="fa1ce6bb9463f949" providerId="LiveId" clId="{CB25717A-2FB1-0D4A-9CE5-FABD9B91A7E9}" dt="2023-05-17T10:34:38.434" v="5579" actId="1076"/>
          <ac:spMkLst>
            <pc:docMk/>
            <pc:sldMk cId="2341542050" sldId="507"/>
            <ac:spMk id="10" creationId="{DFD78113-9F13-B696-FB4D-F74C0EF3BFD2}"/>
          </ac:spMkLst>
        </pc:spChg>
        <pc:picChg chg="mod">
          <ac:chgData name="Liu Yu" userId="fa1ce6bb9463f949" providerId="LiveId" clId="{CB25717A-2FB1-0D4A-9CE5-FABD9B91A7E9}" dt="2023-05-18T04:53:26.013" v="7291" actId="14100"/>
          <ac:picMkLst>
            <pc:docMk/>
            <pc:sldMk cId="2341542050" sldId="507"/>
            <ac:picMk id="18434" creationId="{52A0395F-90B1-C35A-DCB1-87B62739ADA1}"/>
          </ac:picMkLst>
        </pc:picChg>
        <pc:picChg chg="mod">
          <ac:chgData name="Liu Yu" userId="fa1ce6bb9463f949" providerId="LiveId" clId="{CB25717A-2FB1-0D4A-9CE5-FABD9B91A7E9}" dt="2023-05-18T04:53:28.498" v="7292" actId="14100"/>
          <ac:picMkLst>
            <pc:docMk/>
            <pc:sldMk cId="2341542050" sldId="507"/>
            <ac:picMk id="18436" creationId="{A5F87663-3583-EA60-003E-955E4C5C98DD}"/>
          </ac:picMkLst>
        </pc:picChg>
        <pc:picChg chg="mod">
          <ac:chgData name="Liu Yu" userId="fa1ce6bb9463f949" providerId="LiveId" clId="{CB25717A-2FB1-0D4A-9CE5-FABD9B91A7E9}" dt="2023-05-18T04:53:21.145" v="7290" actId="14100"/>
          <ac:picMkLst>
            <pc:docMk/>
            <pc:sldMk cId="2341542050" sldId="507"/>
            <ac:picMk id="18438" creationId="{EE42723F-2803-AB05-ACCE-9F237777E99B}"/>
          </ac:picMkLst>
        </pc:picChg>
      </pc:sldChg>
      <pc:sldChg chg="addSp modSp del">
        <pc:chgData name="Liu Yu" userId="fa1ce6bb9463f949" providerId="LiveId" clId="{CB25717A-2FB1-0D4A-9CE5-FABD9B91A7E9}" dt="2023-05-16T10:43:08.082" v="2858" actId="2696"/>
        <pc:sldMkLst>
          <pc:docMk/>
          <pc:sldMk cId="3150342858" sldId="508"/>
        </pc:sldMkLst>
        <pc:spChg chg="add mod">
          <ac:chgData name="Liu Yu" userId="fa1ce6bb9463f949" providerId="LiveId" clId="{CB25717A-2FB1-0D4A-9CE5-FABD9B91A7E9}" dt="2023-05-16T09:28:36.763" v="2217"/>
          <ac:spMkLst>
            <pc:docMk/>
            <pc:sldMk cId="3150342858" sldId="508"/>
            <ac:spMk id="5" creationId="{FE856790-726A-2309-AF9A-AF54B61A2655}"/>
          </ac:spMkLst>
        </pc:spChg>
      </pc:sldChg>
      <pc:sldChg chg="addSp delSp modSp mod">
        <pc:chgData name="Liu Yu" userId="fa1ce6bb9463f949" providerId="LiveId" clId="{CB25717A-2FB1-0D4A-9CE5-FABD9B91A7E9}" dt="2023-05-17T13:56:09.863" v="5807" actId="20577"/>
        <pc:sldMkLst>
          <pc:docMk/>
          <pc:sldMk cId="2206821566" sldId="510"/>
        </pc:sldMkLst>
        <pc:spChg chg="mod">
          <ac:chgData name="Liu Yu" userId="fa1ce6bb9463f949" providerId="LiveId" clId="{CB25717A-2FB1-0D4A-9CE5-FABD9B91A7E9}" dt="2023-05-16T04:33:01.635" v="523" actId="13926"/>
          <ac:spMkLst>
            <pc:docMk/>
            <pc:sldMk cId="2206821566" sldId="510"/>
            <ac:spMk id="14" creationId="{097EF3B2-799E-01BF-BDA1-0F99293F910D}"/>
          </ac:spMkLst>
        </pc:spChg>
        <pc:spChg chg="mod">
          <ac:chgData name="Liu Yu" userId="fa1ce6bb9463f949" providerId="LiveId" clId="{CB25717A-2FB1-0D4A-9CE5-FABD9B91A7E9}" dt="2023-05-16T04:24:37.894" v="490" actId="207"/>
          <ac:spMkLst>
            <pc:docMk/>
            <pc:sldMk cId="2206821566" sldId="510"/>
            <ac:spMk id="17" creationId="{F2780D6E-893A-C687-763D-55C621455219}"/>
          </ac:spMkLst>
        </pc:spChg>
        <pc:spChg chg="mod">
          <ac:chgData name="Liu Yu" userId="fa1ce6bb9463f949" providerId="LiveId" clId="{CB25717A-2FB1-0D4A-9CE5-FABD9B91A7E9}" dt="2023-05-16T04:24:37.894" v="490" actId="207"/>
          <ac:spMkLst>
            <pc:docMk/>
            <pc:sldMk cId="2206821566" sldId="510"/>
            <ac:spMk id="18" creationId="{D6FC4A72-834F-8F7C-7EDF-265AC36433EC}"/>
          </ac:spMkLst>
        </pc:spChg>
        <pc:spChg chg="mod topLvl">
          <ac:chgData name="Liu Yu" userId="fa1ce6bb9463f949" providerId="LiveId" clId="{CB25717A-2FB1-0D4A-9CE5-FABD9B91A7E9}" dt="2023-05-17T13:56:06.867" v="5806" actId="478"/>
          <ac:spMkLst>
            <pc:docMk/>
            <pc:sldMk cId="2206821566" sldId="510"/>
            <ac:spMk id="19" creationId="{7311391F-90FF-2E5D-E01D-D2372C9CA1AF}"/>
          </ac:spMkLst>
        </pc:spChg>
        <pc:spChg chg="add del mod topLvl">
          <ac:chgData name="Liu Yu" userId="fa1ce6bb9463f949" providerId="LiveId" clId="{CB25717A-2FB1-0D4A-9CE5-FABD9B91A7E9}" dt="2023-05-17T13:56:09.863" v="5807" actId="20577"/>
          <ac:spMkLst>
            <pc:docMk/>
            <pc:sldMk cId="2206821566" sldId="510"/>
            <ac:spMk id="20" creationId="{9FC118D9-FEEE-8C90-60CA-6839D68210A4}"/>
          </ac:spMkLst>
        </pc:spChg>
        <pc:spChg chg="mod">
          <ac:chgData name="Liu Yu" userId="fa1ce6bb9463f949" providerId="LiveId" clId="{CB25717A-2FB1-0D4A-9CE5-FABD9B91A7E9}" dt="2023-05-16T04:24:05.567" v="481" actId="207"/>
          <ac:spMkLst>
            <pc:docMk/>
            <pc:sldMk cId="2206821566" sldId="510"/>
            <ac:spMk id="22" creationId="{E28A3135-D8A1-0F1E-F99F-05B6A3B71327}"/>
          </ac:spMkLst>
        </pc:spChg>
        <pc:spChg chg="mod">
          <ac:chgData name="Liu Yu" userId="fa1ce6bb9463f949" providerId="LiveId" clId="{CB25717A-2FB1-0D4A-9CE5-FABD9B91A7E9}" dt="2023-05-16T04:24:05.567" v="481" actId="207"/>
          <ac:spMkLst>
            <pc:docMk/>
            <pc:sldMk cId="2206821566" sldId="510"/>
            <ac:spMk id="23" creationId="{7A117BBA-F13F-1C77-B391-2B2C39C1729B}"/>
          </ac:spMkLst>
        </pc:spChg>
        <pc:spChg chg="del mod topLvl">
          <ac:chgData name="Liu Yu" userId="fa1ce6bb9463f949" providerId="LiveId" clId="{CB25717A-2FB1-0D4A-9CE5-FABD9B91A7E9}" dt="2023-05-16T04:24:23.100" v="489" actId="478"/>
          <ac:spMkLst>
            <pc:docMk/>
            <pc:sldMk cId="2206821566" sldId="510"/>
            <ac:spMk id="25" creationId="{B17A3C14-CE18-FF38-D6B9-949657FE0F48}"/>
          </ac:spMkLst>
        </pc:spChg>
        <pc:spChg chg="del mod topLvl">
          <ac:chgData name="Liu Yu" userId="fa1ce6bb9463f949" providerId="LiveId" clId="{CB25717A-2FB1-0D4A-9CE5-FABD9B91A7E9}" dt="2023-05-16T04:24:21.415" v="487" actId="478"/>
          <ac:spMkLst>
            <pc:docMk/>
            <pc:sldMk cId="2206821566" sldId="510"/>
            <ac:spMk id="26" creationId="{023ED56C-58FE-998A-841F-D21F9266B1EC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2206821566" sldId="510"/>
            <ac:spMk id="27" creationId="{4E30C1A9-3DF9-D181-8EAC-B6EE205FB29C}"/>
          </ac:spMkLst>
        </pc:spChg>
        <pc:grpChg chg="add del mod">
          <ac:chgData name="Liu Yu" userId="fa1ce6bb9463f949" providerId="LiveId" clId="{CB25717A-2FB1-0D4A-9CE5-FABD9B91A7E9}" dt="2023-05-16T04:24:22.254" v="488" actId="478"/>
          <ac:grpSpMkLst>
            <pc:docMk/>
            <pc:sldMk cId="2206821566" sldId="510"/>
            <ac:grpSpMk id="2" creationId="{9F615F52-4B79-83BE-E5EF-61157E056318}"/>
          </ac:grpSpMkLst>
        </pc:grpChg>
        <pc:grpChg chg="add del mod">
          <ac:chgData name="Liu Yu" userId="fa1ce6bb9463f949" providerId="LiveId" clId="{CB25717A-2FB1-0D4A-9CE5-FABD9B91A7E9}" dt="2023-05-17T13:56:06.867" v="5806" actId="478"/>
          <ac:grpSpMkLst>
            <pc:docMk/>
            <pc:sldMk cId="2206821566" sldId="510"/>
            <ac:grpSpMk id="3" creationId="{78641D90-6011-4670-7A30-4C8DB8D24451}"/>
          </ac:grpSpMkLst>
        </pc:grpChg>
        <pc:grpChg chg="mod">
          <ac:chgData name="Liu Yu" userId="fa1ce6bb9463f949" providerId="LiveId" clId="{CB25717A-2FB1-0D4A-9CE5-FABD9B91A7E9}" dt="2023-05-16T04:24:37.894" v="490" actId="207"/>
          <ac:grpSpMkLst>
            <pc:docMk/>
            <pc:sldMk cId="2206821566" sldId="510"/>
            <ac:grpSpMk id="4" creationId="{86B5352E-B2D2-4EDB-4A6F-A02E8E36ECED}"/>
          </ac:grpSpMkLst>
        </pc:grpChg>
        <pc:grpChg chg="add del mod">
          <ac:chgData name="Liu Yu" userId="fa1ce6bb9463f949" providerId="LiveId" clId="{CB25717A-2FB1-0D4A-9CE5-FABD9B91A7E9}" dt="2023-05-16T04:24:21.415" v="487" actId="478"/>
          <ac:grpSpMkLst>
            <pc:docMk/>
            <pc:sldMk cId="2206821566" sldId="510"/>
            <ac:grpSpMk id="24" creationId="{6116D93A-5B00-F6A6-86E3-6CA96E42D497}"/>
          </ac:grpSpMkLst>
        </pc:grpChg>
      </pc:sldChg>
      <pc:sldChg chg="addSp delSp modSp mod">
        <pc:chgData name="Liu Yu" userId="fa1ce6bb9463f949" providerId="LiveId" clId="{CB25717A-2FB1-0D4A-9CE5-FABD9B91A7E9}" dt="2023-05-17T13:56:22.068" v="5809" actId="20577"/>
        <pc:sldMkLst>
          <pc:docMk/>
          <pc:sldMk cId="1789680750" sldId="512"/>
        </pc:sldMkLst>
        <pc:spChg chg="mod">
          <ac:chgData name="Liu Yu" userId="fa1ce6bb9463f949" providerId="LiveId" clId="{CB25717A-2FB1-0D4A-9CE5-FABD9B91A7E9}" dt="2023-05-16T01:55:55.817" v="29" actId="207"/>
          <ac:spMkLst>
            <pc:docMk/>
            <pc:sldMk cId="1789680750" sldId="512"/>
            <ac:spMk id="4" creationId="{ED45BE6B-0416-D45F-DFD3-8932FA46510F}"/>
          </ac:spMkLst>
        </pc:spChg>
        <pc:spChg chg="mod">
          <ac:chgData name="Liu Yu" userId="fa1ce6bb9463f949" providerId="LiveId" clId="{CB25717A-2FB1-0D4A-9CE5-FABD9B91A7E9}" dt="2023-05-17T13:56:22.068" v="5809" actId="20577"/>
          <ac:spMkLst>
            <pc:docMk/>
            <pc:sldMk cId="1789680750" sldId="512"/>
            <ac:spMk id="5" creationId="{52F80158-2DDC-0B92-4E4B-280B87C9665E}"/>
          </ac:spMkLst>
        </pc:spChg>
        <pc:spChg chg="mod">
          <ac:chgData name="Liu Yu" userId="fa1ce6bb9463f949" providerId="LiveId" clId="{CB25717A-2FB1-0D4A-9CE5-FABD9B91A7E9}" dt="2023-05-16T01:55:55.817" v="29" actId="207"/>
          <ac:spMkLst>
            <pc:docMk/>
            <pc:sldMk cId="1789680750" sldId="512"/>
            <ac:spMk id="7" creationId="{A2555956-BB58-00BC-F211-B999928CA324}"/>
          </ac:spMkLst>
        </pc:spChg>
        <pc:spChg chg="mod">
          <ac:chgData name="Liu Yu" userId="fa1ce6bb9463f949" providerId="LiveId" clId="{CB25717A-2FB1-0D4A-9CE5-FABD9B91A7E9}" dt="2023-05-16T01:55:55.817" v="29" actId="207"/>
          <ac:spMkLst>
            <pc:docMk/>
            <pc:sldMk cId="1789680750" sldId="512"/>
            <ac:spMk id="8" creationId="{F2935E8F-E13F-45DE-E4D7-115DF957E361}"/>
          </ac:spMkLst>
        </pc:spChg>
        <pc:spChg chg="mod">
          <ac:chgData name="Liu Yu" userId="fa1ce6bb9463f949" providerId="LiveId" clId="{CB25717A-2FB1-0D4A-9CE5-FABD9B91A7E9}" dt="2023-05-16T01:55:55.817" v="29" actId="207"/>
          <ac:spMkLst>
            <pc:docMk/>
            <pc:sldMk cId="1789680750" sldId="512"/>
            <ac:spMk id="10" creationId="{D5A618DA-A31E-2A4F-426A-E9174D44999D}"/>
          </ac:spMkLst>
        </pc:spChg>
        <pc:spChg chg="mod">
          <ac:chgData name="Liu Yu" userId="fa1ce6bb9463f949" providerId="LiveId" clId="{CB25717A-2FB1-0D4A-9CE5-FABD9B91A7E9}" dt="2023-05-16T01:55:55.817" v="29" actId="207"/>
          <ac:spMkLst>
            <pc:docMk/>
            <pc:sldMk cId="1789680750" sldId="512"/>
            <ac:spMk id="11" creationId="{4F69DF6A-84FB-6E2E-FEE0-8C0B4FC8823C}"/>
          </ac:spMkLst>
        </pc:spChg>
        <pc:spChg chg="mod">
          <ac:chgData name="Liu Yu" userId="fa1ce6bb9463f949" providerId="LiveId" clId="{CB25717A-2FB1-0D4A-9CE5-FABD9B91A7E9}" dt="2023-05-16T04:34:44.004" v="526" actId="207"/>
          <ac:spMkLst>
            <pc:docMk/>
            <pc:sldMk cId="1789680750" sldId="512"/>
            <ac:spMk id="13" creationId="{FFB89569-3232-0DD2-55C1-90821A37B605}"/>
          </ac:spMkLst>
        </pc:spChg>
        <pc:spChg chg="mod">
          <ac:chgData name="Liu Yu" userId="fa1ce6bb9463f949" providerId="LiveId" clId="{CB25717A-2FB1-0D4A-9CE5-FABD9B91A7E9}" dt="2023-05-16T04:34:44.004" v="526" actId="207"/>
          <ac:spMkLst>
            <pc:docMk/>
            <pc:sldMk cId="1789680750" sldId="512"/>
            <ac:spMk id="14" creationId="{CBC22553-593B-BE26-3564-E628284BB40B}"/>
          </ac:spMkLst>
        </pc:spChg>
        <pc:spChg chg="mod">
          <ac:chgData name="Liu Yu" userId="fa1ce6bb9463f949" providerId="LiveId" clId="{CB25717A-2FB1-0D4A-9CE5-FABD9B91A7E9}" dt="2023-05-16T04:34:57.724" v="527" actId="207"/>
          <ac:spMkLst>
            <pc:docMk/>
            <pc:sldMk cId="1789680750" sldId="512"/>
            <ac:spMk id="16" creationId="{55AD00C4-B81B-7749-D5D2-597A98DC0117}"/>
          </ac:spMkLst>
        </pc:spChg>
        <pc:spChg chg="mod">
          <ac:chgData name="Liu Yu" userId="fa1ce6bb9463f949" providerId="LiveId" clId="{CB25717A-2FB1-0D4A-9CE5-FABD9B91A7E9}" dt="2023-05-16T04:34:57.724" v="527" actId="207"/>
          <ac:spMkLst>
            <pc:docMk/>
            <pc:sldMk cId="1789680750" sldId="512"/>
            <ac:spMk id="17" creationId="{B783B440-46B2-C64C-1CA8-C8E9843B1C77}"/>
          </ac:spMkLst>
        </pc:spChg>
        <pc:spChg chg="mod">
          <ac:chgData name="Liu Yu" userId="fa1ce6bb9463f949" providerId="LiveId" clId="{CB25717A-2FB1-0D4A-9CE5-FABD9B91A7E9}" dt="2023-05-16T01:55:55.817" v="29" actId="207"/>
          <ac:spMkLst>
            <pc:docMk/>
            <pc:sldMk cId="1789680750" sldId="512"/>
            <ac:spMk id="19" creationId="{1225E284-0B1F-431E-755E-E0E54C22FE0A}"/>
          </ac:spMkLst>
        </pc:spChg>
        <pc:spChg chg="mod">
          <ac:chgData name="Liu Yu" userId="fa1ce6bb9463f949" providerId="LiveId" clId="{CB25717A-2FB1-0D4A-9CE5-FABD9B91A7E9}" dt="2023-05-16T01:55:55.817" v="29" actId="207"/>
          <ac:spMkLst>
            <pc:docMk/>
            <pc:sldMk cId="1789680750" sldId="512"/>
            <ac:spMk id="20" creationId="{C7C3D085-F4E8-103B-9C51-34F9B30F73EC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1789680750" sldId="512"/>
            <ac:spMk id="21" creationId="{F48737FE-AEC6-E5F5-5A7D-D7C8CC06C50C}"/>
          </ac:spMkLst>
        </pc:spChg>
        <pc:grpChg chg="add mod">
          <ac:chgData name="Liu Yu" userId="fa1ce6bb9463f949" providerId="LiveId" clId="{CB25717A-2FB1-0D4A-9CE5-FABD9B91A7E9}" dt="2023-05-16T01:55:55.817" v="29" actId="207"/>
          <ac:grpSpMkLst>
            <pc:docMk/>
            <pc:sldMk cId="1789680750" sldId="512"/>
            <ac:grpSpMk id="3" creationId="{5EC2A580-C389-E43F-65ED-507B753680BD}"/>
          </ac:grpSpMkLst>
        </pc:grpChg>
        <pc:grpChg chg="add mod">
          <ac:chgData name="Liu Yu" userId="fa1ce6bb9463f949" providerId="LiveId" clId="{CB25717A-2FB1-0D4A-9CE5-FABD9B91A7E9}" dt="2023-05-16T01:55:55.817" v="29" actId="207"/>
          <ac:grpSpMkLst>
            <pc:docMk/>
            <pc:sldMk cId="1789680750" sldId="512"/>
            <ac:grpSpMk id="6" creationId="{F67F5B99-2A21-1054-5F31-02B4D0FBCEDE}"/>
          </ac:grpSpMkLst>
        </pc:grpChg>
        <pc:grpChg chg="add mod">
          <ac:chgData name="Liu Yu" userId="fa1ce6bb9463f949" providerId="LiveId" clId="{CB25717A-2FB1-0D4A-9CE5-FABD9B91A7E9}" dt="2023-05-16T01:55:55.817" v="29" actId="207"/>
          <ac:grpSpMkLst>
            <pc:docMk/>
            <pc:sldMk cId="1789680750" sldId="512"/>
            <ac:grpSpMk id="9" creationId="{642416FA-8FD9-DDFB-661E-C66FDC81F3CF}"/>
          </ac:grpSpMkLst>
        </pc:grpChg>
        <pc:grpChg chg="add mod">
          <ac:chgData name="Liu Yu" userId="fa1ce6bb9463f949" providerId="LiveId" clId="{CB25717A-2FB1-0D4A-9CE5-FABD9B91A7E9}" dt="2023-05-16T04:34:44.004" v="526" actId="207"/>
          <ac:grpSpMkLst>
            <pc:docMk/>
            <pc:sldMk cId="1789680750" sldId="512"/>
            <ac:grpSpMk id="12" creationId="{31FC7E2C-9CAF-B7FD-99A6-EAFCAB42025D}"/>
          </ac:grpSpMkLst>
        </pc:grpChg>
        <pc:grpChg chg="add mod">
          <ac:chgData name="Liu Yu" userId="fa1ce6bb9463f949" providerId="LiveId" clId="{CB25717A-2FB1-0D4A-9CE5-FABD9B91A7E9}" dt="2023-05-16T04:34:57.724" v="527" actId="207"/>
          <ac:grpSpMkLst>
            <pc:docMk/>
            <pc:sldMk cId="1789680750" sldId="512"/>
            <ac:grpSpMk id="15" creationId="{9E11B31A-D890-3463-EA96-46049ABB35E0}"/>
          </ac:grpSpMkLst>
        </pc:grpChg>
        <pc:grpChg chg="add mod">
          <ac:chgData name="Liu Yu" userId="fa1ce6bb9463f949" providerId="LiveId" clId="{CB25717A-2FB1-0D4A-9CE5-FABD9B91A7E9}" dt="2023-05-16T01:55:55.817" v="29" actId="207"/>
          <ac:grpSpMkLst>
            <pc:docMk/>
            <pc:sldMk cId="1789680750" sldId="512"/>
            <ac:grpSpMk id="18" creationId="{AA935598-2D55-0DB4-D4B8-BF0E3BBF6EB9}"/>
          </ac:grpSpMkLst>
        </pc:grpChg>
        <pc:graphicFrameChg chg="del mod">
          <ac:chgData name="Liu Yu" userId="fa1ce6bb9463f949" providerId="LiveId" clId="{CB25717A-2FB1-0D4A-9CE5-FABD9B91A7E9}" dt="2023-05-16T01:55:51.053" v="27" actId="478"/>
          <ac:graphicFrameMkLst>
            <pc:docMk/>
            <pc:sldMk cId="1789680750" sldId="512"/>
            <ac:graphicFrameMk id="2" creationId="{BCA31FCC-7329-D792-06F2-1872F5C6946A}"/>
          </ac:graphicFrameMkLst>
        </pc:graphicFrameChg>
      </pc:sldChg>
      <pc:sldChg chg="addSp delSp modSp mod">
        <pc:chgData name="Liu Yu" userId="fa1ce6bb9463f949" providerId="LiveId" clId="{CB25717A-2FB1-0D4A-9CE5-FABD9B91A7E9}" dt="2023-05-17T13:56:28.301" v="5810" actId="20577"/>
        <pc:sldMkLst>
          <pc:docMk/>
          <pc:sldMk cId="1261886903" sldId="513"/>
        </pc:sldMkLst>
        <pc:spChg chg="mod">
          <ac:chgData name="Liu Yu" userId="fa1ce6bb9463f949" providerId="LiveId" clId="{CB25717A-2FB1-0D4A-9CE5-FABD9B91A7E9}" dt="2023-05-16T02:12:06.022" v="242"/>
          <ac:spMkLst>
            <pc:docMk/>
            <pc:sldMk cId="1261886903" sldId="513"/>
            <ac:spMk id="4" creationId="{2A44E648-76C6-3D87-68D3-CBEDBE406A4D}"/>
          </ac:spMkLst>
        </pc:spChg>
        <pc:spChg chg="mod">
          <ac:chgData name="Liu Yu" userId="fa1ce6bb9463f949" providerId="LiveId" clId="{CB25717A-2FB1-0D4A-9CE5-FABD9B91A7E9}" dt="2023-05-17T13:56:28.301" v="5810" actId="20577"/>
          <ac:spMkLst>
            <pc:docMk/>
            <pc:sldMk cId="1261886903" sldId="513"/>
            <ac:spMk id="5" creationId="{FB075CEA-FCEB-5754-5C61-E1E8B210644B}"/>
          </ac:spMkLst>
        </pc:spChg>
        <pc:spChg chg="mod">
          <ac:chgData name="Liu Yu" userId="fa1ce6bb9463f949" providerId="LiveId" clId="{CB25717A-2FB1-0D4A-9CE5-FABD9B91A7E9}" dt="2023-05-16T02:12:06.022" v="242"/>
          <ac:spMkLst>
            <pc:docMk/>
            <pc:sldMk cId="1261886903" sldId="513"/>
            <ac:spMk id="7" creationId="{D7A6E5DE-C250-22F3-F10C-88FF9AB1D84F}"/>
          </ac:spMkLst>
        </pc:spChg>
        <pc:spChg chg="mod">
          <ac:chgData name="Liu Yu" userId="fa1ce6bb9463f949" providerId="LiveId" clId="{CB25717A-2FB1-0D4A-9CE5-FABD9B91A7E9}" dt="2023-05-16T02:12:06.022" v="242"/>
          <ac:spMkLst>
            <pc:docMk/>
            <pc:sldMk cId="1261886903" sldId="513"/>
            <ac:spMk id="8" creationId="{6C90902F-114C-DF0C-F507-B3247C5FAECD}"/>
          </ac:spMkLst>
        </pc:spChg>
        <pc:spChg chg="mod">
          <ac:chgData name="Liu Yu" userId="fa1ce6bb9463f949" providerId="LiveId" clId="{CB25717A-2FB1-0D4A-9CE5-FABD9B91A7E9}" dt="2023-05-16T02:12:06.022" v="242"/>
          <ac:spMkLst>
            <pc:docMk/>
            <pc:sldMk cId="1261886903" sldId="513"/>
            <ac:spMk id="10" creationId="{91763554-0281-3A39-1349-67F1467E8FAB}"/>
          </ac:spMkLst>
        </pc:spChg>
        <pc:spChg chg="mod">
          <ac:chgData name="Liu Yu" userId="fa1ce6bb9463f949" providerId="LiveId" clId="{CB25717A-2FB1-0D4A-9CE5-FABD9B91A7E9}" dt="2023-05-16T02:12:06.022" v="242"/>
          <ac:spMkLst>
            <pc:docMk/>
            <pc:sldMk cId="1261886903" sldId="513"/>
            <ac:spMk id="11" creationId="{24A26DF5-17D5-9109-D542-CD65E6A311C0}"/>
          </ac:spMkLst>
        </pc:spChg>
        <pc:spChg chg="mod">
          <ac:chgData name="Liu Yu" userId="fa1ce6bb9463f949" providerId="LiveId" clId="{CB25717A-2FB1-0D4A-9CE5-FABD9B91A7E9}" dt="2023-05-16T02:12:12.444" v="243" actId="207"/>
          <ac:spMkLst>
            <pc:docMk/>
            <pc:sldMk cId="1261886903" sldId="513"/>
            <ac:spMk id="13" creationId="{F3F315AF-4943-3584-3DA4-4A36EA3FD1AB}"/>
          </ac:spMkLst>
        </pc:spChg>
        <pc:spChg chg="mod">
          <ac:chgData name="Liu Yu" userId="fa1ce6bb9463f949" providerId="LiveId" clId="{CB25717A-2FB1-0D4A-9CE5-FABD9B91A7E9}" dt="2023-05-16T02:12:12.444" v="243" actId="207"/>
          <ac:spMkLst>
            <pc:docMk/>
            <pc:sldMk cId="1261886903" sldId="513"/>
            <ac:spMk id="14" creationId="{43C3CDB7-A201-D57D-5168-4C43292EC70C}"/>
          </ac:spMkLst>
        </pc:spChg>
        <pc:spChg chg="mod">
          <ac:chgData name="Liu Yu" userId="fa1ce6bb9463f949" providerId="LiveId" clId="{CB25717A-2FB1-0D4A-9CE5-FABD9B91A7E9}" dt="2023-05-16T02:12:12.444" v="243" actId="207"/>
          <ac:spMkLst>
            <pc:docMk/>
            <pc:sldMk cId="1261886903" sldId="513"/>
            <ac:spMk id="16" creationId="{F33416B6-C179-4850-5949-ADB7DAB45FD9}"/>
          </ac:spMkLst>
        </pc:spChg>
        <pc:spChg chg="mod">
          <ac:chgData name="Liu Yu" userId="fa1ce6bb9463f949" providerId="LiveId" clId="{CB25717A-2FB1-0D4A-9CE5-FABD9B91A7E9}" dt="2023-05-16T02:12:12.444" v="243" actId="207"/>
          <ac:spMkLst>
            <pc:docMk/>
            <pc:sldMk cId="1261886903" sldId="513"/>
            <ac:spMk id="17" creationId="{341F066C-7319-1C10-A3CB-F9B6B2D9BF80}"/>
          </ac:spMkLst>
        </pc:spChg>
        <pc:spChg chg="mod">
          <ac:chgData name="Liu Yu" userId="fa1ce6bb9463f949" providerId="LiveId" clId="{CB25717A-2FB1-0D4A-9CE5-FABD9B91A7E9}" dt="2023-05-16T04:34:22.963" v="525" actId="207"/>
          <ac:spMkLst>
            <pc:docMk/>
            <pc:sldMk cId="1261886903" sldId="513"/>
            <ac:spMk id="19" creationId="{E69F393E-71A4-D706-5582-B94FC5B2118B}"/>
          </ac:spMkLst>
        </pc:spChg>
        <pc:spChg chg="mod">
          <ac:chgData name="Liu Yu" userId="fa1ce6bb9463f949" providerId="LiveId" clId="{CB25717A-2FB1-0D4A-9CE5-FABD9B91A7E9}" dt="2023-05-16T04:34:22.963" v="525" actId="207"/>
          <ac:spMkLst>
            <pc:docMk/>
            <pc:sldMk cId="1261886903" sldId="513"/>
            <ac:spMk id="20" creationId="{9C087DA5-4B66-61DB-A054-E60E89EF7B7C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1261886903" sldId="513"/>
            <ac:spMk id="21" creationId="{C2057F13-7CA8-0B4E-34F3-73545B28FB6E}"/>
          </ac:spMkLst>
        </pc:spChg>
        <pc:grpChg chg="add mod">
          <ac:chgData name="Liu Yu" userId="fa1ce6bb9463f949" providerId="LiveId" clId="{CB25717A-2FB1-0D4A-9CE5-FABD9B91A7E9}" dt="2023-05-16T02:12:06.022" v="242"/>
          <ac:grpSpMkLst>
            <pc:docMk/>
            <pc:sldMk cId="1261886903" sldId="513"/>
            <ac:grpSpMk id="3" creationId="{C040CCE6-AD22-B220-0E89-00C9A1E26046}"/>
          </ac:grpSpMkLst>
        </pc:grpChg>
        <pc:grpChg chg="add mod">
          <ac:chgData name="Liu Yu" userId="fa1ce6bb9463f949" providerId="LiveId" clId="{CB25717A-2FB1-0D4A-9CE5-FABD9B91A7E9}" dt="2023-05-16T02:12:06.022" v="242"/>
          <ac:grpSpMkLst>
            <pc:docMk/>
            <pc:sldMk cId="1261886903" sldId="513"/>
            <ac:grpSpMk id="6" creationId="{BD1CB29A-1731-B714-55B0-777C2D902130}"/>
          </ac:grpSpMkLst>
        </pc:grpChg>
        <pc:grpChg chg="add mod">
          <ac:chgData name="Liu Yu" userId="fa1ce6bb9463f949" providerId="LiveId" clId="{CB25717A-2FB1-0D4A-9CE5-FABD9B91A7E9}" dt="2023-05-16T02:12:06.022" v="242"/>
          <ac:grpSpMkLst>
            <pc:docMk/>
            <pc:sldMk cId="1261886903" sldId="513"/>
            <ac:grpSpMk id="9" creationId="{9B1C6484-44D7-2F4E-03F0-368CC2F0E4B0}"/>
          </ac:grpSpMkLst>
        </pc:grpChg>
        <pc:grpChg chg="add mod">
          <ac:chgData name="Liu Yu" userId="fa1ce6bb9463f949" providerId="LiveId" clId="{CB25717A-2FB1-0D4A-9CE5-FABD9B91A7E9}" dt="2023-05-16T02:12:12.444" v="243" actId="207"/>
          <ac:grpSpMkLst>
            <pc:docMk/>
            <pc:sldMk cId="1261886903" sldId="513"/>
            <ac:grpSpMk id="12" creationId="{EA20E230-BF02-72B4-67F6-7CFDE1ED0EBC}"/>
          </ac:grpSpMkLst>
        </pc:grpChg>
        <pc:grpChg chg="add mod">
          <ac:chgData name="Liu Yu" userId="fa1ce6bb9463f949" providerId="LiveId" clId="{CB25717A-2FB1-0D4A-9CE5-FABD9B91A7E9}" dt="2023-05-16T02:12:12.444" v="243" actId="207"/>
          <ac:grpSpMkLst>
            <pc:docMk/>
            <pc:sldMk cId="1261886903" sldId="513"/>
            <ac:grpSpMk id="15" creationId="{1117E717-969C-04AE-AA66-99C138AE8FD8}"/>
          </ac:grpSpMkLst>
        </pc:grpChg>
        <pc:grpChg chg="add mod">
          <ac:chgData name="Liu Yu" userId="fa1ce6bb9463f949" providerId="LiveId" clId="{CB25717A-2FB1-0D4A-9CE5-FABD9B91A7E9}" dt="2023-05-16T04:34:22.963" v="525" actId="207"/>
          <ac:grpSpMkLst>
            <pc:docMk/>
            <pc:sldMk cId="1261886903" sldId="513"/>
            <ac:grpSpMk id="18" creationId="{5F66539E-E775-FE25-6187-DF8C87B6E1B5}"/>
          </ac:grpSpMkLst>
        </pc:grpChg>
        <pc:graphicFrameChg chg="del">
          <ac:chgData name="Liu Yu" userId="fa1ce6bb9463f949" providerId="LiveId" clId="{CB25717A-2FB1-0D4A-9CE5-FABD9B91A7E9}" dt="2023-05-16T02:12:05.254" v="241" actId="478"/>
          <ac:graphicFrameMkLst>
            <pc:docMk/>
            <pc:sldMk cId="1261886903" sldId="513"/>
            <ac:graphicFrameMk id="2" creationId="{BCA31FCC-7329-D792-06F2-1872F5C6946A}"/>
          </ac:graphicFrameMkLst>
        </pc:graphicFrameChg>
      </pc:sldChg>
      <pc:sldChg chg="del">
        <pc:chgData name="Liu Yu" userId="fa1ce6bb9463f949" providerId="LiveId" clId="{CB25717A-2FB1-0D4A-9CE5-FABD9B91A7E9}" dt="2023-05-16T04:23:50.846" v="478" actId="2696"/>
        <pc:sldMkLst>
          <pc:docMk/>
          <pc:sldMk cId="1430217582" sldId="514"/>
        </pc:sldMkLst>
      </pc:sldChg>
      <pc:sldChg chg="addSp delSp modSp mod">
        <pc:chgData name="Liu Yu" userId="fa1ce6bb9463f949" providerId="LiveId" clId="{CB25717A-2FB1-0D4A-9CE5-FABD9B91A7E9}" dt="2023-05-17T05:13:54.261" v="5017" actId="14100"/>
        <pc:sldMkLst>
          <pc:docMk/>
          <pc:sldMk cId="2284872705" sldId="515"/>
        </pc:sldMkLst>
        <pc:spChg chg="mod">
          <ac:chgData name="Liu Yu" userId="fa1ce6bb9463f949" providerId="LiveId" clId="{CB25717A-2FB1-0D4A-9CE5-FABD9B91A7E9}" dt="2023-05-16T12:38:21.248" v="3122" actId="207"/>
          <ac:spMkLst>
            <pc:docMk/>
            <pc:sldMk cId="2284872705" sldId="515"/>
            <ac:spMk id="2" creationId="{4D28E6E8-4107-09F8-1F90-BA5F64A7545C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2284872705" sldId="515"/>
            <ac:spMk id="6" creationId="{3974355C-B498-C057-8372-7B720EC4320F}"/>
          </ac:spMkLst>
        </pc:spChg>
        <pc:spChg chg="add del mod">
          <ac:chgData name="Liu Yu" userId="fa1ce6bb9463f949" providerId="LiveId" clId="{CB25717A-2FB1-0D4A-9CE5-FABD9B91A7E9}" dt="2023-05-17T05:13:54.261" v="5017" actId="14100"/>
          <ac:spMkLst>
            <pc:docMk/>
            <pc:sldMk cId="2284872705" sldId="515"/>
            <ac:spMk id="9" creationId="{AA388333-4DD4-15D2-3A75-6232B11C8817}"/>
          </ac:spMkLst>
        </pc:spChg>
        <pc:picChg chg="del">
          <ac:chgData name="Liu Yu" userId="fa1ce6bb9463f949" providerId="LiveId" clId="{CB25717A-2FB1-0D4A-9CE5-FABD9B91A7E9}" dt="2023-05-17T05:11:26.172" v="4989" actId="478"/>
          <ac:picMkLst>
            <pc:docMk/>
            <pc:sldMk cId="2284872705" sldId="515"/>
            <ac:picMk id="7" creationId="{EF8475BA-E606-FA7C-81AE-EDA1FB583D2F}"/>
          </ac:picMkLst>
        </pc:picChg>
        <pc:picChg chg="add mod">
          <ac:chgData name="Liu Yu" userId="fa1ce6bb9463f949" providerId="LiveId" clId="{CB25717A-2FB1-0D4A-9CE5-FABD9B91A7E9}" dt="2023-05-17T05:11:39.182" v="4993" actId="1076"/>
          <ac:picMkLst>
            <pc:docMk/>
            <pc:sldMk cId="2284872705" sldId="515"/>
            <ac:picMk id="8" creationId="{6963EFFB-E1A2-2145-AF11-09EA5B0BCA69}"/>
          </ac:picMkLst>
        </pc:picChg>
        <pc:picChg chg="add del mod">
          <ac:chgData name="Liu Yu" userId="fa1ce6bb9463f949" providerId="LiveId" clId="{CB25717A-2FB1-0D4A-9CE5-FABD9B91A7E9}" dt="2023-05-17T05:13:45.538" v="5014" actId="931"/>
          <ac:picMkLst>
            <pc:docMk/>
            <pc:sldMk cId="2284872705" sldId="515"/>
            <ac:picMk id="11" creationId="{E8FBBC03-54EE-214A-8C68-486D18010670}"/>
          </ac:picMkLst>
        </pc:picChg>
      </pc:sldChg>
      <pc:sldChg chg="addSp modSp mod">
        <pc:chgData name="Liu Yu" userId="fa1ce6bb9463f949" providerId="LiveId" clId="{CB25717A-2FB1-0D4A-9CE5-FABD9B91A7E9}" dt="2023-05-17T13:56:17.322" v="5808" actId="20577"/>
        <pc:sldMkLst>
          <pc:docMk/>
          <pc:sldMk cId="2000688922" sldId="516"/>
        </pc:sldMkLst>
        <pc:spChg chg="add mod">
          <ac:chgData name="Liu Yu" userId="fa1ce6bb9463f949" providerId="LiveId" clId="{CB25717A-2FB1-0D4A-9CE5-FABD9B91A7E9}" dt="2023-05-16T09:28:36.763" v="2217"/>
          <ac:spMkLst>
            <pc:docMk/>
            <pc:sldMk cId="2000688922" sldId="516"/>
            <ac:spMk id="2" creationId="{E268CE5B-66C5-64EB-41F9-4164554D85DB}"/>
          </ac:spMkLst>
        </pc:spChg>
        <pc:spChg chg="mod">
          <ac:chgData name="Liu Yu" userId="fa1ce6bb9463f949" providerId="LiveId" clId="{CB25717A-2FB1-0D4A-9CE5-FABD9B91A7E9}" dt="2023-05-17T13:56:17.322" v="5808" actId="20577"/>
          <ac:spMkLst>
            <pc:docMk/>
            <pc:sldMk cId="2000688922" sldId="516"/>
            <ac:spMk id="5" creationId="{38DEEEDB-9F4B-7012-D6D7-F0FD02E74499}"/>
          </ac:spMkLst>
        </pc:spChg>
        <pc:spChg chg="mod">
          <ac:chgData name="Liu Yu" userId="fa1ce6bb9463f949" providerId="LiveId" clId="{CB25717A-2FB1-0D4A-9CE5-FABD9B91A7E9}" dt="2023-05-16T04:33:58.435" v="524" actId="207"/>
          <ac:spMkLst>
            <pc:docMk/>
            <pc:sldMk cId="2000688922" sldId="516"/>
            <ac:spMk id="10" creationId="{8359CC65-B351-2101-A57F-DE4146504B94}"/>
          </ac:spMkLst>
        </pc:spChg>
        <pc:spChg chg="mod">
          <ac:chgData name="Liu Yu" userId="fa1ce6bb9463f949" providerId="LiveId" clId="{CB25717A-2FB1-0D4A-9CE5-FABD9B91A7E9}" dt="2023-05-16T04:33:58.435" v="524" actId="207"/>
          <ac:spMkLst>
            <pc:docMk/>
            <pc:sldMk cId="2000688922" sldId="516"/>
            <ac:spMk id="11" creationId="{AB281E53-FBA9-352A-E41D-F2ECC4343BFD}"/>
          </ac:spMkLst>
        </pc:spChg>
        <pc:grpChg chg="mod">
          <ac:chgData name="Liu Yu" userId="fa1ce6bb9463f949" providerId="LiveId" clId="{CB25717A-2FB1-0D4A-9CE5-FABD9B91A7E9}" dt="2023-05-16T04:33:58.435" v="524" actId="207"/>
          <ac:grpSpMkLst>
            <pc:docMk/>
            <pc:sldMk cId="2000688922" sldId="516"/>
            <ac:grpSpMk id="9" creationId="{B0799580-EA46-A9E7-2EEA-D6F065CA92C3}"/>
          </ac:grpSpMkLst>
        </pc:grpChg>
      </pc:sldChg>
      <pc:sldChg chg="addSp delSp modSp add mod ord">
        <pc:chgData name="Liu Yu" userId="fa1ce6bb9463f949" providerId="LiveId" clId="{CB25717A-2FB1-0D4A-9CE5-FABD9B91A7E9}" dt="2023-05-16T23:56:21.700" v="4206" actId="1076"/>
        <pc:sldMkLst>
          <pc:docMk/>
          <pc:sldMk cId="4285747995" sldId="517"/>
        </pc:sldMkLst>
        <pc:spChg chg="mod">
          <ac:chgData name="Liu Yu" userId="fa1ce6bb9463f949" providerId="LiveId" clId="{CB25717A-2FB1-0D4A-9CE5-FABD9B91A7E9}" dt="2023-05-16T12:48:32.471" v="3307" actId="207"/>
          <ac:spMkLst>
            <pc:docMk/>
            <pc:sldMk cId="4285747995" sldId="517"/>
            <ac:spMk id="2" creationId="{4D28E6E8-4107-09F8-1F90-BA5F64A7545C}"/>
          </ac:spMkLst>
        </pc:spChg>
        <pc:spChg chg="add del mod">
          <ac:chgData name="Liu Yu" userId="fa1ce6bb9463f949" providerId="LiveId" clId="{CB25717A-2FB1-0D4A-9CE5-FABD9B91A7E9}" dt="2023-05-16T12:49:07.204" v="3353" actId="20577"/>
          <ac:spMkLst>
            <pc:docMk/>
            <pc:sldMk cId="4285747995" sldId="517"/>
            <ac:spMk id="4" creationId="{17F26A67-398B-6375-CAF2-E3ADE650BEBF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4285747995" sldId="517"/>
            <ac:spMk id="5" creationId="{FCA64EA2-15F7-3B9A-7F48-B473803C0F3C}"/>
          </ac:spMkLst>
        </pc:spChg>
        <pc:picChg chg="add del mod">
          <ac:chgData name="Liu Yu" userId="fa1ce6bb9463f949" providerId="LiveId" clId="{CB25717A-2FB1-0D4A-9CE5-FABD9B91A7E9}" dt="2023-05-16T23:56:16.572" v="4204" actId="478"/>
          <ac:picMkLst>
            <pc:docMk/>
            <pc:sldMk cId="4285747995" sldId="517"/>
            <ac:picMk id="3" creationId="{3A545AD0-C775-E795-A046-B29E7EFE7A04}"/>
          </ac:picMkLst>
        </pc:picChg>
        <pc:picChg chg="del">
          <ac:chgData name="Liu Yu" userId="fa1ce6bb9463f949" providerId="LiveId" clId="{CB25717A-2FB1-0D4A-9CE5-FABD9B91A7E9}" dt="2023-05-16T01:57:03.615" v="121" actId="478"/>
          <ac:picMkLst>
            <pc:docMk/>
            <pc:sldMk cId="4285747995" sldId="517"/>
            <ac:picMk id="6" creationId="{C0337E04-4031-0E69-D4F5-1A6C01E9986A}"/>
          </ac:picMkLst>
        </pc:picChg>
        <pc:picChg chg="add mod">
          <ac:chgData name="Liu Yu" userId="fa1ce6bb9463f949" providerId="LiveId" clId="{CB25717A-2FB1-0D4A-9CE5-FABD9B91A7E9}" dt="2023-05-16T23:56:21.700" v="4206" actId="1076"/>
          <ac:picMkLst>
            <pc:docMk/>
            <pc:sldMk cId="4285747995" sldId="517"/>
            <ac:picMk id="7" creationId="{F4FAE564-9B7A-3D88-4EE1-C878EECDC089}"/>
          </ac:picMkLst>
        </pc:picChg>
      </pc:sldChg>
      <pc:sldChg chg="addSp delSp modSp add mod ord">
        <pc:chgData name="Liu Yu" userId="fa1ce6bb9463f949" providerId="LiveId" clId="{CB25717A-2FB1-0D4A-9CE5-FABD9B91A7E9}" dt="2023-05-16T12:51:20.526" v="3395" actId="166"/>
        <pc:sldMkLst>
          <pc:docMk/>
          <pc:sldMk cId="1963278940" sldId="518"/>
        </pc:sldMkLst>
        <pc:spChg chg="mod">
          <ac:chgData name="Liu Yu" userId="fa1ce6bb9463f949" providerId="LiveId" clId="{CB25717A-2FB1-0D4A-9CE5-FABD9B91A7E9}" dt="2023-05-16T12:51:07.344" v="3392" actId="207"/>
          <ac:spMkLst>
            <pc:docMk/>
            <pc:sldMk cId="1963278940" sldId="518"/>
            <ac:spMk id="2" creationId="{4D28E6E8-4107-09F8-1F90-BA5F64A7545C}"/>
          </ac:spMkLst>
        </pc:spChg>
        <pc:spChg chg="mod">
          <ac:chgData name="Liu Yu" userId="fa1ce6bb9463f949" providerId="LiveId" clId="{CB25717A-2FB1-0D4A-9CE5-FABD9B91A7E9}" dt="2023-05-16T12:51:20.526" v="3395" actId="166"/>
          <ac:spMkLst>
            <pc:docMk/>
            <pc:sldMk cId="1963278940" sldId="518"/>
            <ac:spMk id="4" creationId="{17F26A67-398B-6375-CAF2-E3ADE650BEBF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1963278940" sldId="518"/>
            <ac:spMk id="7" creationId="{9F8BD97D-2CCC-352F-4867-5F5FD94D326A}"/>
          </ac:spMkLst>
        </pc:spChg>
        <pc:picChg chg="del">
          <ac:chgData name="Liu Yu" userId="fa1ce6bb9463f949" providerId="LiveId" clId="{CB25717A-2FB1-0D4A-9CE5-FABD9B91A7E9}" dt="2023-05-16T02:12:35.068" v="248" actId="478"/>
          <ac:picMkLst>
            <pc:docMk/>
            <pc:sldMk cId="1963278940" sldId="518"/>
            <ac:picMk id="3" creationId="{3A545AD0-C775-E795-A046-B29E7EFE7A04}"/>
          </ac:picMkLst>
        </pc:picChg>
        <pc:picChg chg="add del">
          <ac:chgData name="Liu Yu" userId="fa1ce6bb9463f949" providerId="LiveId" clId="{CB25717A-2FB1-0D4A-9CE5-FABD9B91A7E9}" dt="2023-05-16T02:16:29.507" v="281" actId="478"/>
          <ac:picMkLst>
            <pc:docMk/>
            <pc:sldMk cId="1963278940" sldId="518"/>
            <ac:picMk id="5" creationId="{FF59D90C-3E32-AF52-F53D-E2F27E13BD39}"/>
          </ac:picMkLst>
        </pc:picChg>
        <pc:picChg chg="add mod">
          <ac:chgData name="Liu Yu" userId="fa1ce6bb9463f949" providerId="LiveId" clId="{CB25717A-2FB1-0D4A-9CE5-FABD9B91A7E9}" dt="2023-05-16T02:17:32.044" v="324" actId="1076"/>
          <ac:picMkLst>
            <pc:docMk/>
            <pc:sldMk cId="1963278940" sldId="518"/>
            <ac:picMk id="6" creationId="{29B9C1B9-98BB-B8E2-7E21-9D7B1E62EAA2}"/>
          </ac:picMkLst>
        </pc:picChg>
      </pc:sldChg>
      <pc:sldChg chg="addSp delSp modSp add del mod">
        <pc:chgData name="Liu Yu" userId="fa1ce6bb9463f949" providerId="LiveId" clId="{CB25717A-2FB1-0D4A-9CE5-FABD9B91A7E9}" dt="2023-05-16T04:26:48.209" v="499" actId="2696"/>
        <pc:sldMkLst>
          <pc:docMk/>
          <pc:sldMk cId="2519391223" sldId="519"/>
        </pc:sldMkLst>
        <pc:spChg chg="mod">
          <ac:chgData name="Liu Yu" userId="fa1ce6bb9463f949" providerId="LiveId" clId="{CB25717A-2FB1-0D4A-9CE5-FABD9B91A7E9}" dt="2023-05-16T04:26:18.672" v="493"/>
          <ac:spMkLst>
            <pc:docMk/>
            <pc:sldMk cId="2519391223" sldId="519"/>
            <ac:spMk id="6" creationId="{5CAFD53C-63C4-B96A-891A-CD3624FA1CF2}"/>
          </ac:spMkLst>
        </pc:spChg>
        <pc:spChg chg="mod">
          <ac:chgData name="Liu Yu" userId="fa1ce6bb9463f949" providerId="LiveId" clId="{CB25717A-2FB1-0D4A-9CE5-FABD9B91A7E9}" dt="2023-05-16T04:26:18.672" v="493"/>
          <ac:spMkLst>
            <pc:docMk/>
            <pc:sldMk cId="2519391223" sldId="519"/>
            <ac:spMk id="7" creationId="{E40DDC04-BC9E-F4F9-79C0-35F06357711D}"/>
          </ac:spMkLst>
        </pc:spChg>
        <pc:spChg chg="mod">
          <ac:chgData name="Liu Yu" userId="fa1ce6bb9463f949" providerId="LiveId" clId="{CB25717A-2FB1-0D4A-9CE5-FABD9B91A7E9}" dt="2023-05-16T04:26:18.672" v="493"/>
          <ac:spMkLst>
            <pc:docMk/>
            <pc:sldMk cId="2519391223" sldId="519"/>
            <ac:spMk id="9" creationId="{057C5337-DF5E-29F3-EC40-0F43908FA1E5}"/>
          </ac:spMkLst>
        </pc:spChg>
        <pc:spChg chg="mod">
          <ac:chgData name="Liu Yu" userId="fa1ce6bb9463f949" providerId="LiveId" clId="{CB25717A-2FB1-0D4A-9CE5-FABD9B91A7E9}" dt="2023-05-16T04:26:18.672" v="493"/>
          <ac:spMkLst>
            <pc:docMk/>
            <pc:sldMk cId="2519391223" sldId="519"/>
            <ac:spMk id="10" creationId="{A6A3EAE6-303A-7169-BAAF-879A8DB636CE}"/>
          </ac:spMkLst>
        </pc:spChg>
        <pc:spChg chg="mod">
          <ac:chgData name="Liu Yu" userId="fa1ce6bb9463f949" providerId="LiveId" clId="{CB25717A-2FB1-0D4A-9CE5-FABD9B91A7E9}" dt="2023-05-16T04:26:18.672" v="493"/>
          <ac:spMkLst>
            <pc:docMk/>
            <pc:sldMk cId="2519391223" sldId="519"/>
            <ac:spMk id="12" creationId="{3B23CD54-5485-83A7-C63D-5E70D28722D3}"/>
          </ac:spMkLst>
        </pc:spChg>
        <pc:spChg chg="mod">
          <ac:chgData name="Liu Yu" userId="fa1ce6bb9463f949" providerId="LiveId" clId="{CB25717A-2FB1-0D4A-9CE5-FABD9B91A7E9}" dt="2023-05-16T04:26:18.672" v="493"/>
          <ac:spMkLst>
            <pc:docMk/>
            <pc:sldMk cId="2519391223" sldId="519"/>
            <ac:spMk id="13" creationId="{80900BC0-2FEE-7646-1CFE-4EED93BD9B9E}"/>
          </ac:spMkLst>
        </pc:spChg>
        <pc:spChg chg="mod">
          <ac:chgData name="Liu Yu" userId="fa1ce6bb9463f949" providerId="LiveId" clId="{CB25717A-2FB1-0D4A-9CE5-FABD9B91A7E9}" dt="2023-05-16T04:26:18.672" v="493"/>
          <ac:spMkLst>
            <pc:docMk/>
            <pc:sldMk cId="2519391223" sldId="519"/>
            <ac:spMk id="15" creationId="{4D56C59A-3D92-EEC9-759F-12E952B2FF40}"/>
          </ac:spMkLst>
        </pc:spChg>
        <pc:spChg chg="mod">
          <ac:chgData name="Liu Yu" userId="fa1ce6bb9463f949" providerId="LiveId" clId="{CB25717A-2FB1-0D4A-9CE5-FABD9B91A7E9}" dt="2023-05-16T04:26:18.672" v="493"/>
          <ac:spMkLst>
            <pc:docMk/>
            <pc:sldMk cId="2519391223" sldId="519"/>
            <ac:spMk id="16" creationId="{3DD7CF68-8613-25D0-7F33-CB3C25CF65E3}"/>
          </ac:spMkLst>
        </pc:spChg>
        <pc:spChg chg="mod">
          <ac:chgData name="Liu Yu" userId="fa1ce6bb9463f949" providerId="LiveId" clId="{CB25717A-2FB1-0D4A-9CE5-FABD9B91A7E9}" dt="2023-05-16T04:26:18.672" v="493"/>
          <ac:spMkLst>
            <pc:docMk/>
            <pc:sldMk cId="2519391223" sldId="519"/>
            <ac:spMk id="18" creationId="{9785EE03-E6BA-BF26-B6E7-6DEABC11FB9A}"/>
          </ac:spMkLst>
        </pc:spChg>
        <pc:spChg chg="mod">
          <ac:chgData name="Liu Yu" userId="fa1ce6bb9463f949" providerId="LiveId" clId="{CB25717A-2FB1-0D4A-9CE5-FABD9B91A7E9}" dt="2023-05-16T04:26:18.672" v="493"/>
          <ac:spMkLst>
            <pc:docMk/>
            <pc:sldMk cId="2519391223" sldId="519"/>
            <ac:spMk id="19" creationId="{B385F276-A7C2-3878-9509-A783486FFFCD}"/>
          </ac:spMkLst>
        </pc:spChg>
        <pc:spChg chg="mod">
          <ac:chgData name="Liu Yu" userId="fa1ce6bb9463f949" providerId="LiveId" clId="{CB25717A-2FB1-0D4A-9CE5-FABD9B91A7E9}" dt="2023-05-16T04:26:21.282" v="495"/>
          <ac:spMkLst>
            <pc:docMk/>
            <pc:sldMk cId="2519391223" sldId="519"/>
            <ac:spMk id="21" creationId="{A337202C-9C1C-465D-C968-14560D35067E}"/>
          </ac:spMkLst>
        </pc:spChg>
        <pc:spChg chg="mod">
          <ac:chgData name="Liu Yu" userId="fa1ce6bb9463f949" providerId="LiveId" clId="{CB25717A-2FB1-0D4A-9CE5-FABD9B91A7E9}" dt="2023-05-16T04:26:21.282" v="495"/>
          <ac:spMkLst>
            <pc:docMk/>
            <pc:sldMk cId="2519391223" sldId="519"/>
            <ac:spMk id="22" creationId="{5CA9AFC5-1C07-D6F6-C3AE-86414915D8BA}"/>
          </ac:spMkLst>
        </pc:spChg>
        <pc:spChg chg="mod">
          <ac:chgData name="Liu Yu" userId="fa1ce6bb9463f949" providerId="LiveId" clId="{CB25717A-2FB1-0D4A-9CE5-FABD9B91A7E9}" dt="2023-05-16T04:26:21.282" v="495"/>
          <ac:spMkLst>
            <pc:docMk/>
            <pc:sldMk cId="2519391223" sldId="519"/>
            <ac:spMk id="24" creationId="{A7C18B5B-5B9C-6FF5-B181-FC5A79E1A334}"/>
          </ac:spMkLst>
        </pc:spChg>
        <pc:spChg chg="mod">
          <ac:chgData name="Liu Yu" userId="fa1ce6bb9463f949" providerId="LiveId" clId="{CB25717A-2FB1-0D4A-9CE5-FABD9B91A7E9}" dt="2023-05-16T04:26:21.282" v="495"/>
          <ac:spMkLst>
            <pc:docMk/>
            <pc:sldMk cId="2519391223" sldId="519"/>
            <ac:spMk id="25" creationId="{3E47C6E5-9109-0B9C-8009-5FB03DF54C1D}"/>
          </ac:spMkLst>
        </pc:spChg>
        <pc:spChg chg="mod">
          <ac:chgData name="Liu Yu" userId="fa1ce6bb9463f949" providerId="LiveId" clId="{CB25717A-2FB1-0D4A-9CE5-FABD9B91A7E9}" dt="2023-05-16T04:26:21.282" v="495"/>
          <ac:spMkLst>
            <pc:docMk/>
            <pc:sldMk cId="2519391223" sldId="519"/>
            <ac:spMk id="27" creationId="{8A486B4B-93BA-87BB-9E6C-D77E7EE665B0}"/>
          </ac:spMkLst>
        </pc:spChg>
        <pc:spChg chg="mod">
          <ac:chgData name="Liu Yu" userId="fa1ce6bb9463f949" providerId="LiveId" clId="{CB25717A-2FB1-0D4A-9CE5-FABD9B91A7E9}" dt="2023-05-16T04:26:21.282" v="495"/>
          <ac:spMkLst>
            <pc:docMk/>
            <pc:sldMk cId="2519391223" sldId="519"/>
            <ac:spMk id="28" creationId="{1F3B0613-8F7B-5CCF-D61B-FE08A4D22ACA}"/>
          </ac:spMkLst>
        </pc:spChg>
        <pc:spChg chg="mod">
          <ac:chgData name="Liu Yu" userId="fa1ce6bb9463f949" providerId="LiveId" clId="{CB25717A-2FB1-0D4A-9CE5-FABD9B91A7E9}" dt="2023-05-16T04:26:21.282" v="495"/>
          <ac:spMkLst>
            <pc:docMk/>
            <pc:sldMk cId="2519391223" sldId="519"/>
            <ac:spMk id="30" creationId="{3D0790B3-1227-1151-4ACC-AC7EE064548C}"/>
          </ac:spMkLst>
        </pc:spChg>
        <pc:spChg chg="mod">
          <ac:chgData name="Liu Yu" userId="fa1ce6bb9463f949" providerId="LiveId" clId="{CB25717A-2FB1-0D4A-9CE5-FABD9B91A7E9}" dt="2023-05-16T04:26:21.282" v="495"/>
          <ac:spMkLst>
            <pc:docMk/>
            <pc:sldMk cId="2519391223" sldId="519"/>
            <ac:spMk id="31" creationId="{BE98A505-37E7-C162-CACC-B7BAF2B7669B}"/>
          </ac:spMkLst>
        </pc:spChg>
        <pc:spChg chg="mod">
          <ac:chgData name="Liu Yu" userId="fa1ce6bb9463f949" providerId="LiveId" clId="{CB25717A-2FB1-0D4A-9CE5-FABD9B91A7E9}" dt="2023-05-16T04:26:21.282" v="495"/>
          <ac:spMkLst>
            <pc:docMk/>
            <pc:sldMk cId="2519391223" sldId="519"/>
            <ac:spMk id="33" creationId="{F9CE1496-0C5D-D517-05B7-584E87A97A5E}"/>
          </ac:spMkLst>
        </pc:spChg>
        <pc:spChg chg="mod">
          <ac:chgData name="Liu Yu" userId="fa1ce6bb9463f949" providerId="LiveId" clId="{CB25717A-2FB1-0D4A-9CE5-FABD9B91A7E9}" dt="2023-05-16T04:26:21.282" v="495"/>
          <ac:spMkLst>
            <pc:docMk/>
            <pc:sldMk cId="2519391223" sldId="519"/>
            <ac:spMk id="34" creationId="{0E8AFAA6-6690-3CE4-01CD-D33ADA1C2F0D}"/>
          </ac:spMkLst>
        </pc:spChg>
        <pc:spChg chg="mod">
          <ac:chgData name="Liu Yu" userId="fa1ce6bb9463f949" providerId="LiveId" clId="{CB25717A-2FB1-0D4A-9CE5-FABD9B91A7E9}" dt="2023-05-16T04:26:32.713" v="497"/>
          <ac:spMkLst>
            <pc:docMk/>
            <pc:sldMk cId="2519391223" sldId="519"/>
            <ac:spMk id="36" creationId="{57F6C5F1-2E5A-4F91-E42F-BF8AFB9E55AC}"/>
          </ac:spMkLst>
        </pc:spChg>
        <pc:spChg chg="mod">
          <ac:chgData name="Liu Yu" userId="fa1ce6bb9463f949" providerId="LiveId" clId="{CB25717A-2FB1-0D4A-9CE5-FABD9B91A7E9}" dt="2023-05-16T04:26:32.713" v="497"/>
          <ac:spMkLst>
            <pc:docMk/>
            <pc:sldMk cId="2519391223" sldId="519"/>
            <ac:spMk id="37" creationId="{6BCCEAB6-9475-164D-4234-2FEB26E25FB3}"/>
          </ac:spMkLst>
        </pc:spChg>
        <pc:spChg chg="mod">
          <ac:chgData name="Liu Yu" userId="fa1ce6bb9463f949" providerId="LiveId" clId="{CB25717A-2FB1-0D4A-9CE5-FABD9B91A7E9}" dt="2023-05-16T04:26:32.713" v="497"/>
          <ac:spMkLst>
            <pc:docMk/>
            <pc:sldMk cId="2519391223" sldId="519"/>
            <ac:spMk id="39" creationId="{D29662BD-0C09-B3E1-06FC-B03A4B4EA8C0}"/>
          </ac:spMkLst>
        </pc:spChg>
        <pc:spChg chg="mod">
          <ac:chgData name="Liu Yu" userId="fa1ce6bb9463f949" providerId="LiveId" clId="{CB25717A-2FB1-0D4A-9CE5-FABD9B91A7E9}" dt="2023-05-16T04:26:32.713" v="497"/>
          <ac:spMkLst>
            <pc:docMk/>
            <pc:sldMk cId="2519391223" sldId="519"/>
            <ac:spMk id="40" creationId="{987F1B75-F287-2786-F620-1A2806637651}"/>
          </ac:spMkLst>
        </pc:spChg>
        <pc:spChg chg="mod">
          <ac:chgData name="Liu Yu" userId="fa1ce6bb9463f949" providerId="LiveId" clId="{CB25717A-2FB1-0D4A-9CE5-FABD9B91A7E9}" dt="2023-05-16T04:26:32.713" v="497"/>
          <ac:spMkLst>
            <pc:docMk/>
            <pc:sldMk cId="2519391223" sldId="519"/>
            <ac:spMk id="42" creationId="{B8C53199-1739-AC00-5C6C-2F446283AEEB}"/>
          </ac:spMkLst>
        </pc:spChg>
        <pc:spChg chg="mod">
          <ac:chgData name="Liu Yu" userId="fa1ce6bb9463f949" providerId="LiveId" clId="{CB25717A-2FB1-0D4A-9CE5-FABD9B91A7E9}" dt="2023-05-16T04:26:32.713" v="497"/>
          <ac:spMkLst>
            <pc:docMk/>
            <pc:sldMk cId="2519391223" sldId="519"/>
            <ac:spMk id="43" creationId="{BC79A947-A1B0-0725-4C09-4FC72095BC81}"/>
          </ac:spMkLst>
        </pc:spChg>
        <pc:spChg chg="mod">
          <ac:chgData name="Liu Yu" userId="fa1ce6bb9463f949" providerId="LiveId" clId="{CB25717A-2FB1-0D4A-9CE5-FABD9B91A7E9}" dt="2023-05-16T04:26:32.713" v="497"/>
          <ac:spMkLst>
            <pc:docMk/>
            <pc:sldMk cId="2519391223" sldId="519"/>
            <ac:spMk id="45" creationId="{7FEC99C9-FF93-B758-D36F-CD58DC9BA9C4}"/>
          </ac:spMkLst>
        </pc:spChg>
        <pc:spChg chg="mod">
          <ac:chgData name="Liu Yu" userId="fa1ce6bb9463f949" providerId="LiveId" clId="{CB25717A-2FB1-0D4A-9CE5-FABD9B91A7E9}" dt="2023-05-16T04:26:32.713" v="497"/>
          <ac:spMkLst>
            <pc:docMk/>
            <pc:sldMk cId="2519391223" sldId="519"/>
            <ac:spMk id="46" creationId="{E9BFF712-21D5-98EA-5590-09765EC55E19}"/>
          </ac:spMkLst>
        </pc:spChg>
        <pc:spChg chg="mod">
          <ac:chgData name="Liu Yu" userId="fa1ce6bb9463f949" providerId="LiveId" clId="{CB25717A-2FB1-0D4A-9CE5-FABD9B91A7E9}" dt="2023-05-16T04:26:32.713" v="497"/>
          <ac:spMkLst>
            <pc:docMk/>
            <pc:sldMk cId="2519391223" sldId="519"/>
            <ac:spMk id="48" creationId="{058127A3-BDD8-7A0A-8EE8-851F64C64258}"/>
          </ac:spMkLst>
        </pc:spChg>
        <pc:spChg chg="mod">
          <ac:chgData name="Liu Yu" userId="fa1ce6bb9463f949" providerId="LiveId" clId="{CB25717A-2FB1-0D4A-9CE5-FABD9B91A7E9}" dt="2023-05-16T04:26:32.713" v="497"/>
          <ac:spMkLst>
            <pc:docMk/>
            <pc:sldMk cId="2519391223" sldId="519"/>
            <ac:spMk id="49" creationId="{20D34247-41A6-A4D9-140A-3B1179694B8D}"/>
          </ac:spMkLst>
        </pc:spChg>
        <pc:spChg chg="mod">
          <ac:chgData name="Liu Yu" userId="fa1ce6bb9463f949" providerId="LiveId" clId="{CB25717A-2FB1-0D4A-9CE5-FABD9B91A7E9}" dt="2023-05-16T04:26:32.713" v="497"/>
          <ac:spMkLst>
            <pc:docMk/>
            <pc:sldMk cId="2519391223" sldId="519"/>
            <ac:spMk id="51" creationId="{3220DE94-C5EF-1A36-0C51-BFACA237C58F}"/>
          </ac:spMkLst>
        </pc:spChg>
        <pc:spChg chg="mod">
          <ac:chgData name="Liu Yu" userId="fa1ce6bb9463f949" providerId="LiveId" clId="{CB25717A-2FB1-0D4A-9CE5-FABD9B91A7E9}" dt="2023-05-16T04:26:32.713" v="497"/>
          <ac:spMkLst>
            <pc:docMk/>
            <pc:sldMk cId="2519391223" sldId="519"/>
            <ac:spMk id="52" creationId="{338743CC-5813-6606-F78A-E7DD59142083}"/>
          </ac:spMkLst>
        </pc:spChg>
        <pc:grpChg chg="add del mod">
          <ac:chgData name="Liu Yu" userId="fa1ce6bb9463f949" providerId="LiveId" clId="{CB25717A-2FB1-0D4A-9CE5-FABD9B91A7E9}" dt="2023-05-16T04:26:20.338" v="494"/>
          <ac:grpSpMkLst>
            <pc:docMk/>
            <pc:sldMk cId="2519391223" sldId="519"/>
            <ac:grpSpMk id="5" creationId="{3EFE4A29-EBFC-5204-84E5-E4A04C70D58A}"/>
          </ac:grpSpMkLst>
        </pc:grpChg>
        <pc:grpChg chg="add del mod">
          <ac:chgData name="Liu Yu" userId="fa1ce6bb9463f949" providerId="LiveId" clId="{CB25717A-2FB1-0D4A-9CE5-FABD9B91A7E9}" dt="2023-05-16T04:26:20.338" v="494"/>
          <ac:grpSpMkLst>
            <pc:docMk/>
            <pc:sldMk cId="2519391223" sldId="519"/>
            <ac:grpSpMk id="8" creationId="{13043E66-A338-C41E-99B4-0922BB5A18D3}"/>
          </ac:grpSpMkLst>
        </pc:grpChg>
        <pc:grpChg chg="add del mod">
          <ac:chgData name="Liu Yu" userId="fa1ce6bb9463f949" providerId="LiveId" clId="{CB25717A-2FB1-0D4A-9CE5-FABD9B91A7E9}" dt="2023-05-16T04:26:20.338" v="494"/>
          <ac:grpSpMkLst>
            <pc:docMk/>
            <pc:sldMk cId="2519391223" sldId="519"/>
            <ac:grpSpMk id="11" creationId="{16DD32AF-BDAB-87AF-71B9-B4F5AAC76BA2}"/>
          </ac:grpSpMkLst>
        </pc:grpChg>
        <pc:grpChg chg="add del mod">
          <ac:chgData name="Liu Yu" userId="fa1ce6bb9463f949" providerId="LiveId" clId="{CB25717A-2FB1-0D4A-9CE5-FABD9B91A7E9}" dt="2023-05-16T04:26:20.338" v="494"/>
          <ac:grpSpMkLst>
            <pc:docMk/>
            <pc:sldMk cId="2519391223" sldId="519"/>
            <ac:grpSpMk id="14" creationId="{DA232957-79C3-B6E5-E1FF-60FDA62FDD29}"/>
          </ac:grpSpMkLst>
        </pc:grpChg>
        <pc:grpChg chg="add del mod">
          <ac:chgData name="Liu Yu" userId="fa1ce6bb9463f949" providerId="LiveId" clId="{CB25717A-2FB1-0D4A-9CE5-FABD9B91A7E9}" dt="2023-05-16T04:26:20.338" v="494"/>
          <ac:grpSpMkLst>
            <pc:docMk/>
            <pc:sldMk cId="2519391223" sldId="519"/>
            <ac:grpSpMk id="17" creationId="{0558B7A1-6B23-2994-D9EE-19C547964FE5}"/>
          </ac:grpSpMkLst>
        </pc:grpChg>
        <pc:grpChg chg="add del mod">
          <ac:chgData name="Liu Yu" userId="fa1ce6bb9463f949" providerId="LiveId" clId="{CB25717A-2FB1-0D4A-9CE5-FABD9B91A7E9}" dt="2023-05-16T04:26:24.279" v="496"/>
          <ac:grpSpMkLst>
            <pc:docMk/>
            <pc:sldMk cId="2519391223" sldId="519"/>
            <ac:grpSpMk id="20" creationId="{EF10F4B0-035A-6652-EA5D-359449D6D2EE}"/>
          </ac:grpSpMkLst>
        </pc:grpChg>
        <pc:grpChg chg="add del mod">
          <ac:chgData name="Liu Yu" userId="fa1ce6bb9463f949" providerId="LiveId" clId="{CB25717A-2FB1-0D4A-9CE5-FABD9B91A7E9}" dt="2023-05-16T04:26:24.279" v="496"/>
          <ac:grpSpMkLst>
            <pc:docMk/>
            <pc:sldMk cId="2519391223" sldId="519"/>
            <ac:grpSpMk id="23" creationId="{BC4C1700-0F5A-961F-05B8-67113E1ECDA4}"/>
          </ac:grpSpMkLst>
        </pc:grpChg>
        <pc:grpChg chg="add del mod">
          <ac:chgData name="Liu Yu" userId="fa1ce6bb9463f949" providerId="LiveId" clId="{CB25717A-2FB1-0D4A-9CE5-FABD9B91A7E9}" dt="2023-05-16T04:26:24.279" v="496"/>
          <ac:grpSpMkLst>
            <pc:docMk/>
            <pc:sldMk cId="2519391223" sldId="519"/>
            <ac:grpSpMk id="26" creationId="{DF9E5B6C-60D6-142C-413D-C2AF0C98DD33}"/>
          </ac:grpSpMkLst>
        </pc:grpChg>
        <pc:grpChg chg="add del mod">
          <ac:chgData name="Liu Yu" userId="fa1ce6bb9463f949" providerId="LiveId" clId="{CB25717A-2FB1-0D4A-9CE5-FABD9B91A7E9}" dt="2023-05-16T04:26:24.279" v="496"/>
          <ac:grpSpMkLst>
            <pc:docMk/>
            <pc:sldMk cId="2519391223" sldId="519"/>
            <ac:grpSpMk id="29" creationId="{93DA3301-FFD8-941F-33D9-012C8433FB7A}"/>
          </ac:grpSpMkLst>
        </pc:grpChg>
        <pc:grpChg chg="add del mod">
          <ac:chgData name="Liu Yu" userId="fa1ce6bb9463f949" providerId="LiveId" clId="{CB25717A-2FB1-0D4A-9CE5-FABD9B91A7E9}" dt="2023-05-16T04:26:24.279" v="496"/>
          <ac:grpSpMkLst>
            <pc:docMk/>
            <pc:sldMk cId="2519391223" sldId="519"/>
            <ac:grpSpMk id="32" creationId="{AF0ADECF-FB8A-37A8-DD34-42385C735C91}"/>
          </ac:grpSpMkLst>
        </pc:grpChg>
        <pc:grpChg chg="add mod">
          <ac:chgData name="Liu Yu" userId="fa1ce6bb9463f949" providerId="LiveId" clId="{CB25717A-2FB1-0D4A-9CE5-FABD9B91A7E9}" dt="2023-05-16T04:26:37.074" v="498" actId="1076"/>
          <ac:grpSpMkLst>
            <pc:docMk/>
            <pc:sldMk cId="2519391223" sldId="519"/>
            <ac:grpSpMk id="35" creationId="{FC0B47EE-0313-192F-6CD9-49F3FA832FB2}"/>
          </ac:grpSpMkLst>
        </pc:grpChg>
        <pc:grpChg chg="add mod">
          <ac:chgData name="Liu Yu" userId="fa1ce6bb9463f949" providerId="LiveId" clId="{CB25717A-2FB1-0D4A-9CE5-FABD9B91A7E9}" dt="2023-05-16T04:26:37.074" v="498" actId="1076"/>
          <ac:grpSpMkLst>
            <pc:docMk/>
            <pc:sldMk cId="2519391223" sldId="519"/>
            <ac:grpSpMk id="38" creationId="{2EC73ED6-4DCA-7072-2CA7-62A0EBFB8E51}"/>
          </ac:grpSpMkLst>
        </pc:grpChg>
        <pc:grpChg chg="add mod">
          <ac:chgData name="Liu Yu" userId="fa1ce6bb9463f949" providerId="LiveId" clId="{CB25717A-2FB1-0D4A-9CE5-FABD9B91A7E9}" dt="2023-05-16T04:26:37.074" v="498" actId="1076"/>
          <ac:grpSpMkLst>
            <pc:docMk/>
            <pc:sldMk cId="2519391223" sldId="519"/>
            <ac:grpSpMk id="41" creationId="{4CAB1764-D8FE-FF3D-6269-9BF539F4C961}"/>
          </ac:grpSpMkLst>
        </pc:grpChg>
        <pc:grpChg chg="add mod">
          <ac:chgData name="Liu Yu" userId="fa1ce6bb9463f949" providerId="LiveId" clId="{CB25717A-2FB1-0D4A-9CE5-FABD9B91A7E9}" dt="2023-05-16T04:26:37.074" v="498" actId="1076"/>
          <ac:grpSpMkLst>
            <pc:docMk/>
            <pc:sldMk cId="2519391223" sldId="519"/>
            <ac:grpSpMk id="44" creationId="{0888A645-85B3-9599-8774-2EC2288736C7}"/>
          </ac:grpSpMkLst>
        </pc:grpChg>
        <pc:grpChg chg="add mod">
          <ac:chgData name="Liu Yu" userId="fa1ce6bb9463f949" providerId="LiveId" clId="{CB25717A-2FB1-0D4A-9CE5-FABD9B91A7E9}" dt="2023-05-16T04:26:37.074" v="498" actId="1076"/>
          <ac:grpSpMkLst>
            <pc:docMk/>
            <pc:sldMk cId="2519391223" sldId="519"/>
            <ac:grpSpMk id="47" creationId="{DE1FC277-D72E-C104-0470-A0043166ABC9}"/>
          </ac:grpSpMkLst>
        </pc:grpChg>
        <pc:grpChg chg="add mod">
          <ac:chgData name="Liu Yu" userId="fa1ce6bb9463f949" providerId="LiveId" clId="{CB25717A-2FB1-0D4A-9CE5-FABD9B91A7E9}" dt="2023-05-16T04:26:37.074" v="498" actId="1076"/>
          <ac:grpSpMkLst>
            <pc:docMk/>
            <pc:sldMk cId="2519391223" sldId="519"/>
            <ac:grpSpMk id="50" creationId="{B0A276B4-45AE-80F4-36DC-2B1EBCE117E8}"/>
          </ac:grpSpMkLst>
        </pc:grpChg>
        <pc:picChg chg="del">
          <ac:chgData name="Liu Yu" userId="fa1ce6bb9463f949" providerId="LiveId" clId="{CB25717A-2FB1-0D4A-9CE5-FABD9B91A7E9}" dt="2023-05-16T04:26:15.533" v="492" actId="478"/>
          <ac:picMkLst>
            <pc:docMk/>
            <pc:sldMk cId="2519391223" sldId="519"/>
            <ac:picMk id="3" creationId="{18DB546E-ADCD-DCD5-5F5C-508214D6AD12}"/>
          </ac:picMkLst>
        </pc:picChg>
      </pc:sldChg>
      <pc:sldChg chg="addSp delSp modSp add mod ord">
        <pc:chgData name="Liu Yu" userId="fa1ce6bb9463f949" providerId="LiveId" clId="{CB25717A-2FB1-0D4A-9CE5-FABD9B91A7E9}" dt="2023-05-20T02:08:26.368" v="7723" actId="1076"/>
        <pc:sldMkLst>
          <pc:docMk/>
          <pc:sldMk cId="3627139265" sldId="519"/>
        </pc:sldMkLst>
        <pc:spChg chg="mod">
          <ac:chgData name="Liu Yu" userId="fa1ce6bb9463f949" providerId="LiveId" clId="{CB25717A-2FB1-0D4A-9CE5-FABD9B91A7E9}" dt="2023-05-16T12:47:02.840" v="3301" actId="207"/>
          <ac:spMkLst>
            <pc:docMk/>
            <pc:sldMk cId="3627139265" sldId="519"/>
            <ac:spMk id="2" creationId="{1744A32F-1363-A90D-A58E-A977DD5B5E09}"/>
          </ac:spMkLst>
        </pc:spChg>
        <pc:spChg chg="add mod">
          <ac:chgData name="Liu Yu" userId="fa1ce6bb9463f949" providerId="LiveId" clId="{CB25717A-2FB1-0D4A-9CE5-FABD9B91A7E9}" dt="2023-05-16T12:48:07.043" v="3306" actId="1076"/>
          <ac:spMkLst>
            <pc:docMk/>
            <pc:sldMk cId="3627139265" sldId="519"/>
            <ac:spMk id="4" creationId="{0816C721-1327-1DEB-0B1A-B593FE7F95CE}"/>
          </ac:spMkLst>
        </pc:spChg>
        <pc:spChg chg="mod">
          <ac:chgData name="Liu Yu" userId="fa1ce6bb9463f949" providerId="LiveId" clId="{CB25717A-2FB1-0D4A-9CE5-FABD9B91A7E9}" dt="2023-05-16T22:38:12.435" v="4203" actId="20577"/>
          <ac:spMkLst>
            <pc:docMk/>
            <pc:sldMk cId="3627139265" sldId="519"/>
            <ac:spMk id="8" creationId="{CECF3059-B0A8-6D64-2E80-72C314B7E4C0}"/>
          </ac:spMkLst>
        </pc:spChg>
        <pc:picChg chg="add del mod">
          <ac:chgData name="Liu Yu" userId="fa1ce6bb9463f949" providerId="LiveId" clId="{CB25717A-2FB1-0D4A-9CE5-FABD9B91A7E9}" dt="2023-05-20T02:08:10.771" v="7716" actId="478"/>
          <ac:picMkLst>
            <pc:docMk/>
            <pc:sldMk cId="3627139265" sldId="519"/>
            <ac:picMk id="3" creationId="{0062BB84-90E9-73B5-E820-1EDDF4AD5706}"/>
          </ac:picMkLst>
        </pc:picChg>
        <pc:picChg chg="add mod">
          <ac:chgData name="Liu Yu" userId="fa1ce6bb9463f949" providerId="LiveId" clId="{CB25717A-2FB1-0D4A-9CE5-FABD9B91A7E9}" dt="2023-05-20T02:08:26.368" v="7723" actId="1076"/>
          <ac:picMkLst>
            <pc:docMk/>
            <pc:sldMk cId="3627139265" sldId="519"/>
            <ac:picMk id="5" creationId="{A6B09AFC-7C55-3CE9-1982-4DFDBD95A7F8}"/>
          </ac:picMkLst>
        </pc:picChg>
        <pc:picChg chg="del">
          <ac:chgData name="Liu Yu" userId="fa1ce6bb9463f949" providerId="LiveId" clId="{CB25717A-2FB1-0D4A-9CE5-FABD9B91A7E9}" dt="2023-05-16T04:55:02.865" v="832" actId="478"/>
          <ac:picMkLst>
            <pc:docMk/>
            <pc:sldMk cId="3627139265" sldId="519"/>
            <ac:picMk id="13" creationId="{51CED253-CAEA-8E66-F9EC-03FCC77959F1}"/>
          </ac:picMkLst>
        </pc:picChg>
      </pc:sldChg>
      <pc:sldChg chg="addSp delSp modSp add mod ord">
        <pc:chgData name="Liu Yu" userId="fa1ce6bb9463f949" providerId="LiveId" clId="{CB25717A-2FB1-0D4A-9CE5-FABD9B91A7E9}" dt="2023-05-20T02:08:49.046" v="7727" actId="14100"/>
        <pc:sldMkLst>
          <pc:docMk/>
          <pc:sldMk cId="340767542" sldId="520"/>
        </pc:sldMkLst>
        <pc:spChg chg="mod">
          <ac:chgData name="Liu Yu" userId="fa1ce6bb9463f949" providerId="LiveId" clId="{CB25717A-2FB1-0D4A-9CE5-FABD9B91A7E9}" dt="2023-05-16T12:50:23.444" v="3363" actId="207"/>
          <ac:spMkLst>
            <pc:docMk/>
            <pc:sldMk cId="340767542" sldId="520"/>
            <ac:spMk id="2" creationId="{1744A32F-1363-A90D-A58E-A977DD5B5E09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340767542" sldId="520"/>
            <ac:spMk id="5" creationId="{1FC1074D-24D9-A1BE-5AD2-5BA022EA0E10}"/>
          </ac:spMkLst>
        </pc:spChg>
        <pc:spChg chg="mod">
          <ac:chgData name="Liu Yu" userId="fa1ce6bb9463f949" providerId="LiveId" clId="{CB25717A-2FB1-0D4A-9CE5-FABD9B91A7E9}" dt="2023-05-17T00:35:15.427" v="4650" actId="20577"/>
          <ac:spMkLst>
            <pc:docMk/>
            <pc:sldMk cId="340767542" sldId="520"/>
            <ac:spMk id="8" creationId="{CECF3059-B0A8-6D64-2E80-72C314B7E4C0}"/>
          </ac:spMkLst>
        </pc:spChg>
        <pc:picChg chg="del">
          <ac:chgData name="Liu Yu" userId="fa1ce6bb9463f949" providerId="LiveId" clId="{CB25717A-2FB1-0D4A-9CE5-FABD9B91A7E9}" dt="2023-05-16T04:58:16.638" v="912" actId="478"/>
          <ac:picMkLst>
            <pc:docMk/>
            <pc:sldMk cId="340767542" sldId="520"/>
            <ac:picMk id="3" creationId="{0062BB84-90E9-73B5-E820-1EDDF4AD5706}"/>
          </ac:picMkLst>
        </pc:picChg>
        <pc:picChg chg="add del mod">
          <ac:chgData name="Liu Yu" userId="fa1ce6bb9463f949" providerId="LiveId" clId="{CB25717A-2FB1-0D4A-9CE5-FABD9B91A7E9}" dt="2023-05-20T02:08:40.633" v="7724" actId="478"/>
          <ac:picMkLst>
            <pc:docMk/>
            <pc:sldMk cId="340767542" sldId="520"/>
            <ac:picMk id="4" creationId="{8E6B99D4-1134-EA77-194F-7FA2952B7FD3}"/>
          </ac:picMkLst>
        </pc:picChg>
        <pc:picChg chg="add mod">
          <ac:chgData name="Liu Yu" userId="fa1ce6bb9463f949" providerId="LiveId" clId="{CB25717A-2FB1-0D4A-9CE5-FABD9B91A7E9}" dt="2023-05-20T02:08:49.046" v="7727" actId="14100"/>
          <ac:picMkLst>
            <pc:docMk/>
            <pc:sldMk cId="340767542" sldId="520"/>
            <ac:picMk id="6" creationId="{2ADD1AE9-3B9A-10D4-FBB3-8F28C0E34F99}"/>
          </ac:picMkLst>
        </pc:picChg>
      </pc:sldChg>
      <pc:sldChg chg="addSp delSp modSp add mod ord">
        <pc:chgData name="Liu Yu" userId="fa1ce6bb9463f949" providerId="LiveId" clId="{CB25717A-2FB1-0D4A-9CE5-FABD9B91A7E9}" dt="2023-05-20T02:11:55.851" v="7745" actId="20577"/>
        <pc:sldMkLst>
          <pc:docMk/>
          <pc:sldMk cId="1819830436" sldId="521"/>
        </pc:sldMkLst>
        <pc:spChg chg="mod">
          <ac:chgData name="Liu Yu" userId="fa1ce6bb9463f949" providerId="LiveId" clId="{CB25717A-2FB1-0D4A-9CE5-FABD9B91A7E9}" dt="2023-05-20T02:11:55.851" v="7745" actId="20577"/>
          <ac:spMkLst>
            <pc:docMk/>
            <pc:sldMk cId="1819830436" sldId="521"/>
            <ac:spMk id="2" creationId="{1744A32F-1363-A90D-A58E-A977DD5B5E09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1819830436" sldId="521"/>
            <ac:spMk id="5" creationId="{6797580A-283C-301D-5F78-AE96E354EFB2}"/>
          </ac:spMkLst>
        </pc:spChg>
        <pc:spChg chg="mod">
          <ac:chgData name="Liu Yu" userId="fa1ce6bb9463f949" providerId="LiveId" clId="{CB25717A-2FB1-0D4A-9CE5-FABD9B91A7E9}" dt="2023-05-17T01:11:36.491" v="4763" actId="20577"/>
          <ac:spMkLst>
            <pc:docMk/>
            <pc:sldMk cId="1819830436" sldId="521"/>
            <ac:spMk id="8" creationId="{CECF3059-B0A8-6D64-2E80-72C314B7E4C0}"/>
          </ac:spMkLst>
        </pc:spChg>
        <pc:picChg chg="add del mod">
          <ac:chgData name="Liu Yu" userId="fa1ce6bb9463f949" providerId="LiveId" clId="{CB25717A-2FB1-0D4A-9CE5-FABD9B91A7E9}" dt="2023-05-20T02:11:20.383" v="7728" actId="478"/>
          <ac:picMkLst>
            <pc:docMk/>
            <pc:sldMk cId="1819830436" sldId="521"/>
            <ac:picMk id="3" creationId="{E14B2AE0-1128-6B30-BC26-27FDDFE2F9C8}"/>
          </ac:picMkLst>
        </pc:picChg>
        <pc:picChg chg="del">
          <ac:chgData name="Liu Yu" userId="fa1ce6bb9463f949" providerId="LiveId" clId="{CB25717A-2FB1-0D4A-9CE5-FABD9B91A7E9}" dt="2023-05-16T05:10:07" v="943" actId="478"/>
          <ac:picMkLst>
            <pc:docMk/>
            <pc:sldMk cId="1819830436" sldId="521"/>
            <ac:picMk id="4" creationId="{8E6B99D4-1134-EA77-194F-7FA2952B7FD3}"/>
          </ac:picMkLst>
        </pc:picChg>
        <pc:picChg chg="add mod">
          <ac:chgData name="Liu Yu" userId="fa1ce6bb9463f949" providerId="LiveId" clId="{CB25717A-2FB1-0D4A-9CE5-FABD9B91A7E9}" dt="2023-05-20T02:11:48.247" v="7733" actId="14100"/>
          <ac:picMkLst>
            <pc:docMk/>
            <pc:sldMk cId="1819830436" sldId="521"/>
            <ac:picMk id="6" creationId="{E79A4736-46A2-BE69-6D20-54426CA2089E}"/>
          </ac:picMkLst>
        </pc:picChg>
      </pc:sldChg>
      <pc:sldChg chg="addSp delSp modSp add mod">
        <pc:chgData name="Liu Yu" userId="fa1ce6bb9463f949" providerId="LiveId" clId="{CB25717A-2FB1-0D4A-9CE5-FABD9B91A7E9}" dt="2023-05-17T00:47:41.867" v="4709" actId="20577"/>
        <pc:sldMkLst>
          <pc:docMk/>
          <pc:sldMk cId="427884821" sldId="522"/>
        </pc:sldMkLst>
        <pc:spChg chg="mod">
          <ac:chgData name="Liu Yu" userId="fa1ce6bb9463f949" providerId="LiveId" clId="{CB25717A-2FB1-0D4A-9CE5-FABD9B91A7E9}" dt="2023-05-16T12:51:32.217" v="3396" actId="207"/>
          <ac:spMkLst>
            <pc:docMk/>
            <pc:sldMk cId="427884821" sldId="522"/>
            <ac:spMk id="2" creationId="{4D28E6E8-4107-09F8-1F90-BA5F64A7545C}"/>
          </ac:spMkLst>
        </pc:spChg>
        <pc:spChg chg="del">
          <ac:chgData name="Liu Yu" userId="fa1ce6bb9463f949" providerId="LiveId" clId="{CB25717A-2FB1-0D4A-9CE5-FABD9B91A7E9}" dt="2023-05-16T05:11:32.953" v="958" actId="478"/>
          <ac:spMkLst>
            <pc:docMk/>
            <pc:sldMk cId="427884821" sldId="522"/>
            <ac:spMk id="4" creationId="{17F26A67-398B-6375-CAF2-E3ADE650BEBF}"/>
          </ac:spMkLst>
        </pc:spChg>
        <pc:spChg chg="add mod">
          <ac:chgData name="Liu Yu" userId="fa1ce6bb9463f949" providerId="LiveId" clId="{CB25717A-2FB1-0D4A-9CE5-FABD9B91A7E9}" dt="2023-05-17T00:44:44.868" v="4673" actId="1076"/>
          <ac:spMkLst>
            <pc:docMk/>
            <pc:sldMk cId="427884821" sldId="522"/>
            <ac:spMk id="7" creationId="{60777514-8763-FD11-4566-DF65A5606752}"/>
          </ac:spMkLst>
        </pc:spChg>
        <pc:spChg chg="add mod">
          <ac:chgData name="Liu Yu" userId="fa1ce6bb9463f949" providerId="LiveId" clId="{CB25717A-2FB1-0D4A-9CE5-FABD9B91A7E9}" dt="2023-05-16T09:28:36.763" v="2217"/>
          <ac:spMkLst>
            <pc:docMk/>
            <pc:sldMk cId="427884821" sldId="522"/>
            <ac:spMk id="8" creationId="{F82C652E-C612-9C36-334D-B2ABF981EDB0}"/>
          </ac:spMkLst>
        </pc:spChg>
        <pc:graphicFrameChg chg="add del modGraphic">
          <ac:chgData name="Liu Yu" userId="fa1ce6bb9463f949" providerId="LiveId" clId="{CB25717A-2FB1-0D4A-9CE5-FABD9B91A7E9}" dt="2023-05-16T05:12:04.730" v="960" actId="1032"/>
          <ac:graphicFrameMkLst>
            <pc:docMk/>
            <pc:sldMk cId="427884821" sldId="522"/>
            <ac:graphicFrameMk id="3" creationId="{B5389376-7426-9EA0-FD2E-689084E12564}"/>
          </ac:graphicFrameMkLst>
        </pc:graphicFrameChg>
        <pc:graphicFrameChg chg="add mod modGraphic">
          <ac:chgData name="Liu Yu" userId="fa1ce6bb9463f949" providerId="LiveId" clId="{CB25717A-2FB1-0D4A-9CE5-FABD9B91A7E9}" dt="2023-05-17T00:47:41.867" v="4709" actId="20577"/>
          <ac:graphicFrameMkLst>
            <pc:docMk/>
            <pc:sldMk cId="427884821" sldId="522"/>
            <ac:graphicFrameMk id="5" creationId="{89491ED1-DBF3-5FAE-3FFD-EF7073AB6A80}"/>
          </ac:graphicFrameMkLst>
        </pc:graphicFrameChg>
        <pc:picChg chg="del">
          <ac:chgData name="Liu Yu" userId="fa1ce6bb9463f949" providerId="LiveId" clId="{CB25717A-2FB1-0D4A-9CE5-FABD9B91A7E9}" dt="2023-05-16T05:11:14.808" v="957" actId="478"/>
          <ac:picMkLst>
            <pc:docMk/>
            <pc:sldMk cId="427884821" sldId="522"/>
            <ac:picMk id="6" creationId="{29B9C1B9-98BB-B8E2-7E21-9D7B1E62EAA2}"/>
          </ac:picMkLst>
        </pc:picChg>
      </pc:sldChg>
      <pc:sldChg chg="addSp delSp add del mod">
        <pc:chgData name="Liu Yu" userId="fa1ce6bb9463f949" providerId="LiveId" clId="{CB25717A-2FB1-0D4A-9CE5-FABD9B91A7E9}" dt="2023-05-16T09:54:01.234" v="2434" actId="2696"/>
        <pc:sldMkLst>
          <pc:docMk/>
          <pc:sldMk cId="2072870288" sldId="523"/>
        </pc:sldMkLst>
        <pc:spChg chg="add del">
          <ac:chgData name="Liu Yu" userId="fa1ce6bb9463f949" providerId="LiveId" clId="{CB25717A-2FB1-0D4A-9CE5-FABD9B91A7E9}" dt="2023-05-16T09:49:54.242" v="2341" actId="21"/>
          <ac:spMkLst>
            <pc:docMk/>
            <pc:sldMk cId="2072870288" sldId="523"/>
            <ac:spMk id="2" creationId="{00000000-0000-0000-0000-000000000000}"/>
          </ac:spMkLst>
        </pc:spChg>
      </pc:sldChg>
      <pc:sldChg chg="delSp modSp add del mod">
        <pc:chgData name="Liu Yu" userId="fa1ce6bb9463f949" providerId="LiveId" clId="{CB25717A-2FB1-0D4A-9CE5-FABD9B91A7E9}" dt="2023-05-16T09:32:59.927" v="2288" actId="2696"/>
        <pc:sldMkLst>
          <pc:docMk/>
          <pc:sldMk cId="3715537698" sldId="523"/>
        </pc:sldMkLst>
        <pc:spChg chg="mod">
          <ac:chgData name="Liu Yu" userId="fa1ce6bb9463f949" providerId="LiveId" clId="{CB25717A-2FB1-0D4A-9CE5-FABD9B91A7E9}" dt="2023-05-16T09:30:00.591" v="2223" actId="14100"/>
          <ac:spMkLst>
            <pc:docMk/>
            <pc:sldMk cId="3715537698" sldId="523"/>
            <ac:spMk id="4" creationId="{E913885F-D519-43B6-8403-3C60440CB340}"/>
          </ac:spMkLst>
        </pc:spChg>
        <pc:spChg chg="del mod">
          <ac:chgData name="Liu Yu" userId="fa1ce6bb9463f949" providerId="LiveId" clId="{CB25717A-2FB1-0D4A-9CE5-FABD9B91A7E9}" dt="2023-05-16T09:29:56.618" v="2222" actId="478"/>
          <ac:spMkLst>
            <pc:docMk/>
            <pc:sldMk cId="3715537698" sldId="523"/>
            <ac:spMk id="5" creationId="{82A89801-3C65-480C-4EE8-43BFB33D763B}"/>
          </ac:spMkLst>
        </pc:spChg>
        <pc:spChg chg="del">
          <ac:chgData name="Liu Yu" userId="fa1ce6bb9463f949" providerId="LiveId" clId="{CB25717A-2FB1-0D4A-9CE5-FABD9B91A7E9}" dt="2023-05-16T09:29:40.666" v="2219" actId="478"/>
          <ac:spMkLst>
            <pc:docMk/>
            <pc:sldMk cId="3715537698" sldId="523"/>
            <ac:spMk id="6" creationId="{453CBB4A-BDC7-DDB9-041A-81AE5ABEEDB0}"/>
          </ac:spMkLst>
        </pc:spChg>
        <pc:picChg chg="mod">
          <ac:chgData name="Liu Yu" userId="fa1ce6bb9463f949" providerId="LiveId" clId="{CB25717A-2FB1-0D4A-9CE5-FABD9B91A7E9}" dt="2023-05-16T09:30:07.839" v="2226" actId="1076"/>
          <ac:picMkLst>
            <pc:docMk/>
            <pc:sldMk cId="3715537698" sldId="523"/>
            <ac:picMk id="7" creationId="{DADE4ACB-74BF-2F08-DDE7-5892A2A94812}"/>
          </ac:picMkLst>
        </pc:picChg>
      </pc:sldChg>
      <pc:sldChg chg="addSp delSp modSp new add del mod">
        <pc:chgData name="Liu Yu" userId="fa1ce6bb9463f949" providerId="LiveId" clId="{CB25717A-2FB1-0D4A-9CE5-FABD9B91A7E9}" dt="2023-05-16T07:37:17.717" v="1814" actId="2696"/>
        <pc:sldMkLst>
          <pc:docMk/>
          <pc:sldMk cId="3783239327" sldId="523"/>
        </pc:sldMkLst>
        <pc:spChg chg="add mod">
          <ac:chgData name="Liu Yu" userId="fa1ce6bb9463f949" providerId="LiveId" clId="{CB25717A-2FB1-0D4A-9CE5-FABD9B91A7E9}" dt="2023-05-16T07:35:45.673" v="1771" actId="21"/>
          <ac:spMkLst>
            <pc:docMk/>
            <pc:sldMk cId="3783239327" sldId="523"/>
            <ac:spMk id="4" creationId="{F95A113F-C4FF-E542-9643-0DE5A104D7C8}"/>
          </ac:spMkLst>
        </pc:spChg>
        <pc:picChg chg="add del mod">
          <ac:chgData name="Liu Yu" userId="fa1ce6bb9463f949" providerId="LiveId" clId="{CB25717A-2FB1-0D4A-9CE5-FABD9B91A7E9}" dt="2023-05-16T07:36:07.628" v="1797" actId="21"/>
          <ac:picMkLst>
            <pc:docMk/>
            <pc:sldMk cId="3783239327" sldId="523"/>
            <ac:picMk id="2" creationId="{B678A406-02BB-1DF1-120B-DEC21E494592}"/>
          </ac:picMkLst>
        </pc:picChg>
        <pc:picChg chg="add del mod">
          <ac:chgData name="Liu Yu" userId="fa1ce6bb9463f949" providerId="LiveId" clId="{CB25717A-2FB1-0D4A-9CE5-FABD9B91A7E9}" dt="2023-05-16T07:36:01.629" v="1794" actId="21"/>
          <ac:picMkLst>
            <pc:docMk/>
            <pc:sldMk cId="3783239327" sldId="523"/>
            <ac:picMk id="3" creationId="{04C45D09-D92A-7DD2-1744-C69F91CA82BB}"/>
          </ac:picMkLst>
        </pc:picChg>
      </pc:sldChg>
      <pc:sldChg chg="addSp delSp modSp new mod setBg">
        <pc:chgData name="Liu Yu" userId="fa1ce6bb9463f949" providerId="LiveId" clId="{CB25717A-2FB1-0D4A-9CE5-FABD9B91A7E9}" dt="2023-05-17T11:22:48.342" v="5683" actId="1076"/>
        <pc:sldMkLst>
          <pc:docMk/>
          <pc:sldMk cId="2190338318" sldId="524"/>
        </pc:sldMkLst>
        <pc:spChg chg="del">
          <ac:chgData name="Liu Yu" userId="fa1ce6bb9463f949" providerId="LiveId" clId="{CB25717A-2FB1-0D4A-9CE5-FABD9B91A7E9}" dt="2023-05-16T09:49:22.244" v="2331" actId="478"/>
          <ac:spMkLst>
            <pc:docMk/>
            <pc:sldMk cId="2190338318" sldId="524"/>
            <ac:spMk id="2" creationId="{A143C15D-FF77-104E-2E64-B57EE5BD2C06}"/>
          </ac:spMkLst>
        </pc:spChg>
        <pc:spChg chg="add del mod">
          <ac:chgData name="Liu Yu" userId="fa1ce6bb9463f949" providerId="LiveId" clId="{CB25717A-2FB1-0D4A-9CE5-FABD9B91A7E9}" dt="2023-05-16T09:49:52.548" v="2340"/>
          <ac:spMkLst>
            <pc:docMk/>
            <pc:sldMk cId="2190338318" sldId="524"/>
            <ac:spMk id="3" creationId="{502E8ADF-EEEE-EA8B-286D-4158304C0FCB}"/>
          </ac:spMkLst>
        </pc:spChg>
        <pc:spChg chg="add del mod">
          <ac:chgData name="Liu Yu" userId="fa1ce6bb9463f949" providerId="LiveId" clId="{CB25717A-2FB1-0D4A-9CE5-FABD9B91A7E9}" dt="2023-05-16T09:52:18.585" v="2410"/>
          <ac:spMkLst>
            <pc:docMk/>
            <pc:sldMk cId="2190338318" sldId="524"/>
            <ac:spMk id="4" creationId="{5C6EC27D-9724-46EC-20EC-B19D778B04FB}"/>
          </ac:spMkLst>
        </pc:spChg>
        <pc:spChg chg="add del mod">
          <ac:chgData name="Liu Yu" userId="fa1ce6bb9463f949" providerId="LiveId" clId="{CB25717A-2FB1-0D4A-9CE5-FABD9B91A7E9}" dt="2023-05-16T09:51:59.245" v="2405" actId="478"/>
          <ac:spMkLst>
            <pc:docMk/>
            <pc:sldMk cId="2190338318" sldId="524"/>
            <ac:spMk id="5" creationId="{389DAF73-A17E-12F3-7E3F-6EAA5B02378E}"/>
          </ac:spMkLst>
        </pc:spChg>
        <pc:spChg chg="add del mod">
          <ac:chgData name="Liu Yu" userId="fa1ce6bb9463f949" providerId="LiveId" clId="{CB25717A-2FB1-0D4A-9CE5-FABD9B91A7E9}" dt="2023-05-16T09:53:15.593" v="2428" actId="478"/>
          <ac:spMkLst>
            <pc:docMk/>
            <pc:sldMk cId="2190338318" sldId="524"/>
            <ac:spMk id="6" creationId="{38B09DEE-016C-E129-202E-C97EF2AE0D2D}"/>
          </ac:spMkLst>
        </pc:spChg>
        <pc:spChg chg="add del mod">
          <ac:chgData name="Liu Yu" userId="fa1ce6bb9463f949" providerId="LiveId" clId="{CB25717A-2FB1-0D4A-9CE5-FABD9B91A7E9}" dt="2023-05-16T09:53:04.075" v="2426"/>
          <ac:spMkLst>
            <pc:docMk/>
            <pc:sldMk cId="2190338318" sldId="524"/>
            <ac:spMk id="7" creationId="{F86171AF-7671-75C7-547F-4CD43D95F230}"/>
          </ac:spMkLst>
        </pc:spChg>
        <pc:spChg chg="add mod">
          <ac:chgData name="Liu Yu" userId="fa1ce6bb9463f949" providerId="LiveId" clId="{CB25717A-2FB1-0D4A-9CE5-FABD9B91A7E9}" dt="2023-05-17T11:22:48.342" v="5683" actId="1076"/>
          <ac:spMkLst>
            <pc:docMk/>
            <pc:sldMk cId="2190338318" sldId="524"/>
            <ac:spMk id="8" creationId="{9DB5EA52-925D-74C3-AFA2-F5E0CA1D98AA}"/>
          </ac:spMkLst>
        </pc:spChg>
        <pc:picChg chg="add mod">
          <ac:chgData name="Liu Yu" userId="fa1ce6bb9463f949" providerId="LiveId" clId="{CB25717A-2FB1-0D4A-9CE5-FABD9B91A7E9}" dt="2023-05-16T09:50:54.073" v="2353" actId="1076"/>
          <ac:picMkLst>
            <pc:docMk/>
            <pc:sldMk cId="2190338318" sldId="524"/>
            <ac:picMk id="5122" creationId="{77B63005-1A0B-7A5C-3883-560EA1FF12E0}"/>
          </ac:picMkLst>
        </pc:picChg>
      </pc:sldChg>
      <pc:sldChg chg="addSp delSp modSp new del mod">
        <pc:chgData name="Liu Yu" userId="fa1ce6bb9463f949" providerId="LiveId" clId="{CB25717A-2FB1-0D4A-9CE5-FABD9B91A7E9}" dt="2023-05-16T09:46:35.721" v="2327" actId="2696"/>
        <pc:sldMkLst>
          <pc:docMk/>
          <pc:sldMk cId="2213975912" sldId="524"/>
        </pc:sldMkLst>
        <pc:spChg chg="del">
          <ac:chgData name="Liu Yu" userId="fa1ce6bb9463f949" providerId="LiveId" clId="{CB25717A-2FB1-0D4A-9CE5-FABD9B91A7E9}" dt="2023-05-16T09:46:31.874" v="2326" actId="478"/>
          <ac:spMkLst>
            <pc:docMk/>
            <pc:sldMk cId="2213975912" sldId="524"/>
            <ac:spMk id="2" creationId="{667DC96A-BB90-E943-0632-DAA582E61974}"/>
          </ac:spMkLst>
        </pc:spChg>
        <pc:picChg chg="add del mod">
          <ac:chgData name="Liu Yu" userId="fa1ce6bb9463f949" providerId="LiveId" clId="{CB25717A-2FB1-0D4A-9CE5-FABD9B91A7E9}" dt="2023-05-16T09:46:25.508" v="2325" actId="478"/>
          <ac:picMkLst>
            <pc:docMk/>
            <pc:sldMk cId="2213975912" sldId="524"/>
            <ac:picMk id="4098" creationId="{858A4F1E-C0F3-0221-FAE0-092CAF73DEAB}"/>
          </ac:picMkLst>
        </pc:picChg>
      </pc:sldChg>
      <pc:sldChg chg="new add del">
        <pc:chgData name="Liu Yu" userId="fa1ce6bb9463f949" providerId="LiveId" clId="{CB25717A-2FB1-0D4A-9CE5-FABD9B91A7E9}" dt="2023-05-16T07:37:17.717" v="1814" actId="2696"/>
        <pc:sldMkLst>
          <pc:docMk/>
          <pc:sldMk cId="3784909590" sldId="524"/>
        </pc:sldMkLst>
      </pc:sldChg>
      <pc:sldChg chg="addSp delSp modSp add mod ord setBg">
        <pc:chgData name="Liu Yu" userId="fa1ce6bb9463f949" providerId="LiveId" clId="{CB25717A-2FB1-0D4A-9CE5-FABD9B91A7E9}" dt="2023-05-17T11:44:21.763" v="5711" actId="1076"/>
        <pc:sldMkLst>
          <pc:docMk/>
          <pc:sldMk cId="1313147172" sldId="525"/>
        </pc:sldMkLst>
        <pc:spChg chg="mod">
          <ac:chgData name="Liu Yu" userId="fa1ce6bb9463f949" providerId="LiveId" clId="{CB25717A-2FB1-0D4A-9CE5-FABD9B91A7E9}" dt="2023-05-17T11:44:21.763" v="5711" actId="1076"/>
          <ac:spMkLst>
            <pc:docMk/>
            <pc:sldMk cId="1313147172" sldId="525"/>
            <ac:spMk id="8" creationId="{9DB5EA52-925D-74C3-AFA2-F5E0CA1D98AA}"/>
          </ac:spMkLst>
        </pc:spChg>
        <pc:picChg chg="del">
          <ac:chgData name="Liu Yu" userId="fa1ce6bb9463f949" providerId="LiveId" clId="{CB25717A-2FB1-0D4A-9CE5-FABD9B91A7E9}" dt="2023-05-16T09:55:43.922" v="2480" actId="478"/>
          <ac:picMkLst>
            <pc:docMk/>
            <pc:sldMk cId="1313147172" sldId="525"/>
            <ac:picMk id="5122" creationId="{77B63005-1A0B-7A5C-3883-560EA1FF12E0}"/>
          </ac:picMkLst>
        </pc:picChg>
        <pc:picChg chg="add del mod">
          <ac:chgData name="Liu Yu" userId="fa1ce6bb9463f949" providerId="LiveId" clId="{CB25717A-2FB1-0D4A-9CE5-FABD9B91A7E9}" dt="2023-05-16T09:56:28.671" v="2483" actId="478"/>
          <ac:picMkLst>
            <pc:docMk/>
            <pc:sldMk cId="1313147172" sldId="525"/>
            <ac:picMk id="7170" creationId="{CED7A53F-DAA6-61DC-9F60-CD0978BFF212}"/>
          </ac:picMkLst>
        </pc:picChg>
        <pc:picChg chg="add del mod">
          <ac:chgData name="Liu Yu" userId="fa1ce6bb9463f949" providerId="LiveId" clId="{CB25717A-2FB1-0D4A-9CE5-FABD9B91A7E9}" dt="2023-05-16T09:56:45.361" v="2486" actId="478"/>
          <ac:picMkLst>
            <pc:docMk/>
            <pc:sldMk cId="1313147172" sldId="525"/>
            <ac:picMk id="7172" creationId="{873410C8-85B4-238C-8B5B-6A5E46862F7F}"/>
          </ac:picMkLst>
        </pc:picChg>
        <pc:picChg chg="add del mod">
          <ac:chgData name="Liu Yu" userId="fa1ce6bb9463f949" providerId="LiveId" clId="{CB25717A-2FB1-0D4A-9CE5-FABD9B91A7E9}" dt="2023-05-16T10:00:07.083" v="2540" actId="478"/>
          <ac:picMkLst>
            <pc:docMk/>
            <pc:sldMk cId="1313147172" sldId="525"/>
            <ac:picMk id="7174" creationId="{FBD9267D-55BD-E2E4-E3A0-5274F35CE234}"/>
          </ac:picMkLst>
        </pc:picChg>
        <pc:picChg chg="add del mod">
          <ac:chgData name="Liu Yu" userId="fa1ce6bb9463f949" providerId="LiveId" clId="{CB25717A-2FB1-0D4A-9CE5-FABD9B91A7E9}" dt="2023-05-16T10:00:37.862" v="2545" actId="478"/>
          <ac:picMkLst>
            <pc:docMk/>
            <pc:sldMk cId="1313147172" sldId="525"/>
            <ac:picMk id="7176" creationId="{38CFE84D-453A-8724-413F-94581431F66E}"/>
          </ac:picMkLst>
        </pc:picChg>
        <pc:picChg chg="add del mod">
          <ac:chgData name="Liu Yu" userId="fa1ce6bb9463f949" providerId="LiveId" clId="{CB25717A-2FB1-0D4A-9CE5-FABD9B91A7E9}" dt="2023-05-16T10:02:24.342" v="2559" actId="478"/>
          <ac:picMkLst>
            <pc:docMk/>
            <pc:sldMk cId="1313147172" sldId="525"/>
            <ac:picMk id="7178" creationId="{7320CAD7-4640-3C3C-805D-8F5DE8E5910C}"/>
          </ac:picMkLst>
        </pc:picChg>
        <pc:picChg chg="add del mod">
          <ac:chgData name="Liu Yu" userId="fa1ce6bb9463f949" providerId="LiveId" clId="{CB25717A-2FB1-0D4A-9CE5-FABD9B91A7E9}" dt="2023-05-16T10:02:17.282" v="2556" actId="478"/>
          <ac:picMkLst>
            <pc:docMk/>
            <pc:sldMk cId="1313147172" sldId="525"/>
            <ac:picMk id="7180" creationId="{6B09A708-8C98-DECE-D36D-6A3DD43BC2E6}"/>
          </ac:picMkLst>
        </pc:picChg>
        <pc:picChg chg="add mod">
          <ac:chgData name="Liu Yu" userId="fa1ce6bb9463f949" providerId="LiveId" clId="{CB25717A-2FB1-0D4A-9CE5-FABD9B91A7E9}" dt="2023-05-16T10:02:26.805" v="2560" actId="1076"/>
          <ac:picMkLst>
            <pc:docMk/>
            <pc:sldMk cId="1313147172" sldId="525"/>
            <ac:picMk id="7182" creationId="{0E8066B0-6351-2666-A3A5-1EB9C3DC2790}"/>
          </ac:picMkLst>
        </pc:picChg>
      </pc:sldChg>
      <pc:sldChg chg="modSp add mod ord setBg">
        <pc:chgData name="Liu Yu" userId="fa1ce6bb9463f949" providerId="LiveId" clId="{CB25717A-2FB1-0D4A-9CE5-FABD9B91A7E9}" dt="2023-05-17T11:45:12.090" v="5738" actId="1076"/>
        <pc:sldMkLst>
          <pc:docMk/>
          <pc:sldMk cId="73419698" sldId="526"/>
        </pc:sldMkLst>
        <pc:spChg chg="mod">
          <ac:chgData name="Liu Yu" userId="fa1ce6bb9463f949" providerId="LiveId" clId="{CB25717A-2FB1-0D4A-9CE5-FABD9B91A7E9}" dt="2023-05-17T11:45:12.090" v="5738" actId="1076"/>
          <ac:spMkLst>
            <pc:docMk/>
            <pc:sldMk cId="73419698" sldId="526"/>
            <ac:spMk id="8" creationId="{9DB5EA52-925D-74C3-AFA2-F5E0CA1D98AA}"/>
          </ac:spMkLst>
        </pc:spChg>
      </pc:sldChg>
      <pc:sldChg chg="addSp delSp modSp add mod ord setBg">
        <pc:chgData name="Liu Yu" userId="fa1ce6bb9463f949" providerId="LiveId" clId="{CB25717A-2FB1-0D4A-9CE5-FABD9B91A7E9}" dt="2023-05-16T10:23:01.670" v="2683"/>
        <pc:sldMkLst>
          <pc:docMk/>
          <pc:sldMk cId="2637688739" sldId="527"/>
        </pc:sldMkLst>
        <pc:spChg chg="mod">
          <ac:chgData name="Liu Yu" userId="fa1ce6bb9463f949" providerId="LiveId" clId="{CB25717A-2FB1-0D4A-9CE5-FABD9B91A7E9}" dt="2023-05-16T10:09:42.321" v="2601" actId="1076"/>
          <ac:spMkLst>
            <pc:docMk/>
            <pc:sldMk cId="2637688739" sldId="527"/>
            <ac:spMk id="2" creationId="{00000000-0000-0000-0000-000000000000}"/>
          </ac:spMkLst>
        </pc:spChg>
        <pc:spChg chg="del">
          <ac:chgData name="Liu Yu" userId="fa1ce6bb9463f949" providerId="LiveId" clId="{CB25717A-2FB1-0D4A-9CE5-FABD9B91A7E9}" dt="2023-05-16T10:08:39.153" v="2597" actId="478"/>
          <ac:spMkLst>
            <pc:docMk/>
            <pc:sldMk cId="2637688739" sldId="527"/>
            <ac:spMk id="5" creationId="{9BC18E2F-EF79-35B8-F313-BCED8D28D1EA}"/>
          </ac:spMkLst>
        </pc:spChg>
        <pc:spChg chg="del">
          <ac:chgData name="Liu Yu" userId="fa1ce6bb9463f949" providerId="LiveId" clId="{CB25717A-2FB1-0D4A-9CE5-FABD9B91A7E9}" dt="2023-05-16T10:08:31.084" v="2595" actId="478"/>
          <ac:spMkLst>
            <pc:docMk/>
            <pc:sldMk cId="2637688739" sldId="527"/>
            <ac:spMk id="6" creationId="{FBBB7705-888A-58DC-D49E-C6550AC817D7}"/>
          </ac:spMkLst>
        </pc:spChg>
        <pc:picChg chg="del">
          <ac:chgData name="Liu Yu" userId="fa1ce6bb9463f949" providerId="LiveId" clId="{CB25717A-2FB1-0D4A-9CE5-FABD9B91A7E9}" dt="2023-05-16T10:09:29.479" v="2598" actId="478"/>
          <ac:picMkLst>
            <pc:docMk/>
            <pc:sldMk cId="2637688739" sldId="527"/>
            <ac:picMk id="9218" creationId="{9E708793-169D-C04B-2E4C-195D14C1BDCE}"/>
          </ac:picMkLst>
        </pc:picChg>
        <pc:picChg chg="add mod">
          <ac:chgData name="Liu Yu" userId="fa1ce6bb9463f949" providerId="LiveId" clId="{CB25717A-2FB1-0D4A-9CE5-FABD9B91A7E9}" dt="2023-05-16T10:09:34.237" v="2600" actId="1076"/>
          <ac:picMkLst>
            <pc:docMk/>
            <pc:sldMk cId="2637688739" sldId="527"/>
            <ac:picMk id="11266" creationId="{5046E9B6-861B-458E-BB3C-D6758EB394DB}"/>
          </ac:picMkLst>
        </pc:picChg>
      </pc:sldChg>
      <pc:sldChg chg="addSp delSp modSp add mod ord setBg">
        <pc:chgData name="Liu Yu" userId="fa1ce6bb9463f949" providerId="LiveId" clId="{CB25717A-2FB1-0D4A-9CE5-FABD9B91A7E9}" dt="2023-05-17T05:04:18.401" v="4978" actId="20577"/>
        <pc:sldMkLst>
          <pc:docMk/>
          <pc:sldMk cId="3859909640" sldId="528"/>
        </pc:sldMkLst>
        <pc:spChg chg="mod">
          <ac:chgData name="Liu Yu" userId="fa1ce6bb9463f949" providerId="LiveId" clId="{CB25717A-2FB1-0D4A-9CE5-FABD9B91A7E9}" dt="2023-05-17T05:04:18.401" v="4978" actId="20577"/>
          <ac:spMkLst>
            <pc:docMk/>
            <pc:sldMk cId="3859909640" sldId="528"/>
            <ac:spMk id="2" creationId="{00000000-0000-0000-0000-000000000000}"/>
          </ac:spMkLst>
        </pc:spChg>
        <pc:picChg chg="del">
          <ac:chgData name="Liu Yu" userId="fa1ce6bb9463f949" providerId="LiveId" clId="{CB25717A-2FB1-0D4A-9CE5-FABD9B91A7E9}" dt="2023-05-16T10:12:21.313" v="2635" actId="478"/>
          <ac:picMkLst>
            <pc:docMk/>
            <pc:sldMk cId="3859909640" sldId="528"/>
            <ac:picMk id="11266" creationId="{5046E9B6-861B-458E-BB3C-D6758EB394DB}"/>
          </ac:picMkLst>
        </pc:picChg>
        <pc:picChg chg="add mod">
          <ac:chgData name="Liu Yu" userId="fa1ce6bb9463f949" providerId="LiveId" clId="{CB25717A-2FB1-0D4A-9CE5-FABD9B91A7E9}" dt="2023-05-16T10:12:25.498" v="2637" actId="1076"/>
          <ac:picMkLst>
            <pc:docMk/>
            <pc:sldMk cId="3859909640" sldId="528"/>
            <ac:picMk id="13314" creationId="{67798312-5D2B-97C4-06BB-687A2793B3E0}"/>
          </ac:picMkLst>
        </pc:picChg>
      </pc:sldChg>
      <pc:sldChg chg="addSp delSp modSp add mod ord setBg">
        <pc:chgData name="Liu Yu" userId="fa1ce6bb9463f949" providerId="LiveId" clId="{CB25717A-2FB1-0D4A-9CE5-FABD9B91A7E9}" dt="2023-05-17T05:07:55.068" v="4982" actId="1076"/>
        <pc:sldMkLst>
          <pc:docMk/>
          <pc:sldMk cId="1888307986" sldId="529"/>
        </pc:sldMkLst>
        <pc:spChg chg="mod">
          <ac:chgData name="Liu Yu" userId="fa1ce6bb9463f949" providerId="LiveId" clId="{CB25717A-2FB1-0D4A-9CE5-FABD9B91A7E9}" dt="2023-05-17T05:07:55.068" v="4982" actId="1076"/>
          <ac:spMkLst>
            <pc:docMk/>
            <pc:sldMk cId="1888307986" sldId="529"/>
            <ac:spMk id="2" creationId="{00000000-0000-0000-0000-000000000000}"/>
          </ac:spMkLst>
        </pc:spChg>
        <pc:picChg chg="del">
          <ac:chgData name="Liu Yu" userId="fa1ce6bb9463f949" providerId="LiveId" clId="{CB25717A-2FB1-0D4A-9CE5-FABD9B91A7E9}" dt="2023-05-16T10:14:28.559" v="2659" actId="478"/>
          <ac:picMkLst>
            <pc:docMk/>
            <pc:sldMk cId="1888307986" sldId="529"/>
            <ac:picMk id="13314" creationId="{67798312-5D2B-97C4-06BB-687A2793B3E0}"/>
          </ac:picMkLst>
        </pc:picChg>
        <pc:picChg chg="add del mod">
          <ac:chgData name="Liu Yu" userId="fa1ce6bb9463f949" providerId="LiveId" clId="{CB25717A-2FB1-0D4A-9CE5-FABD9B91A7E9}" dt="2023-05-16T10:14:34.867" v="2662" actId="478"/>
          <ac:picMkLst>
            <pc:docMk/>
            <pc:sldMk cId="1888307986" sldId="529"/>
            <ac:picMk id="15362" creationId="{D5AE0B8A-2B5A-4C40-3D89-EB4FC3E14C13}"/>
          </ac:picMkLst>
        </pc:picChg>
        <pc:picChg chg="add del mod">
          <ac:chgData name="Liu Yu" userId="fa1ce6bb9463f949" providerId="LiveId" clId="{CB25717A-2FB1-0D4A-9CE5-FABD9B91A7E9}" dt="2023-05-16T10:18:11.262" v="2665" actId="478"/>
          <ac:picMkLst>
            <pc:docMk/>
            <pc:sldMk cId="1888307986" sldId="529"/>
            <ac:picMk id="15364" creationId="{21DE3B47-C90D-D179-05EE-D3A964A3B551}"/>
          </ac:picMkLst>
        </pc:picChg>
        <pc:picChg chg="add del mod">
          <ac:chgData name="Liu Yu" userId="fa1ce6bb9463f949" providerId="LiveId" clId="{CB25717A-2FB1-0D4A-9CE5-FABD9B91A7E9}" dt="2023-05-16T10:20:42.566" v="2669" actId="478"/>
          <ac:picMkLst>
            <pc:docMk/>
            <pc:sldMk cId="1888307986" sldId="529"/>
            <ac:picMk id="15366" creationId="{DC3A6DF4-885A-1B7A-811F-228B087D7262}"/>
          </ac:picMkLst>
        </pc:picChg>
        <pc:picChg chg="add del mod">
          <ac:chgData name="Liu Yu" userId="fa1ce6bb9463f949" providerId="LiveId" clId="{CB25717A-2FB1-0D4A-9CE5-FABD9B91A7E9}" dt="2023-05-16T10:20:54.581" v="2672" actId="478"/>
          <ac:picMkLst>
            <pc:docMk/>
            <pc:sldMk cId="1888307986" sldId="529"/>
            <ac:picMk id="15368" creationId="{71004811-B6D0-4D2E-EDD2-5B0E480D38E9}"/>
          </ac:picMkLst>
        </pc:picChg>
        <pc:picChg chg="add mod">
          <ac:chgData name="Liu Yu" userId="fa1ce6bb9463f949" providerId="LiveId" clId="{CB25717A-2FB1-0D4A-9CE5-FABD9B91A7E9}" dt="2023-05-16T10:23:17.311" v="2686" actId="14100"/>
          <ac:picMkLst>
            <pc:docMk/>
            <pc:sldMk cId="1888307986" sldId="529"/>
            <ac:picMk id="15370" creationId="{F442869A-1C4D-BAA4-00C3-5DAD00F2A9BB}"/>
          </ac:picMkLst>
        </pc:picChg>
        <pc:picChg chg="add del mod">
          <ac:chgData name="Liu Yu" userId="fa1ce6bb9463f949" providerId="LiveId" clId="{CB25717A-2FB1-0D4A-9CE5-FABD9B91A7E9}" dt="2023-05-16T10:22:16.493" v="2677" actId="478"/>
          <ac:picMkLst>
            <pc:docMk/>
            <pc:sldMk cId="1888307986" sldId="529"/>
            <ac:picMk id="15372" creationId="{741B9E73-8D7E-728A-95F6-AF951A089263}"/>
          </ac:picMkLst>
        </pc:picChg>
        <pc:picChg chg="add del mod">
          <ac:chgData name="Liu Yu" userId="fa1ce6bb9463f949" providerId="LiveId" clId="{CB25717A-2FB1-0D4A-9CE5-FABD9B91A7E9}" dt="2023-05-16T10:25:31.942" v="2692" actId="478"/>
          <ac:picMkLst>
            <pc:docMk/>
            <pc:sldMk cId="1888307986" sldId="529"/>
            <ac:picMk id="15374" creationId="{102A4A8E-8FF0-0330-FA9C-AC99DE1704CB}"/>
          </ac:picMkLst>
        </pc:picChg>
      </pc:sldChg>
      <pc:sldChg chg="add del setBg">
        <pc:chgData name="Liu Yu" userId="fa1ce6bb9463f949" providerId="LiveId" clId="{CB25717A-2FB1-0D4A-9CE5-FABD9B91A7E9}" dt="2023-05-16T10:29:56.884" v="2712"/>
        <pc:sldMkLst>
          <pc:docMk/>
          <pc:sldMk cId="1902687346" sldId="530"/>
        </pc:sldMkLst>
      </pc:sldChg>
      <pc:sldChg chg="addSp delSp modSp add mod">
        <pc:chgData name="Liu Yu" userId="fa1ce6bb9463f949" providerId="LiveId" clId="{CB25717A-2FB1-0D4A-9CE5-FABD9B91A7E9}" dt="2023-05-17T05:36:10.439" v="5035" actId="1076"/>
        <pc:sldMkLst>
          <pc:docMk/>
          <pc:sldMk cId="3573379126" sldId="530"/>
        </pc:sldMkLst>
        <pc:spChg chg="mod">
          <ac:chgData name="Liu Yu" userId="fa1ce6bb9463f949" providerId="LiveId" clId="{CB25717A-2FB1-0D4A-9CE5-FABD9B91A7E9}" dt="2023-05-17T05:36:10.439" v="5035" actId="1076"/>
          <ac:spMkLst>
            <pc:docMk/>
            <pc:sldMk cId="3573379126" sldId="530"/>
            <ac:spMk id="2" creationId="{00000000-0000-0000-0000-000000000000}"/>
          </ac:spMkLst>
        </pc:spChg>
        <pc:picChg chg="del">
          <ac:chgData name="Liu Yu" userId="fa1ce6bb9463f949" providerId="LiveId" clId="{CB25717A-2FB1-0D4A-9CE5-FABD9B91A7E9}" dt="2023-05-16T10:30:14.247" v="2725" actId="478"/>
          <ac:picMkLst>
            <pc:docMk/>
            <pc:sldMk cId="3573379126" sldId="530"/>
            <ac:picMk id="15370" creationId="{F442869A-1C4D-BAA4-00C3-5DAD00F2A9BB}"/>
          </ac:picMkLst>
        </pc:picChg>
        <pc:picChg chg="add del mod">
          <ac:chgData name="Liu Yu" userId="fa1ce6bb9463f949" providerId="LiveId" clId="{CB25717A-2FB1-0D4A-9CE5-FABD9B91A7E9}" dt="2023-05-16T10:30:59.085" v="2730" actId="478"/>
          <ac:picMkLst>
            <pc:docMk/>
            <pc:sldMk cId="3573379126" sldId="530"/>
            <ac:picMk id="17410" creationId="{A14288AC-3E0C-1FF0-3CE0-D08B35F8457E}"/>
          </ac:picMkLst>
        </pc:picChg>
        <pc:picChg chg="add del mod">
          <ac:chgData name="Liu Yu" userId="fa1ce6bb9463f949" providerId="LiveId" clId="{CB25717A-2FB1-0D4A-9CE5-FABD9B91A7E9}" dt="2023-05-16T10:32:09.225" v="2757" actId="478"/>
          <ac:picMkLst>
            <pc:docMk/>
            <pc:sldMk cId="3573379126" sldId="530"/>
            <ac:picMk id="17412" creationId="{EE00D6D1-F3ED-6C80-FD2C-C64BC3686164}"/>
          </ac:picMkLst>
        </pc:picChg>
        <pc:picChg chg="add mod">
          <ac:chgData name="Liu Yu" userId="fa1ce6bb9463f949" providerId="LiveId" clId="{CB25717A-2FB1-0D4A-9CE5-FABD9B91A7E9}" dt="2023-05-16T10:32:16.285" v="2759" actId="1076"/>
          <ac:picMkLst>
            <pc:docMk/>
            <pc:sldMk cId="3573379126" sldId="530"/>
            <ac:picMk id="17414" creationId="{851289D6-6602-8F5F-0552-2832E43942CF}"/>
          </ac:picMkLst>
        </pc:picChg>
      </pc:sldChg>
      <pc:sldChg chg="modSp add mod ord">
        <pc:chgData name="Liu Yu" userId="fa1ce6bb9463f949" providerId="LiveId" clId="{CB25717A-2FB1-0D4A-9CE5-FABD9B91A7E9}" dt="2023-05-17T05:36:01.023" v="5033" actId="1076"/>
        <pc:sldMkLst>
          <pc:docMk/>
          <pc:sldMk cId="2595730618" sldId="531"/>
        </pc:sldMkLst>
        <pc:spChg chg="mod">
          <ac:chgData name="Liu Yu" userId="fa1ce6bb9463f949" providerId="LiveId" clId="{CB25717A-2FB1-0D4A-9CE5-FABD9B91A7E9}" dt="2023-05-17T05:36:01.023" v="5033" actId="1076"/>
          <ac:spMkLst>
            <pc:docMk/>
            <pc:sldMk cId="2595730618" sldId="531"/>
            <ac:spMk id="2" creationId="{00000000-0000-0000-0000-000000000000}"/>
          </ac:spMkLst>
        </pc:spChg>
      </pc:sldChg>
      <pc:sldChg chg="add del setBg">
        <pc:chgData name="Liu Yu" userId="fa1ce6bb9463f949" providerId="LiveId" clId="{CB25717A-2FB1-0D4A-9CE5-FABD9B91A7E9}" dt="2023-05-16T10:32:41.637" v="2762"/>
        <pc:sldMkLst>
          <pc:docMk/>
          <pc:sldMk cId="1533404650" sldId="532"/>
        </pc:sldMkLst>
      </pc:sldChg>
      <pc:sldChg chg="addSp delSp modSp add mod ord">
        <pc:chgData name="Liu Yu" userId="fa1ce6bb9463f949" providerId="LiveId" clId="{CB25717A-2FB1-0D4A-9CE5-FABD9B91A7E9}" dt="2023-05-17T05:45:48.276" v="5038" actId="1076"/>
        <pc:sldMkLst>
          <pc:docMk/>
          <pc:sldMk cId="3419499461" sldId="532"/>
        </pc:sldMkLst>
        <pc:spChg chg="mod">
          <ac:chgData name="Liu Yu" userId="fa1ce6bb9463f949" providerId="LiveId" clId="{CB25717A-2FB1-0D4A-9CE5-FABD9B91A7E9}" dt="2023-05-17T05:45:48.276" v="5038" actId="1076"/>
          <ac:spMkLst>
            <pc:docMk/>
            <pc:sldMk cId="3419499461" sldId="532"/>
            <ac:spMk id="2" creationId="{00000000-0000-0000-0000-000000000000}"/>
          </ac:spMkLst>
        </pc:spChg>
        <pc:picChg chg="del">
          <ac:chgData name="Liu Yu" userId="fa1ce6bb9463f949" providerId="LiveId" clId="{CB25717A-2FB1-0D4A-9CE5-FABD9B91A7E9}" dt="2023-05-16T10:34:48.957" v="2781" actId="478"/>
          <ac:picMkLst>
            <pc:docMk/>
            <pc:sldMk cId="3419499461" sldId="532"/>
            <ac:picMk id="17412" creationId="{EE00D6D1-F3ED-6C80-FD2C-C64BC3686164}"/>
          </ac:picMkLst>
        </pc:picChg>
        <pc:picChg chg="add del mod">
          <ac:chgData name="Liu Yu" userId="fa1ce6bb9463f949" providerId="LiveId" clId="{CB25717A-2FB1-0D4A-9CE5-FABD9B91A7E9}" dt="2023-05-16T10:34:55.929" v="2784" actId="478"/>
          <ac:picMkLst>
            <pc:docMk/>
            <pc:sldMk cId="3419499461" sldId="532"/>
            <ac:picMk id="19458" creationId="{00496B5A-38AC-A8DA-EC42-9C2BE9BBD132}"/>
          </ac:picMkLst>
        </pc:picChg>
        <pc:picChg chg="add del mod">
          <ac:chgData name="Liu Yu" userId="fa1ce6bb9463f949" providerId="LiveId" clId="{CB25717A-2FB1-0D4A-9CE5-FABD9B91A7E9}" dt="2023-05-16T10:36:09.320" v="2787" actId="478"/>
          <ac:picMkLst>
            <pc:docMk/>
            <pc:sldMk cId="3419499461" sldId="532"/>
            <ac:picMk id="19460" creationId="{CF3622B0-9BEB-955A-3D72-379109EC3C2C}"/>
          </ac:picMkLst>
        </pc:picChg>
        <pc:picChg chg="add del mod">
          <ac:chgData name="Liu Yu" userId="fa1ce6bb9463f949" providerId="LiveId" clId="{CB25717A-2FB1-0D4A-9CE5-FABD9B91A7E9}" dt="2023-05-16T10:39:30.795" v="2798" actId="478"/>
          <ac:picMkLst>
            <pc:docMk/>
            <pc:sldMk cId="3419499461" sldId="532"/>
            <ac:picMk id="19462" creationId="{1E9A3393-3171-49A4-2F38-B58FA701A7E2}"/>
          </ac:picMkLst>
        </pc:picChg>
        <pc:picChg chg="add mod">
          <ac:chgData name="Liu Yu" userId="fa1ce6bb9463f949" providerId="LiveId" clId="{CB25717A-2FB1-0D4A-9CE5-FABD9B91A7E9}" dt="2023-05-16T10:39:38.116" v="2801" actId="1076"/>
          <ac:picMkLst>
            <pc:docMk/>
            <pc:sldMk cId="3419499461" sldId="532"/>
            <ac:picMk id="19464" creationId="{7F5D5904-3D52-12BC-AC10-DB0A35963D92}"/>
          </ac:picMkLst>
        </pc:picChg>
        <pc:picChg chg="add del mod">
          <ac:chgData name="Liu Yu" userId="fa1ce6bb9463f949" providerId="LiveId" clId="{CB25717A-2FB1-0D4A-9CE5-FABD9B91A7E9}" dt="2023-05-16T10:37:22.802" v="2797" actId="478"/>
          <ac:picMkLst>
            <pc:docMk/>
            <pc:sldMk cId="3419499461" sldId="532"/>
            <ac:picMk id="19466" creationId="{E61405C7-7880-4032-5637-7CCE96F90685}"/>
          </ac:picMkLst>
        </pc:picChg>
        <pc:picChg chg="add del">
          <ac:chgData name="Liu Yu" userId="fa1ce6bb9463f949" providerId="LiveId" clId="{CB25717A-2FB1-0D4A-9CE5-FABD9B91A7E9}" dt="2023-05-16T10:39:34.099" v="2800" actId="478"/>
          <ac:picMkLst>
            <pc:docMk/>
            <pc:sldMk cId="3419499461" sldId="532"/>
            <ac:picMk id="19468" creationId="{1F7AA851-8B51-1225-C8D8-0B8F2EF06914}"/>
          </ac:picMkLst>
        </pc:picChg>
      </pc:sldChg>
      <pc:sldChg chg="addSp delSp modSp add mod ord">
        <pc:chgData name="Liu Yu" userId="fa1ce6bb9463f949" providerId="LiveId" clId="{CB25717A-2FB1-0D4A-9CE5-FABD9B91A7E9}" dt="2023-05-17T09:54:12.663" v="5355" actId="1076"/>
        <pc:sldMkLst>
          <pc:docMk/>
          <pc:sldMk cId="1100904341" sldId="533"/>
        </pc:sldMkLst>
        <pc:spChg chg="mod">
          <ac:chgData name="Liu Yu" userId="fa1ce6bb9463f949" providerId="LiveId" clId="{CB25717A-2FB1-0D4A-9CE5-FABD9B91A7E9}" dt="2023-05-17T09:54:12.663" v="5355" actId="1076"/>
          <ac:spMkLst>
            <pc:docMk/>
            <pc:sldMk cId="1100904341" sldId="533"/>
            <ac:spMk id="8" creationId="{9DB5EA52-925D-74C3-AFA2-F5E0CA1D98AA}"/>
          </ac:spMkLst>
        </pc:spChg>
        <pc:picChg chg="del">
          <ac:chgData name="Liu Yu" userId="fa1ce6bb9463f949" providerId="LiveId" clId="{CB25717A-2FB1-0D4A-9CE5-FABD9B91A7E9}" dt="2023-05-16T10:41:42.852" v="2850" actId="478"/>
          <ac:picMkLst>
            <pc:docMk/>
            <pc:sldMk cId="1100904341" sldId="533"/>
            <ac:picMk id="7182" creationId="{0E8066B0-6351-2666-A3A5-1EB9C3DC2790}"/>
          </ac:picMkLst>
        </pc:picChg>
        <pc:picChg chg="add del mod">
          <ac:chgData name="Liu Yu" userId="fa1ce6bb9463f949" providerId="LiveId" clId="{CB25717A-2FB1-0D4A-9CE5-FABD9B91A7E9}" dt="2023-05-16T10:41:46.069" v="2853" actId="478"/>
          <ac:picMkLst>
            <pc:docMk/>
            <pc:sldMk cId="1100904341" sldId="533"/>
            <ac:picMk id="21506" creationId="{44CA7043-3E5B-8BEF-D16E-9F91B4B36E8C}"/>
          </ac:picMkLst>
        </pc:picChg>
        <pc:picChg chg="add mod">
          <ac:chgData name="Liu Yu" userId="fa1ce6bb9463f949" providerId="LiveId" clId="{CB25717A-2FB1-0D4A-9CE5-FABD9B91A7E9}" dt="2023-05-16T10:42:58.835" v="2855" actId="1076"/>
          <ac:picMkLst>
            <pc:docMk/>
            <pc:sldMk cId="1100904341" sldId="533"/>
            <ac:picMk id="21508" creationId="{970AEE13-EF63-54AE-8679-19173A054FD8}"/>
          </ac:picMkLst>
        </pc:picChg>
      </pc:sldChg>
      <pc:sldChg chg="addSp delSp modSp add mod ord">
        <pc:chgData name="Liu Yu" userId="fa1ce6bb9463f949" providerId="LiveId" clId="{CB25717A-2FB1-0D4A-9CE5-FABD9B91A7E9}" dt="2023-05-17T04:17:17.135" v="4889" actId="1076"/>
        <pc:sldMkLst>
          <pc:docMk/>
          <pc:sldMk cId="3219925815" sldId="534"/>
        </pc:sldMkLst>
        <pc:spChg chg="mod">
          <ac:chgData name="Liu Yu" userId="fa1ce6bb9463f949" providerId="LiveId" clId="{CB25717A-2FB1-0D4A-9CE5-FABD9B91A7E9}" dt="2023-05-17T04:17:17.135" v="4889" actId="1076"/>
          <ac:spMkLst>
            <pc:docMk/>
            <pc:sldMk cId="3219925815" sldId="534"/>
            <ac:spMk id="8" creationId="{9DB5EA52-925D-74C3-AFA2-F5E0CA1D98AA}"/>
          </ac:spMkLst>
        </pc:spChg>
        <pc:picChg chg="del">
          <ac:chgData name="Liu Yu" userId="fa1ce6bb9463f949" providerId="LiveId" clId="{CB25717A-2FB1-0D4A-9CE5-FABD9B91A7E9}" dt="2023-05-16T10:45:36.462" v="2870" actId="478"/>
          <ac:picMkLst>
            <pc:docMk/>
            <pc:sldMk cId="3219925815" sldId="534"/>
            <ac:picMk id="21508" creationId="{970AEE13-EF63-54AE-8679-19173A054FD8}"/>
          </ac:picMkLst>
        </pc:picChg>
        <pc:picChg chg="add mod">
          <ac:chgData name="Liu Yu" userId="fa1ce6bb9463f949" providerId="LiveId" clId="{CB25717A-2FB1-0D4A-9CE5-FABD9B91A7E9}" dt="2023-05-16T10:45:40.266" v="2872" actId="1076"/>
          <ac:picMkLst>
            <pc:docMk/>
            <pc:sldMk cId="3219925815" sldId="534"/>
            <ac:picMk id="23554" creationId="{E68DDE45-60AB-3DAD-C753-1172F4327742}"/>
          </ac:picMkLst>
        </pc:picChg>
      </pc:sldChg>
      <pc:sldChg chg="addSp delSp modSp add mod">
        <pc:chgData name="Liu Yu" userId="fa1ce6bb9463f949" providerId="LiveId" clId="{CB25717A-2FB1-0D4A-9CE5-FABD9B91A7E9}" dt="2023-05-18T08:15:39.881" v="7456" actId="1076"/>
        <pc:sldMkLst>
          <pc:docMk/>
          <pc:sldMk cId="74415897" sldId="535"/>
        </pc:sldMkLst>
        <pc:spChg chg="mod">
          <ac:chgData name="Liu Yu" userId="fa1ce6bb9463f949" providerId="LiveId" clId="{CB25717A-2FB1-0D4A-9CE5-FABD9B91A7E9}" dt="2023-05-18T08:03:38.860" v="7420" actId="1076"/>
          <ac:spMkLst>
            <pc:docMk/>
            <pc:sldMk cId="74415897" sldId="535"/>
            <ac:spMk id="5" creationId="{F98A8103-DE96-0E49-0F15-783B559B64BC}"/>
          </ac:spMkLst>
        </pc:spChg>
        <pc:spChg chg="del mod">
          <ac:chgData name="Liu Yu" userId="fa1ce6bb9463f949" providerId="LiveId" clId="{CB25717A-2FB1-0D4A-9CE5-FABD9B91A7E9}" dt="2023-05-16T14:15:06.401" v="3860" actId="478"/>
          <ac:spMkLst>
            <pc:docMk/>
            <pc:sldMk cId="74415897" sldId="535"/>
            <ac:spMk id="7" creationId="{28367F1D-9B24-5E91-9548-03FCCDF8F96F}"/>
          </ac:spMkLst>
        </pc:spChg>
        <pc:spChg chg="del">
          <ac:chgData name="Liu Yu" userId="fa1ce6bb9463f949" providerId="LiveId" clId="{CB25717A-2FB1-0D4A-9CE5-FABD9B91A7E9}" dt="2023-05-16T14:12:50.485" v="3813" actId="478"/>
          <ac:spMkLst>
            <pc:docMk/>
            <pc:sldMk cId="74415897" sldId="535"/>
            <ac:spMk id="8" creationId="{4732E76C-60EE-3781-0F12-378EBC5E10E7}"/>
          </ac:spMkLst>
        </pc:spChg>
        <pc:spChg chg="del mod">
          <ac:chgData name="Liu Yu" userId="fa1ce6bb9463f949" providerId="LiveId" clId="{CB25717A-2FB1-0D4A-9CE5-FABD9B91A7E9}" dt="2023-05-16T14:12:52.919" v="3815" actId="478"/>
          <ac:spMkLst>
            <pc:docMk/>
            <pc:sldMk cId="74415897" sldId="535"/>
            <ac:spMk id="10" creationId="{20070E05-E1F1-73C5-B7A1-5AF34A3A6A5B}"/>
          </ac:spMkLst>
        </pc:spChg>
        <pc:spChg chg="del">
          <ac:chgData name="Liu Yu" userId="fa1ce6bb9463f949" providerId="LiveId" clId="{CB25717A-2FB1-0D4A-9CE5-FABD9B91A7E9}" dt="2023-05-16T14:09:32.304" v="3765" actId="478"/>
          <ac:spMkLst>
            <pc:docMk/>
            <pc:sldMk cId="74415897" sldId="535"/>
            <ac:spMk id="11" creationId="{81A44859-CD67-506A-F778-0F156A8D2B5B}"/>
          </ac:spMkLst>
        </pc:spChg>
        <pc:spChg chg="del">
          <ac:chgData name="Liu Yu" userId="fa1ce6bb9463f949" providerId="LiveId" clId="{CB25717A-2FB1-0D4A-9CE5-FABD9B91A7E9}" dt="2023-05-16T14:09:08.142" v="3759" actId="478"/>
          <ac:spMkLst>
            <pc:docMk/>
            <pc:sldMk cId="74415897" sldId="535"/>
            <ac:spMk id="12" creationId="{75D25CBA-9DB5-B4F1-62C5-79BC52E9550B}"/>
          </ac:spMkLst>
        </pc:spChg>
        <pc:spChg chg="mod">
          <ac:chgData name="Liu Yu" userId="fa1ce6bb9463f949" providerId="LiveId" clId="{CB25717A-2FB1-0D4A-9CE5-FABD9B91A7E9}" dt="2023-05-18T08:15:39.881" v="7456" actId="1076"/>
          <ac:spMkLst>
            <pc:docMk/>
            <pc:sldMk cId="74415897" sldId="535"/>
            <ac:spMk id="13" creationId="{FC2DD5D2-081E-B4DD-94DE-3F643842C16B}"/>
          </ac:spMkLst>
        </pc:spChg>
        <pc:spChg chg="add del mod">
          <ac:chgData name="Liu Yu" userId="fa1ce6bb9463f949" providerId="LiveId" clId="{CB25717A-2FB1-0D4A-9CE5-FABD9B91A7E9}" dt="2023-05-16T14:10:37.543" v="3802" actId="478"/>
          <ac:spMkLst>
            <pc:docMk/>
            <pc:sldMk cId="74415897" sldId="535"/>
            <ac:spMk id="14" creationId="{9AAB2A51-F0DE-0D7D-4449-60394E8CC131}"/>
          </ac:spMkLst>
        </pc:spChg>
        <pc:spChg chg="add del mod">
          <ac:chgData name="Liu Yu" userId="fa1ce6bb9463f949" providerId="LiveId" clId="{CB25717A-2FB1-0D4A-9CE5-FABD9B91A7E9}" dt="2023-05-16T14:12:52.068" v="3814" actId="478"/>
          <ac:spMkLst>
            <pc:docMk/>
            <pc:sldMk cId="74415897" sldId="535"/>
            <ac:spMk id="15" creationId="{A4E93F42-1F97-9745-A394-BAE31D1E3BF1}"/>
          </ac:spMkLst>
        </pc:spChg>
        <pc:picChg chg="del mod">
          <ac:chgData name="Liu Yu" userId="fa1ce6bb9463f949" providerId="LiveId" clId="{CB25717A-2FB1-0D4A-9CE5-FABD9B91A7E9}" dt="2023-05-16T14:14:01.329" v="3819" actId="478"/>
          <ac:picMkLst>
            <pc:docMk/>
            <pc:sldMk cId="74415897" sldId="535"/>
            <ac:picMk id="3" creationId="{3D04CF63-C5BA-47D9-29AD-51EE9C0B743C}"/>
          </ac:picMkLst>
        </pc:picChg>
        <pc:picChg chg="del">
          <ac:chgData name="Liu Yu" userId="fa1ce6bb9463f949" providerId="LiveId" clId="{CB25717A-2FB1-0D4A-9CE5-FABD9B91A7E9}" dt="2023-05-16T14:12:48.529" v="3812" actId="478"/>
          <ac:picMkLst>
            <pc:docMk/>
            <pc:sldMk cId="74415897" sldId="535"/>
            <ac:picMk id="9" creationId="{259E9866-E9E5-4101-1BC9-625E4252A2D5}"/>
          </ac:picMkLst>
        </pc:picChg>
        <pc:picChg chg="add mod">
          <ac:chgData name="Liu Yu" userId="fa1ce6bb9463f949" providerId="LiveId" clId="{CB25717A-2FB1-0D4A-9CE5-FABD9B91A7E9}" dt="2023-05-18T08:15:39.881" v="7456" actId="1076"/>
          <ac:picMkLst>
            <pc:docMk/>
            <pc:sldMk cId="74415897" sldId="535"/>
            <ac:picMk id="16" creationId="{3DB7047C-E67D-6247-75E9-4474A23E1DC9}"/>
          </ac:picMkLst>
        </pc:picChg>
      </pc:sldChg>
      <pc:sldChg chg="addSp delSp modSp add mod">
        <pc:chgData name="Liu Yu" userId="fa1ce6bb9463f949" providerId="LiveId" clId="{CB25717A-2FB1-0D4A-9CE5-FABD9B91A7E9}" dt="2023-05-18T02:41:56.190" v="6061" actId="1076"/>
        <pc:sldMkLst>
          <pc:docMk/>
          <pc:sldMk cId="484543625" sldId="536"/>
        </pc:sldMkLst>
        <pc:spChg chg="mod">
          <ac:chgData name="Liu Yu" userId="fa1ce6bb9463f949" providerId="LiveId" clId="{CB25717A-2FB1-0D4A-9CE5-FABD9B91A7E9}" dt="2023-05-17T03:19:08.363" v="4800" actId="20577"/>
          <ac:spMkLst>
            <pc:docMk/>
            <pc:sldMk cId="484543625" sldId="536"/>
            <ac:spMk id="2" creationId="{4D28E6E8-4107-09F8-1F90-BA5F64A7545C}"/>
          </ac:spMkLst>
        </pc:spChg>
        <pc:spChg chg="add del mod">
          <ac:chgData name="Liu Yu" userId="fa1ce6bb9463f949" providerId="LiveId" clId="{CB25717A-2FB1-0D4A-9CE5-FABD9B91A7E9}" dt="2023-05-17T10:25:45.385" v="5472" actId="478"/>
          <ac:spMkLst>
            <pc:docMk/>
            <pc:sldMk cId="484543625" sldId="536"/>
            <ac:spMk id="4" creationId="{42B59439-F372-5DC7-EFF7-8F0D0D13FCCE}"/>
          </ac:spMkLst>
        </pc:spChg>
        <pc:spChg chg="mod">
          <ac:chgData name="Liu Yu" userId="fa1ce6bb9463f949" providerId="LiveId" clId="{CB25717A-2FB1-0D4A-9CE5-FABD9B91A7E9}" dt="2023-05-18T02:41:56.190" v="6061" actId="1076"/>
          <ac:spMkLst>
            <pc:docMk/>
            <pc:sldMk cId="484543625" sldId="536"/>
            <ac:spMk id="5" creationId="{F98A8103-DE96-0E49-0F15-783B559B64BC}"/>
          </ac:spMkLst>
        </pc:spChg>
        <pc:graphicFrameChg chg="add del mod modGraphic">
          <ac:chgData name="Liu Yu" userId="fa1ce6bb9463f949" providerId="LiveId" clId="{CB25717A-2FB1-0D4A-9CE5-FABD9B91A7E9}" dt="2023-05-17T10:22:11.961" v="5471" actId="478"/>
          <ac:graphicFrameMkLst>
            <pc:docMk/>
            <pc:sldMk cId="484543625" sldId="536"/>
            <ac:graphicFrameMk id="3" creationId="{71762216-0D8F-AF8E-53D7-6813D91D0AC3}"/>
          </ac:graphicFrameMkLst>
        </pc:graphicFrameChg>
        <pc:picChg chg="add mod">
          <ac:chgData name="Liu Yu" userId="fa1ce6bb9463f949" providerId="LiveId" clId="{CB25717A-2FB1-0D4A-9CE5-FABD9B91A7E9}" dt="2023-05-18T02:41:36.034" v="6060" actId="1076"/>
          <ac:picMkLst>
            <pc:docMk/>
            <pc:sldMk cId="484543625" sldId="536"/>
            <ac:picMk id="6" creationId="{6F62A287-6C7C-B122-B181-891BB7437F5F}"/>
          </ac:picMkLst>
        </pc:picChg>
        <pc:picChg chg="del">
          <ac:chgData name="Liu Yu" userId="fa1ce6bb9463f949" providerId="LiveId" clId="{CB25717A-2FB1-0D4A-9CE5-FABD9B91A7E9}" dt="2023-05-17T03:18:53.579" v="4767" actId="478"/>
          <ac:picMkLst>
            <pc:docMk/>
            <pc:sldMk cId="484543625" sldId="536"/>
            <ac:picMk id="8" creationId="{38AFFBD3-FEF7-00E7-31A7-744100174F41}"/>
          </ac:picMkLst>
        </pc:picChg>
      </pc:sldChg>
      <pc:sldChg chg="modSp add del mod">
        <pc:chgData name="Liu Yu" userId="fa1ce6bb9463f949" providerId="LiveId" clId="{CB25717A-2FB1-0D4A-9CE5-FABD9B91A7E9}" dt="2023-05-16T14:18:58.515" v="3890" actId="2696"/>
        <pc:sldMkLst>
          <pc:docMk/>
          <pc:sldMk cId="555465726" sldId="536"/>
        </pc:sldMkLst>
        <pc:spChg chg="mod">
          <ac:chgData name="Liu Yu" userId="fa1ce6bb9463f949" providerId="LiveId" clId="{CB25717A-2FB1-0D4A-9CE5-FABD9B91A7E9}" dt="2023-05-16T14:18:15.825" v="3882" actId="692"/>
          <ac:spMkLst>
            <pc:docMk/>
            <pc:sldMk cId="555465726" sldId="536"/>
            <ac:spMk id="15" creationId="{A4E93F42-1F97-9745-A394-BAE31D1E3BF1}"/>
          </ac:spMkLst>
        </pc:spChg>
      </pc:sldChg>
      <pc:sldMasterChg chg="delSldLayout">
        <pc:chgData name="Liu Yu" userId="fa1ce6bb9463f949" providerId="LiveId" clId="{CB25717A-2FB1-0D4A-9CE5-FABD9B91A7E9}" dt="2023-05-18T04:56:14.064" v="7297" actId="2696"/>
        <pc:sldMasterMkLst>
          <pc:docMk/>
          <pc:sldMasterMk cId="3739315763" sldId="2147483660"/>
        </pc:sldMasterMkLst>
        <pc:sldLayoutChg chg="del">
          <pc:chgData name="Liu Yu" userId="fa1ce6bb9463f949" providerId="LiveId" clId="{CB25717A-2FB1-0D4A-9CE5-FABD9B91A7E9}" dt="2023-05-18T04:56:14.064" v="7297" actId="2696"/>
          <pc:sldLayoutMkLst>
            <pc:docMk/>
            <pc:sldMasterMk cId="3739315763" sldId="2147483660"/>
            <pc:sldLayoutMk cId="4262739732" sldId="2147483684"/>
          </pc:sldLayoutMkLst>
        </pc:sldLayoutChg>
      </pc:sldMasterChg>
      <pc:sldMasterChg chg="add del addSldLayout delSldLayout">
        <pc:chgData name="Liu Yu" userId="fa1ce6bb9463f949" providerId="LiveId" clId="{CB25717A-2FB1-0D4A-9CE5-FABD9B91A7E9}" dt="2023-05-16T07:37:17.717" v="1814" actId="2696"/>
        <pc:sldMasterMkLst>
          <pc:docMk/>
          <pc:sldMasterMk cId="1652505658" sldId="2147483685"/>
        </pc:sldMasterMkLst>
        <pc:sldLayoutChg chg="add del">
          <pc:chgData name="Liu Yu" userId="fa1ce6bb9463f949" providerId="LiveId" clId="{CB25717A-2FB1-0D4A-9CE5-FABD9B91A7E9}" dt="2023-05-16T07:37:17.717" v="1814" actId="2696"/>
          <pc:sldLayoutMkLst>
            <pc:docMk/>
            <pc:sldMasterMk cId="1652505658" sldId="2147483685"/>
            <pc:sldLayoutMk cId="2803380601" sldId="2147483686"/>
          </pc:sldLayoutMkLst>
        </pc:sldLayoutChg>
        <pc:sldLayoutChg chg="add del">
          <pc:chgData name="Liu Yu" userId="fa1ce6bb9463f949" providerId="LiveId" clId="{CB25717A-2FB1-0D4A-9CE5-FABD9B91A7E9}" dt="2023-05-16T07:37:17.717" v="1814" actId="2696"/>
          <pc:sldLayoutMkLst>
            <pc:docMk/>
            <pc:sldMasterMk cId="1652505658" sldId="2147483685"/>
            <pc:sldLayoutMk cId="4110544519" sldId="2147483687"/>
          </pc:sldLayoutMkLst>
        </pc:sldLayoutChg>
        <pc:sldLayoutChg chg="add del">
          <pc:chgData name="Liu Yu" userId="fa1ce6bb9463f949" providerId="LiveId" clId="{CB25717A-2FB1-0D4A-9CE5-FABD9B91A7E9}" dt="2023-05-16T07:37:17.717" v="1814" actId="2696"/>
          <pc:sldLayoutMkLst>
            <pc:docMk/>
            <pc:sldMasterMk cId="1652505658" sldId="2147483685"/>
            <pc:sldLayoutMk cId="1907512498" sldId="2147483688"/>
          </pc:sldLayoutMkLst>
        </pc:sldLayoutChg>
        <pc:sldLayoutChg chg="add del">
          <pc:chgData name="Liu Yu" userId="fa1ce6bb9463f949" providerId="LiveId" clId="{CB25717A-2FB1-0D4A-9CE5-FABD9B91A7E9}" dt="2023-05-16T07:37:17.717" v="1814" actId="2696"/>
          <pc:sldLayoutMkLst>
            <pc:docMk/>
            <pc:sldMasterMk cId="1652505658" sldId="2147483685"/>
            <pc:sldLayoutMk cId="2414063291" sldId="2147483689"/>
          </pc:sldLayoutMkLst>
        </pc:sldLayoutChg>
        <pc:sldLayoutChg chg="add del">
          <pc:chgData name="Liu Yu" userId="fa1ce6bb9463f949" providerId="LiveId" clId="{CB25717A-2FB1-0D4A-9CE5-FABD9B91A7E9}" dt="2023-05-16T07:37:17.717" v="1814" actId="2696"/>
          <pc:sldLayoutMkLst>
            <pc:docMk/>
            <pc:sldMasterMk cId="1652505658" sldId="2147483685"/>
            <pc:sldLayoutMk cId="361742077" sldId="2147483690"/>
          </pc:sldLayoutMkLst>
        </pc:sldLayoutChg>
        <pc:sldLayoutChg chg="add del">
          <pc:chgData name="Liu Yu" userId="fa1ce6bb9463f949" providerId="LiveId" clId="{CB25717A-2FB1-0D4A-9CE5-FABD9B91A7E9}" dt="2023-05-16T07:37:17.717" v="1814" actId="2696"/>
          <pc:sldLayoutMkLst>
            <pc:docMk/>
            <pc:sldMasterMk cId="1652505658" sldId="2147483685"/>
            <pc:sldLayoutMk cId="337940372" sldId="2147483691"/>
          </pc:sldLayoutMkLst>
        </pc:sldLayoutChg>
        <pc:sldLayoutChg chg="add del">
          <pc:chgData name="Liu Yu" userId="fa1ce6bb9463f949" providerId="LiveId" clId="{CB25717A-2FB1-0D4A-9CE5-FABD9B91A7E9}" dt="2023-05-16T07:37:17.717" v="1814" actId="2696"/>
          <pc:sldLayoutMkLst>
            <pc:docMk/>
            <pc:sldMasterMk cId="1652505658" sldId="2147483685"/>
            <pc:sldLayoutMk cId="1332046230" sldId="2147483692"/>
          </pc:sldLayoutMkLst>
        </pc:sldLayoutChg>
        <pc:sldLayoutChg chg="add del">
          <pc:chgData name="Liu Yu" userId="fa1ce6bb9463f949" providerId="LiveId" clId="{CB25717A-2FB1-0D4A-9CE5-FABD9B91A7E9}" dt="2023-05-16T07:37:17.717" v="1814" actId="2696"/>
          <pc:sldLayoutMkLst>
            <pc:docMk/>
            <pc:sldMasterMk cId="1652505658" sldId="2147483685"/>
            <pc:sldLayoutMk cId="3488408717" sldId="2147483693"/>
          </pc:sldLayoutMkLst>
        </pc:sldLayoutChg>
        <pc:sldLayoutChg chg="add del">
          <pc:chgData name="Liu Yu" userId="fa1ce6bb9463f949" providerId="LiveId" clId="{CB25717A-2FB1-0D4A-9CE5-FABD9B91A7E9}" dt="2023-05-16T07:37:17.717" v="1814" actId="2696"/>
          <pc:sldLayoutMkLst>
            <pc:docMk/>
            <pc:sldMasterMk cId="1652505658" sldId="2147483685"/>
            <pc:sldLayoutMk cId="4075166018" sldId="2147483694"/>
          </pc:sldLayoutMkLst>
        </pc:sldLayoutChg>
        <pc:sldLayoutChg chg="add del">
          <pc:chgData name="Liu Yu" userId="fa1ce6bb9463f949" providerId="LiveId" clId="{CB25717A-2FB1-0D4A-9CE5-FABD9B91A7E9}" dt="2023-05-16T07:37:17.717" v="1814" actId="2696"/>
          <pc:sldLayoutMkLst>
            <pc:docMk/>
            <pc:sldMasterMk cId="1652505658" sldId="2147483685"/>
            <pc:sldLayoutMk cId="784621678" sldId="2147483695"/>
          </pc:sldLayoutMkLst>
        </pc:sldLayoutChg>
        <pc:sldLayoutChg chg="add del">
          <pc:chgData name="Liu Yu" userId="fa1ce6bb9463f949" providerId="LiveId" clId="{CB25717A-2FB1-0D4A-9CE5-FABD9B91A7E9}" dt="2023-05-16T07:37:17.717" v="1814" actId="2696"/>
          <pc:sldLayoutMkLst>
            <pc:docMk/>
            <pc:sldMasterMk cId="1652505658" sldId="2147483685"/>
            <pc:sldLayoutMk cId="2809054782" sldId="2147483696"/>
          </pc:sldLayoutMkLst>
        </pc:sldLayoutChg>
        <pc:sldLayoutChg chg="add del">
          <pc:chgData name="Liu Yu" userId="fa1ce6bb9463f949" providerId="LiveId" clId="{CB25717A-2FB1-0D4A-9CE5-FABD9B91A7E9}" dt="2023-05-16T07:37:17.717" v="1814" actId="2696"/>
          <pc:sldLayoutMkLst>
            <pc:docMk/>
            <pc:sldMasterMk cId="1652505658" sldId="2147483685"/>
            <pc:sldLayoutMk cId="3164974175" sldId="2147483697"/>
          </pc:sldLayoutMkLst>
        </pc:sldLayoutChg>
        <pc:sldLayoutChg chg="add del">
          <pc:chgData name="Liu Yu" userId="fa1ce6bb9463f949" providerId="LiveId" clId="{CB25717A-2FB1-0D4A-9CE5-FABD9B91A7E9}" dt="2023-05-16T07:37:17.717" v="1814" actId="2696"/>
          <pc:sldLayoutMkLst>
            <pc:docMk/>
            <pc:sldMasterMk cId="1652505658" sldId="2147483685"/>
            <pc:sldLayoutMk cId="788980748" sldId="2147483698"/>
          </pc:sldLayoutMkLst>
        </pc:sldLayoutChg>
      </pc:sldMasterChg>
    </pc:docChg>
  </pc:docChgLst>
  <pc:docChgLst>
    <pc:chgData name="Liu Yu" userId="fa1ce6bb9463f949" providerId="LiveId" clId="{04D8470A-8856-FC40-9B37-4A40ECC1870D}"/>
    <pc:docChg chg="undo custSel addSld delSld modSld sldOrd delMainMaster modMainMaster modSection">
      <pc:chgData name="Liu Yu" userId="fa1ce6bb9463f949" providerId="LiveId" clId="{04D8470A-8856-FC40-9B37-4A40ECC1870D}" dt="2023-07-22T04:12:16.398" v="3063" actId="2711"/>
      <pc:docMkLst>
        <pc:docMk/>
      </pc:docMkLst>
      <pc:sldChg chg="del">
        <pc:chgData name="Liu Yu" userId="fa1ce6bb9463f949" providerId="LiveId" clId="{04D8470A-8856-FC40-9B37-4A40ECC1870D}" dt="2023-07-12T12:28:18.239" v="664" actId="2696"/>
        <pc:sldMkLst>
          <pc:docMk/>
          <pc:sldMk cId="3630042245" sldId="261"/>
        </pc:sldMkLst>
      </pc:sldChg>
      <pc:sldChg chg="addSp delSp modSp add del mod">
        <pc:chgData name="Liu Yu" userId="fa1ce6bb9463f949" providerId="LiveId" clId="{04D8470A-8856-FC40-9B37-4A40ECC1870D}" dt="2023-07-17T12:07:37.575" v="1293" actId="113"/>
        <pc:sldMkLst>
          <pc:docMk/>
          <pc:sldMk cId="4041890607" sldId="263"/>
        </pc:sldMkLst>
        <pc:spChg chg="mod">
          <ac:chgData name="Liu Yu" userId="fa1ce6bb9463f949" providerId="LiveId" clId="{04D8470A-8856-FC40-9B37-4A40ECC1870D}" dt="2023-07-17T12:07:37.575" v="1293" actId="113"/>
          <ac:spMkLst>
            <pc:docMk/>
            <pc:sldMk cId="4041890607" sldId="263"/>
            <ac:spMk id="2" creationId="{74EB73C0-9FCB-6BEB-BAA4-4DF714DABBF8}"/>
          </ac:spMkLst>
        </pc:spChg>
        <pc:spChg chg="mod">
          <ac:chgData name="Liu Yu" userId="fa1ce6bb9463f949" providerId="LiveId" clId="{04D8470A-8856-FC40-9B37-4A40ECC1870D}" dt="2023-07-17T12:07:31.019" v="1291" actId="2711"/>
          <ac:spMkLst>
            <pc:docMk/>
            <pc:sldMk cId="4041890607" sldId="263"/>
            <ac:spMk id="3" creationId="{06CF0F26-9546-51C4-37B9-6706EB461E89}"/>
          </ac:spMkLst>
        </pc:spChg>
        <pc:spChg chg="add del mod">
          <ac:chgData name="Liu Yu" userId="fa1ce6bb9463f949" providerId="LiveId" clId="{04D8470A-8856-FC40-9B37-4A40ECC1870D}" dt="2023-07-12T12:26:48.357" v="659"/>
          <ac:spMkLst>
            <pc:docMk/>
            <pc:sldMk cId="4041890607" sldId="263"/>
            <ac:spMk id="4" creationId="{1A326161-4C6F-5282-A5A2-73E815DBF4B9}"/>
          </ac:spMkLst>
        </pc:spChg>
        <pc:spChg chg="add del mod">
          <ac:chgData name="Liu Yu" userId="fa1ce6bb9463f949" providerId="LiveId" clId="{04D8470A-8856-FC40-9B37-4A40ECC1870D}" dt="2023-07-12T12:26:49.850" v="661"/>
          <ac:spMkLst>
            <pc:docMk/>
            <pc:sldMk cId="4041890607" sldId="263"/>
            <ac:spMk id="5" creationId="{3A7CC811-0A56-3F44-4580-8FF36FBAE660}"/>
          </ac:spMkLst>
        </pc:spChg>
        <pc:spChg chg="add del mod">
          <ac:chgData name="Liu Yu" userId="fa1ce6bb9463f949" providerId="LiveId" clId="{04D8470A-8856-FC40-9B37-4A40ECC1870D}" dt="2023-07-17T12:07:18.872" v="1290"/>
          <ac:spMkLst>
            <pc:docMk/>
            <pc:sldMk cId="4041890607" sldId="263"/>
            <ac:spMk id="6" creationId="{EDAC83D6-10C3-8102-CB51-DF8ED64181E2}"/>
          </ac:spMkLst>
        </pc:spChg>
      </pc:sldChg>
      <pc:sldChg chg="del">
        <pc:chgData name="Liu Yu" userId="fa1ce6bb9463f949" providerId="LiveId" clId="{04D8470A-8856-FC40-9B37-4A40ECC1870D}" dt="2023-07-12T12:26:09.999" v="628" actId="2696"/>
        <pc:sldMkLst>
          <pc:docMk/>
          <pc:sldMk cId="3070260129" sldId="286"/>
        </pc:sldMkLst>
      </pc:sldChg>
      <pc:sldChg chg="addSp delSp modSp del mod ord">
        <pc:chgData name="Liu Yu" userId="fa1ce6bb9463f949" providerId="LiveId" clId="{04D8470A-8856-FC40-9B37-4A40ECC1870D}" dt="2023-07-19T08:18:41.463" v="2012" actId="2696"/>
        <pc:sldMkLst>
          <pc:docMk/>
          <pc:sldMk cId="113048312" sldId="293"/>
        </pc:sldMkLst>
        <pc:spChg chg="mod">
          <ac:chgData name="Liu Yu" userId="fa1ce6bb9463f949" providerId="LiveId" clId="{04D8470A-8856-FC40-9B37-4A40ECC1870D}" dt="2023-07-19T07:57:13.805" v="1952" actId="12"/>
          <ac:spMkLst>
            <pc:docMk/>
            <pc:sldMk cId="113048312" sldId="293"/>
            <ac:spMk id="4" creationId="{596041CA-0C7B-DC1B-D5BE-90E6F39CC543}"/>
          </ac:spMkLst>
        </pc:spChg>
        <pc:spChg chg="add del mod">
          <ac:chgData name="Liu Yu" userId="fa1ce6bb9463f949" providerId="LiveId" clId="{04D8470A-8856-FC40-9B37-4A40ECC1870D}" dt="2023-07-19T07:55:45.484" v="1926"/>
          <ac:spMkLst>
            <pc:docMk/>
            <pc:sldMk cId="113048312" sldId="293"/>
            <ac:spMk id="6" creationId="{4024FFC0-209D-3EFC-E927-C15991921752}"/>
          </ac:spMkLst>
        </pc:spChg>
        <pc:spChg chg="add mod">
          <ac:chgData name="Liu Yu" userId="fa1ce6bb9463f949" providerId="LiveId" clId="{04D8470A-8856-FC40-9B37-4A40ECC1870D}" dt="2023-07-19T07:57:01.529" v="1942" actId="21"/>
          <ac:spMkLst>
            <pc:docMk/>
            <pc:sldMk cId="113048312" sldId="293"/>
            <ac:spMk id="11" creationId="{56BD7CDA-F2A8-5FD2-ECED-66F47BDF44A8}"/>
          </ac:spMkLst>
        </pc:spChg>
        <pc:graphicFrameChg chg="add del mod">
          <ac:chgData name="Liu Yu" userId="fa1ce6bb9463f949" providerId="LiveId" clId="{04D8470A-8856-FC40-9B37-4A40ECC1870D}" dt="2023-07-19T07:55:45.484" v="1926"/>
          <ac:graphicFrameMkLst>
            <pc:docMk/>
            <pc:sldMk cId="113048312" sldId="293"/>
            <ac:graphicFrameMk id="7" creationId="{7B81F6DA-DC76-BC52-C4C1-88AFE840E717}"/>
          </ac:graphicFrameMkLst>
        </pc:graphicFrameChg>
        <pc:graphicFrameChg chg="add mod">
          <ac:chgData name="Liu Yu" userId="fa1ce6bb9463f949" providerId="LiveId" clId="{04D8470A-8856-FC40-9B37-4A40ECC1870D}" dt="2023-07-19T07:57:22.439" v="1953" actId="1076"/>
          <ac:graphicFrameMkLst>
            <pc:docMk/>
            <pc:sldMk cId="113048312" sldId="293"/>
            <ac:graphicFrameMk id="12" creationId="{0854B48D-A0AD-9C26-977F-FF9BF4827E4D}"/>
          </ac:graphicFrameMkLst>
        </pc:graphicFrameChg>
        <pc:picChg chg="add del mod">
          <ac:chgData name="Liu Yu" userId="fa1ce6bb9463f949" providerId="LiveId" clId="{04D8470A-8856-FC40-9B37-4A40ECC1870D}" dt="2023-07-19T07:53:25.352" v="1887" actId="478"/>
          <ac:picMkLst>
            <pc:docMk/>
            <pc:sldMk cId="113048312" sldId="293"/>
            <ac:picMk id="5" creationId="{6C98B7F8-AE15-7DB3-6926-4A15D2F506D9}"/>
          </ac:picMkLst>
        </pc:picChg>
        <pc:picChg chg="add del mod">
          <ac:chgData name="Liu Yu" userId="fa1ce6bb9463f949" providerId="LiveId" clId="{04D8470A-8856-FC40-9B37-4A40ECC1870D}" dt="2023-07-19T07:55:45.484" v="1926"/>
          <ac:picMkLst>
            <pc:docMk/>
            <pc:sldMk cId="113048312" sldId="293"/>
            <ac:picMk id="8" creationId="{3C7212A0-B514-9D33-92ED-15F81C415BA3}"/>
          </ac:picMkLst>
        </pc:picChg>
        <pc:picChg chg="add del mod">
          <ac:chgData name="Liu Yu" userId="fa1ce6bb9463f949" providerId="LiveId" clId="{04D8470A-8856-FC40-9B37-4A40ECC1870D}" dt="2023-07-19T07:55:45.484" v="1926"/>
          <ac:picMkLst>
            <pc:docMk/>
            <pc:sldMk cId="113048312" sldId="293"/>
            <ac:picMk id="9" creationId="{7E35F4F1-DFDE-711C-BBFD-0FBD90FCA540}"/>
          </ac:picMkLst>
        </pc:picChg>
        <pc:picChg chg="add del mod">
          <ac:chgData name="Liu Yu" userId="fa1ce6bb9463f949" providerId="LiveId" clId="{04D8470A-8856-FC40-9B37-4A40ECC1870D}" dt="2023-07-19T07:55:45.484" v="1926"/>
          <ac:picMkLst>
            <pc:docMk/>
            <pc:sldMk cId="113048312" sldId="293"/>
            <ac:picMk id="10" creationId="{12BAE006-6652-8CD3-7BB9-DC630EB9B1B3}"/>
          </ac:picMkLst>
        </pc:picChg>
        <pc:picChg chg="add mod">
          <ac:chgData name="Liu Yu" userId="fa1ce6bb9463f949" providerId="LiveId" clId="{04D8470A-8856-FC40-9B37-4A40ECC1870D}" dt="2023-07-19T07:57:22.439" v="1953" actId="1076"/>
          <ac:picMkLst>
            <pc:docMk/>
            <pc:sldMk cId="113048312" sldId="293"/>
            <ac:picMk id="13" creationId="{1964BEBD-371E-4032-3FF7-6471A6C96C95}"/>
          </ac:picMkLst>
        </pc:picChg>
        <pc:picChg chg="add mod">
          <ac:chgData name="Liu Yu" userId="fa1ce6bb9463f949" providerId="LiveId" clId="{04D8470A-8856-FC40-9B37-4A40ECC1870D}" dt="2023-07-19T07:57:22.439" v="1953" actId="1076"/>
          <ac:picMkLst>
            <pc:docMk/>
            <pc:sldMk cId="113048312" sldId="293"/>
            <ac:picMk id="14" creationId="{D7754BCB-3BD5-0E4A-E107-C322AE71E96F}"/>
          </ac:picMkLst>
        </pc:picChg>
        <pc:picChg chg="add mod">
          <ac:chgData name="Liu Yu" userId="fa1ce6bb9463f949" providerId="LiveId" clId="{04D8470A-8856-FC40-9B37-4A40ECC1870D}" dt="2023-07-19T07:57:22.439" v="1953" actId="1076"/>
          <ac:picMkLst>
            <pc:docMk/>
            <pc:sldMk cId="113048312" sldId="293"/>
            <ac:picMk id="15" creationId="{0E87D134-F05C-7811-93F5-C108C9CD2100}"/>
          </ac:picMkLst>
        </pc:picChg>
      </pc:sldChg>
      <pc:sldChg chg="addSp delSp modSp del mod ord">
        <pc:chgData name="Liu Yu" userId="fa1ce6bb9463f949" providerId="LiveId" clId="{04D8470A-8856-FC40-9B37-4A40ECC1870D}" dt="2023-07-19T07:58:25.710" v="1987" actId="2696"/>
        <pc:sldMkLst>
          <pc:docMk/>
          <pc:sldMk cId="819633186" sldId="294"/>
        </pc:sldMkLst>
        <pc:spChg chg="mod">
          <ac:chgData name="Liu Yu" userId="fa1ce6bb9463f949" providerId="LiveId" clId="{04D8470A-8856-FC40-9B37-4A40ECC1870D}" dt="2023-07-19T02:17:05.916" v="1812" actId="20577"/>
          <ac:spMkLst>
            <pc:docMk/>
            <pc:sldMk cId="819633186" sldId="294"/>
            <ac:spMk id="3" creationId="{F9D8EFD5-9F03-DBDF-8B54-BFC0B41837F1}"/>
          </ac:spMkLst>
        </pc:spChg>
        <pc:graphicFrameChg chg="add del">
          <ac:chgData name="Liu Yu" userId="fa1ce6bb9463f949" providerId="LiveId" clId="{04D8470A-8856-FC40-9B37-4A40ECC1870D}" dt="2023-07-19T07:58:12.139" v="1984" actId="21"/>
          <ac:graphicFrameMkLst>
            <pc:docMk/>
            <pc:sldMk cId="819633186" sldId="294"/>
            <ac:graphicFrameMk id="7" creationId="{973B69AD-4EBC-CDB0-129C-CB2242EECC65}"/>
          </ac:graphicFrameMkLst>
        </pc:graphicFrameChg>
        <pc:picChg chg="add del">
          <ac:chgData name="Liu Yu" userId="fa1ce6bb9463f949" providerId="LiveId" clId="{04D8470A-8856-FC40-9B37-4A40ECC1870D}" dt="2023-07-19T07:58:12.139" v="1984" actId="21"/>
          <ac:picMkLst>
            <pc:docMk/>
            <pc:sldMk cId="819633186" sldId="294"/>
            <ac:picMk id="4" creationId="{EF94946E-E447-33A0-43B1-2767FFCF1091}"/>
          </ac:picMkLst>
        </pc:picChg>
        <pc:picChg chg="del">
          <ac:chgData name="Liu Yu" userId="fa1ce6bb9463f949" providerId="LiveId" clId="{04D8470A-8856-FC40-9B37-4A40ECC1870D}" dt="2023-07-19T07:58:12.139" v="1984" actId="21"/>
          <ac:picMkLst>
            <pc:docMk/>
            <pc:sldMk cId="819633186" sldId="294"/>
            <ac:picMk id="6" creationId="{918E5AA6-E2ED-B7B1-BFA2-7A37DE961774}"/>
          </ac:picMkLst>
        </pc:picChg>
        <pc:picChg chg="add del">
          <ac:chgData name="Liu Yu" userId="fa1ce6bb9463f949" providerId="LiveId" clId="{04D8470A-8856-FC40-9B37-4A40ECC1870D}" dt="2023-07-19T07:58:12.139" v="1984" actId="21"/>
          <ac:picMkLst>
            <pc:docMk/>
            <pc:sldMk cId="819633186" sldId="294"/>
            <ac:picMk id="35846" creationId="{36E06744-6190-24D7-AF2D-849F8F0E077F}"/>
          </ac:picMkLst>
        </pc:picChg>
        <pc:picChg chg="add del">
          <ac:chgData name="Liu Yu" userId="fa1ce6bb9463f949" providerId="LiveId" clId="{04D8470A-8856-FC40-9B37-4A40ECC1870D}" dt="2023-07-19T07:58:12.139" v="1984" actId="21"/>
          <ac:picMkLst>
            <pc:docMk/>
            <pc:sldMk cId="819633186" sldId="294"/>
            <ac:picMk id="35848" creationId="{B926E910-79AF-2A12-220E-B5EBA01F07CA}"/>
          </ac:picMkLst>
        </pc:picChg>
      </pc:sldChg>
      <pc:sldChg chg="delSp modSp del mod ord">
        <pc:chgData name="Liu Yu" userId="fa1ce6bb9463f949" providerId="LiveId" clId="{04D8470A-8856-FC40-9B37-4A40ECC1870D}" dt="2023-07-12T09:03:49.665" v="417" actId="2696"/>
        <pc:sldMkLst>
          <pc:docMk/>
          <pc:sldMk cId="792500579" sldId="295"/>
        </pc:sldMkLst>
        <pc:spChg chg="mod">
          <ac:chgData name="Liu Yu" userId="fa1ce6bb9463f949" providerId="LiveId" clId="{04D8470A-8856-FC40-9B37-4A40ECC1870D}" dt="2023-07-12T08:35:30.770" v="401" actId="20577"/>
          <ac:spMkLst>
            <pc:docMk/>
            <pc:sldMk cId="792500579" sldId="295"/>
            <ac:spMk id="2" creationId="{4D28E6E8-4107-09F8-1F90-BA5F64A7545C}"/>
          </ac:spMkLst>
        </pc:spChg>
        <pc:spChg chg="mod">
          <ac:chgData name="Liu Yu" userId="fa1ce6bb9463f949" providerId="LiveId" clId="{04D8470A-8856-FC40-9B37-4A40ECC1870D}" dt="2023-07-12T09:03:38.562" v="412" actId="21"/>
          <ac:spMkLst>
            <pc:docMk/>
            <pc:sldMk cId="792500579" sldId="295"/>
            <ac:spMk id="3" creationId="{F9D8EFD5-9F03-DBDF-8B54-BFC0B41837F1}"/>
          </ac:spMkLst>
        </pc:spChg>
        <pc:spChg chg="del">
          <ac:chgData name="Liu Yu" userId="fa1ce6bb9463f949" providerId="LiveId" clId="{04D8470A-8856-FC40-9B37-4A40ECC1870D}" dt="2023-07-12T08:35:34.329" v="403" actId="478"/>
          <ac:spMkLst>
            <pc:docMk/>
            <pc:sldMk cId="792500579" sldId="295"/>
            <ac:spMk id="7" creationId="{AD64465B-4AF8-19B1-A1DD-C3E44C558B7E}"/>
          </ac:spMkLst>
        </pc:spChg>
        <pc:picChg chg="del">
          <ac:chgData name="Liu Yu" userId="fa1ce6bb9463f949" providerId="LiveId" clId="{04D8470A-8856-FC40-9B37-4A40ECC1870D}" dt="2023-07-12T08:35:32.115" v="402" actId="478"/>
          <ac:picMkLst>
            <pc:docMk/>
            <pc:sldMk cId="792500579" sldId="295"/>
            <ac:picMk id="36866" creationId="{2FD8F6A5-BDBC-2885-814D-B17A1BAA17C4}"/>
          </ac:picMkLst>
        </pc:picChg>
      </pc:sldChg>
      <pc:sldChg chg="modSp mod">
        <pc:chgData name="Liu Yu" userId="fa1ce6bb9463f949" providerId="LiveId" clId="{04D8470A-8856-FC40-9B37-4A40ECC1870D}" dt="2023-07-22T03:04:19.713" v="2379" actId="1076"/>
        <pc:sldMkLst>
          <pc:docMk/>
          <pc:sldMk cId="536558180" sldId="416"/>
        </pc:sldMkLst>
        <pc:spChg chg="mod">
          <ac:chgData name="Liu Yu" userId="fa1ce6bb9463f949" providerId="LiveId" clId="{04D8470A-8856-FC40-9B37-4A40ECC1870D}" dt="2023-07-22T03:04:19.713" v="2379" actId="1076"/>
          <ac:spMkLst>
            <pc:docMk/>
            <pc:sldMk cId="536558180" sldId="416"/>
            <ac:spMk id="6" creationId="{FBBB7705-888A-58DC-D49E-C6550AC817D7}"/>
          </ac:spMkLst>
        </pc:spChg>
      </pc:sldChg>
      <pc:sldChg chg="del">
        <pc:chgData name="Liu Yu" userId="fa1ce6bb9463f949" providerId="LiveId" clId="{04D8470A-8856-FC40-9B37-4A40ECC1870D}" dt="2023-07-22T03:03:16.435" v="2363" actId="2696"/>
        <pc:sldMkLst>
          <pc:docMk/>
          <pc:sldMk cId="1733682243" sldId="419"/>
        </pc:sldMkLst>
      </pc:sldChg>
      <pc:sldChg chg="del">
        <pc:chgData name="Liu Yu" userId="fa1ce6bb9463f949" providerId="LiveId" clId="{04D8470A-8856-FC40-9B37-4A40ECC1870D}" dt="2023-07-22T03:03:16.435" v="2363" actId="2696"/>
        <pc:sldMkLst>
          <pc:docMk/>
          <pc:sldMk cId="3944366387" sldId="421"/>
        </pc:sldMkLst>
      </pc:sldChg>
      <pc:sldChg chg="modSp mod">
        <pc:chgData name="Liu Yu" userId="fa1ce6bb9463f949" providerId="LiveId" clId="{04D8470A-8856-FC40-9B37-4A40ECC1870D}" dt="2023-07-22T03:03:04.712" v="2362"/>
        <pc:sldMkLst>
          <pc:docMk/>
          <pc:sldMk cId="3409367136" sldId="427"/>
        </pc:sldMkLst>
        <pc:spChg chg="mod">
          <ac:chgData name="Liu Yu" userId="fa1ce6bb9463f949" providerId="LiveId" clId="{04D8470A-8856-FC40-9B37-4A40ECC1870D}" dt="2023-07-22T03:03:04.712" v="2362"/>
          <ac:spMkLst>
            <pc:docMk/>
            <pc:sldMk cId="3409367136" sldId="427"/>
            <ac:spMk id="29" creationId="{B965377A-6136-7CE4-C4F9-A959FA5C6A9D}"/>
          </ac:spMkLst>
        </pc:spChg>
      </pc:sldChg>
      <pc:sldChg chg="ord">
        <pc:chgData name="Liu Yu" userId="fa1ce6bb9463f949" providerId="LiveId" clId="{04D8470A-8856-FC40-9B37-4A40ECC1870D}" dt="2023-07-22T02:57:25.813" v="2361" actId="20578"/>
        <pc:sldMkLst>
          <pc:docMk/>
          <pc:sldMk cId="2312609000" sldId="442"/>
        </pc:sldMkLst>
      </pc:sldChg>
      <pc:sldChg chg="del ord">
        <pc:chgData name="Liu Yu" userId="fa1ce6bb9463f949" providerId="LiveId" clId="{04D8470A-8856-FC40-9B37-4A40ECC1870D}" dt="2023-07-19T07:57:32.332" v="1954" actId="2696"/>
        <pc:sldMkLst>
          <pc:docMk/>
          <pc:sldMk cId="1181853260" sldId="449"/>
        </pc:sldMkLst>
      </pc:sldChg>
      <pc:sldChg chg="ord">
        <pc:chgData name="Liu Yu" userId="fa1ce6bb9463f949" providerId="LiveId" clId="{04D8470A-8856-FC40-9B37-4A40ECC1870D}" dt="2023-07-22T02:09:06.530" v="2360" actId="20578"/>
        <pc:sldMkLst>
          <pc:docMk/>
          <pc:sldMk cId="121356785" sldId="450"/>
        </pc:sldMkLst>
      </pc:sldChg>
      <pc:sldChg chg="del">
        <pc:chgData name="Liu Yu" userId="fa1ce6bb9463f949" providerId="LiveId" clId="{04D8470A-8856-FC40-9B37-4A40ECC1870D}" dt="2023-07-22T03:06:28.874" v="2380" actId="2696"/>
        <pc:sldMkLst>
          <pc:docMk/>
          <pc:sldMk cId="418753843" sldId="452"/>
        </pc:sldMkLst>
      </pc:sldChg>
      <pc:sldChg chg="modSp mod">
        <pc:chgData name="Liu Yu" userId="fa1ce6bb9463f949" providerId="LiveId" clId="{04D8470A-8856-FC40-9B37-4A40ECC1870D}" dt="2023-07-22T04:12:16.398" v="3063" actId="2711"/>
        <pc:sldMkLst>
          <pc:docMk/>
          <pc:sldMk cId="2808355527" sldId="498"/>
        </pc:sldMkLst>
        <pc:graphicFrameChg chg="modGraphic">
          <ac:chgData name="Liu Yu" userId="fa1ce6bb9463f949" providerId="LiveId" clId="{04D8470A-8856-FC40-9B37-4A40ECC1870D}" dt="2023-07-22T04:12:16.398" v="3063" actId="2711"/>
          <ac:graphicFrameMkLst>
            <pc:docMk/>
            <pc:sldMk cId="2808355527" sldId="498"/>
            <ac:graphicFrameMk id="4" creationId="{5ACAF4CF-2225-23C6-8DFE-161C93894535}"/>
          </ac:graphicFrameMkLst>
        </pc:graphicFrameChg>
      </pc:sldChg>
      <pc:sldChg chg="del">
        <pc:chgData name="Liu Yu" userId="fa1ce6bb9463f949" providerId="LiveId" clId="{04D8470A-8856-FC40-9B37-4A40ECC1870D}" dt="2023-07-22T03:19:15.801" v="2381" actId="2696"/>
        <pc:sldMkLst>
          <pc:docMk/>
          <pc:sldMk cId="74415897" sldId="535"/>
        </pc:sldMkLst>
      </pc:sldChg>
      <pc:sldChg chg="addSp delSp modSp mod">
        <pc:chgData name="Liu Yu" userId="fa1ce6bb9463f949" providerId="LiveId" clId="{04D8470A-8856-FC40-9B37-4A40ECC1870D}" dt="2023-07-22T04:11:33.064" v="3059" actId="207"/>
        <pc:sldMkLst>
          <pc:docMk/>
          <pc:sldMk cId="484543625" sldId="536"/>
        </pc:sldMkLst>
        <pc:graphicFrameChg chg="add mod modGraphic">
          <ac:chgData name="Liu Yu" userId="fa1ce6bb9463f949" providerId="LiveId" clId="{04D8470A-8856-FC40-9B37-4A40ECC1870D}" dt="2023-07-22T04:11:33.064" v="3059" actId="207"/>
          <ac:graphicFrameMkLst>
            <pc:docMk/>
            <pc:sldMk cId="484543625" sldId="536"/>
            <ac:graphicFrameMk id="4" creationId="{754CA6FD-9394-2A2C-1FC2-4E8625A157A8}"/>
          </ac:graphicFrameMkLst>
        </pc:graphicFrameChg>
        <pc:picChg chg="del mod">
          <ac:chgData name="Liu Yu" userId="fa1ce6bb9463f949" providerId="LiveId" clId="{04D8470A-8856-FC40-9B37-4A40ECC1870D}" dt="2023-07-22T04:04:41.265" v="2848" actId="21"/>
          <ac:picMkLst>
            <pc:docMk/>
            <pc:sldMk cId="484543625" sldId="536"/>
            <ac:picMk id="3" creationId="{272992A1-A46A-CACB-6B5D-6C7DF6B91BEE}"/>
          </ac:picMkLst>
        </pc:picChg>
      </pc:sldChg>
      <pc:sldChg chg="del">
        <pc:chgData name="Liu Yu" userId="fa1ce6bb9463f949" providerId="LiveId" clId="{04D8470A-8856-FC40-9B37-4A40ECC1870D}" dt="2023-07-17T12:58:28.001" v="1717" actId="2696"/>
        <pc:sldMkLst>
          <pc:docMk/>
          <pc:sldMk cId="3705753994" sldId="538"/>
        </pc:sldMkLst>
      </pc:sldChg>
      <pc:sldChg chg="addSp delSp modSp add del mod ord">
        <pc:chgData name="Liu Yu" userId="fa1ce6bb9463f949" providerId="LiveId" clId="{04D8470A-8856-FC40-9B37-4A40ECC1870D}" dt="2023-07-17T12:05:24.726" v="1287" actId="2696"/>
        <pc:sldMkLst>
          <pc:docMk/>
          <pc:sldMk cId="1242214982" sldId="539"/>
        </pc:sldMkLst>
        <pc:spChg chg="mod">
          <ac:chgData name="Liu Yu" userId="fa1ce6bb9463f949" providerId="LiveId" clId="{04D8470A-8856-FC40-9B37-4A40ECC1870D}" dt="2023-07-12T09:03:34.161" v="410"/>
          <ac:spMkLst>
            <pc:docMk/>
            <pc:sldMk cId="1242214982" sldId="539"/>
            <ac:spMk id="2" creationId="{4D28E6E8-4107-09F8-1F90-BA5F64A7545C}"/>
          </ac:spMkLst>
        </pc:spChg>
        <pc:spChg chg="mod">
          <ac:chgData name="Liu Yu" userId="fa1ce6bb9463f949" providerId="LiveId" clId="{04D8470A-8856-FC40-9B37-4A40ECC1870D}" dt="2023-07-15T03:58:16.703" v="782"/>
          <ac:spMkLst>
            <pc:docMk/>
            <pc:sldMk cId="1242214982" sldId="539"/>
            <ac:spMk id="4" creationId="{596041CA-0C7B-DC1B-D5BE-90E6F39CC543}"/>
          </ac:spMkLst>
        </pc:spChg>
        <pc:picChg chg="del">
          <ac:chgData name="Liu Yu" userId="fa1ce6bb9463f949" providerId="LiveId" clId="{04D8470A-8856-FC40-9B37-4A40ECC1870D}" dt="2023-07-12T09:03:36.078" v="411" actId="478"/>
          <ac:picMkLst>
            <pc:docMk/>
            <pc:sldMk cId="1242214982" sldId="539"/>
            <ac:picMk id="5" creationId="{6C98B7F8-AE15-7DB3-6926-4A15D2F506D9}"/>
          </ac:picMkLst>
        </pc:picChg>
        <pc:picChg chg="add del mod">
          <ac:chgData name="Liu Yu" userId="fa1ce6bb9463f949" providerId="LiveId" clId="{04D8470A-8856-FC40-9B37-4A40ECC1870D}" dt="2023-07-15T03:58:09.230" v="778" actId="478"/>
          <ac:picMkLst>
            <pc:docMk/>
            <pc:sldMk cId="1242214982" sldId="539"/>
            <ac:picMk id="6" creationId="{DE439488-DE23-B283-5D92-9CDD410945AD}"/>
          </ac:picMkLst>
        </pc:picChg>
        <pc:picChg chg="add del mod">
          <ac:chgData name="Liu Yu" userId="fa1ce6bb9463f949" providerId="LiveId" clId="{04D8470A-8856-FC40-9B37-4A40ECC1870D}" dt="2023-07-12T09:18:44.508" v="479" actId="478"/>
          <ac:picMkLst>
            <pc:docMk/>
            <pc:sldMk cId="1242214982" sldId="539"/>
            <ac:picMk id="7" creationId="{B68C7C89-C487-A017-42C1-57E7580672F9}"/>
          </ac:picMkLst>
        </pc:picChg>
        <pc:picChg chg="add del mod">
          <ac:chgData name="Liu Yu" userId="fa1ce6bb9463f949" providerId="LiveId" clId="{04D8470A-8856-FC40-9B37-4A40ECC1870D}" dt="2023-07-15T03:58:10.869" v="779" actId="478"/>
          <ac:picMkLst>
            <pc:docMk/>
            <pc:sldMk cId="1242214982" sldId="539"/>
            <ac:picMk id="8" creationId="{CE838161-509B-47E3-73E2-2A81FC3790AE}"/>
          </ac:picMkLst>
        </pc:picChg>
      </pc:sldChg>
      <pc:sldChg chg="modSp add del mod ord">
        <pc:chgData name="Liu Yu" userId="fa1ce6bb9463f949" providerId="LiveId" clId="{04D8470A-8856-FC40-9B37-4A40ECC1870D}" dt="2023-07-12T08:35:12.909" v="342"/>
        <pc:sldMkLst>
          <pc:docMk/>
          <pc:sldMk cId="2936470799" sldId="539"/>
        </pc:sldMkLst>
        <pc:spChg chg="mod">
          <ac:chgData name="Liu Yu" userId="fa1ce6bb9463f949" providerId="LiveId" clId="{04D8470A-8856-FC40-9B37-4A40ECC1870D}" dt="2023-07-12T08:35:12.409" v="340" actId="20577"/>
          <ac:spMkLst>
            <pc:docMk/>
            <pc:sldMk cId="2936470799" sldId="539"/>
            <ac:spMk id="2" creationId="{4D28E6E8-4107-09F8-1F90-BA5F64A7545C}"/>
          </ac:spMkLst>
        </pc:spChg>
      </pc:sldChg>
      <pc:sldChg chg="addSp delSp modSp add mod ord">
        <pc:chgData name="Liu Yu" userId="fa1ce6bb9463f949" providerId="LiveId" clId="{04D8470A-8856-FC40-9B37-4A40ECC1870D}" dt="2023-07-22T02:03:49.751" v="2358" actId="14100"/>
        <pc:sldMkLst>
          <pc:docMk/>
          <pc:sldMk cId="2602704349" sldId="540"/>
        </pc:sldMkLst>
        <pc:spChg chg="mod">
          <ac:chgData name="Liu Yu" userId="fa1ce6bb9463f949" providerId="LiveId" clId="{04D8470A-8856-FC40-9B37-4A40ECC1870D}" dt="2023-07-19T09:52:40.865" v="2068" actId="404"/>
          <ac:spMkLst>
            <pc:docMk/>
            <pc:sldMk cId="2602704349" sldId="540"/>
            <ac:spMk id="2" creationId="{4D28E6E8-4107-09F8-1F90-BA5F64A7545C}"/>
          </ac:spMkLst>
        </pc:spChg>
        <pc:spChg chg="del mod">
          <ac:chgData name="Liu Yu" userId="fa1ce6bb9463f949" providerId="LiveId" clId="{04D8470A-8856-FC40-9B37-4A40ECC1870D}" dt="2023-07-19T09:52:45.054" v="2069" actId="478"/>
          <ac:spMkLst>
            <pc:docMk/>
            <pc:sldMk cId="2602704349" sldId="540"/>
            <ac:spMk id="4" creationId="{596041CA-0C7B-DC1B-D5BE-90E6F39CC543}"/>
          </ac:spMkLst>
        </pc:spChg>
        <pc:spChg chg="add del mod">
          <ac:chgData name="Liu Yu" userId="fa1ce6bb9463f949" providerId="LiveId" clId="{04D8470A-8856-FC40-9B37-4A40ECC1870D}" dt="2023-07-15T04:20:15.836" v="1000" actId="478"/>
          <ac:spMkLst>
            <pc:docMk/>
            <pc:sldMk cId="2602704349" sldId="540"/>
            <ac:spMk id="9" creationId="{533E3AC3-0D88-D6CA-00FF-25C6203332B4}"/>
          </ac:spMkLst>
        </pc:spChg>
        <pc:spChg chg="add mod">
          <ac:chgData name="Liu Yu" userId="fa1ce6bb9463f949" providerId="LiveId" clId="{04D8470A-8856-FC40-9B37-4A40ECC1870D}" dt="2023-07-22T01:47:07.463" v="2326" actId="1076"/>
          <ac:spMkLst>
            <pc:docMk/>
            <pc:sldMk cId="2602704349" sldId="540"/>
            <ac:spMk id="10" creationId="{8D3E6787-2FF1-EB0E-92A7-821352E863A2}"/>
          </ac:spMkLst>
        </pc:spChg>
        <pc:spChg chg="add mod">
          <ac:chgData name="Liu Yu" userId="fa1ce6bb9463f949" providerId="LiveId" clId="{04D8470A-8856-FC40-9B37-4A40ECC1870D}" dt="2023-07-22T02:03:49.751" v="2358" actId="14100"/>
          <ac:spMkLst>
            <pc:docMk/>
            <pc:sldMk cId="2602704349" sldId="540"/>
            <ac:spMk id="11" creationId="{A85B6CF6-AC76-FF78-D7DA-22D8D967F04F}"/>
          </ac:spMkLst>
        </pc:spChg>
        <pc:picChg chg="add mod modCrop">
          <ac:chgData name="Liu Yu" userId="fa1ce6bb9463f949" providerId="LiveId" clId="{04D8470A-8856-FC40-9B37-4A40ECC1870D}" dt="2023-07-22T01:46:59.629" v="2322" actId="1076"/>
          <ac:picMkLst>
            <pc:docMk/>
            <pc:sldMk cId="2602704349" sldId="540"/>
            <ac:picMk id="5" creationId="{0AF8D3E1-A4CA-5104-F3AA-05D3EF106275}"/>
          </ac:picMkLst>
        </pc:picChg>
        <pc:picChg chg="del">
          <ac:chgData name="Liu Yu" userId="fa1ce6bb9463f949" providerId="LiveId" clId="{04D8470A-8856-FC40-9B37-4A40ECC1870D}" dt="2023-07-12T12:11:53.470" v="506" actId="478"/>
          <ac:picMkLst>
            <pc:docMk/>
            <pc:sldMk cId="2602704349" sldId="540"/>
            <ac:picMk id="6" creationId="{DE439488-DE23-B283-5D92-9CDD410945AD}"/>
          </ac:picMkLst>
        </pc:picChg>
        <pc:picChg chg="add del mod">
          <ac:chgData name="Liu Yu" userId="fa1ce6bb9463f949" providerId="LiveId" clId="{04D8470A-8856-FC40-9B37-4A40ECC1870D}" dt="2023-07-15T04:05:48.784" v="854" actId="21"/>
          <ac:picMkLst>
            <pc:docMk/>
            <pc:sldMk cId="2602704349" sldId="540"/>
            <ac:picMk id="7" creationId="{D62FC845-DFF8-4D55-24B8-2E68775B512E}"/>
          </ac:picMkLst>
        </pc:picChg>
        <pc:picChg chg="del">
          <ac:chgData name="Liu Yu" userId="fa1ce6bb9463f949" providerId="LiveId" clId="{04D8470A-8856-FC40-9B37-4A40ECC1870D}" dt="2023-07-12T12:11:53.977" v="507" actId="478"/>
          <ac:picMkLst>
            <pc:docMk/>
            <pc:sldMk cId="2602704349" sldId="540"/>
            <ac:picMk id="8" creationId="{CE838161-509B-47E3-73E2-2A81FC3790AE}"/>
          </ac:picMkLst>
        </pc:picChg>
        <pc:cxnChg chg="add mod">
          <ac:chgData name="Liu Yu" userId="fa1ce6bb9463f949" providerId="LiveId" clId="{04D8470A-8856-FC40-9B37-4A40ECC1870D}" dt="2023-07-22T01:47:13.704" v="2327" actId="1076"/>
          <ac:cxnSpMkLst>
            <pc:docMk/>
            <pc:sldMk cId="2602704349" sldId="540"/>
            <ac:cxnSpMk id="12" creationId="{0149A532-C539-7745-2F9D-16F7B093877F}"/>
          </ac:cxnSpMkLst>
        </pc:cxnChg>
      </pc:sldChg>
      <pc:sldChg chg="delSp modSp add del mod">
        <pc:chgData name="Liu Yu" userId="fa1ce6bb9463f949" providerId="LiveId" clId="{04D8470A-8856-FC40-9B37-4A40ECC1870D}" dt="2023-07-12T09:22:33.432" v="504" actId="2696"/>
        <pc:sldMkLst>
          <pc:docMk/>
          <pc:sldMk cId="2810205085" sldId="540"/>
        </pc:sldMkLst>
        <pc:spChg chg="mod">
          <ac:chgData name="Liu Yu" userId="fa1ce6bb9463f949" providerId="LiveId" clId="{04D8470A-8856-FC40-9B37-4A40ECC1870D}" dt="2023-07-12T09:22:05.814" v="494"/>
          <ac:spMkLst>
            <pc:docMk/>
            <pc:sldMk cId="2810205085" sldId="540"/>
            <ac:spMk id="2" creationId="{4D28E6E8-4107-09F8-1F90-BA5F64A7545C}"/>
          </ac:spMkLst>
        </pc:spChg>
        <pc:spChg chg="mod">
          <ac:chgData name="Liu Yu" userId="fa1ce6bb9463f949" providerId="LiveId" clId="{04D8470A-8856-FC40-9B37-4A40ECC1870D}" dt="2023-07-12T09:22:27.449" v="503" actId="20577"/>
          <ac:spMkLst>
            <pc:docMk/>
            <pc:sldMk cId="2810205085" sldId="540"/>
            <ac:spMk id="4" creationId="{596041CA-0C7B-DC1B-D5BE-90E6F39CC543}"/>
          </ac:spMkLst>
        </pc:spChg>
        <pc:graphicFrameChg chg="del">
          <ac:chgData name="Liu Yu" userId="fa1ce6bb9463f949" providerId="LiveId" clId="{04D8470A-8856-FC40-9B37-4A40ECC1870D}" dt="2023-07-12T09:22:12.356" v="495" actId="478"/>
          <ac:graphicFrameMkLst>
            <pc:docMk/>
            <pc:sldMk cId="2810205085" sldId="540"/>
            <ac:graphicFrameMk id="6" creationId="{06B480FD-1879-B484-8396-98B317B726A0}"/>
          </ac:graphicFrameMkLst>
        </pc:graphicFrameChg>
      </pc:sldChg>
      <pc:sldChg chg="addSp delSp modSp add mod ord">
        <pc:chgData name="Liu Yu" userId="fa1ce6bb9463f949" providerId="LiveId" clId="{04D8470A-8856-FC40-9B37-4A40ECC1870D}" dt="2023-07-20T08:08:43.758" v="2232" actId="14100"/>
        <pc:sldMkLst>
          <pc:docMk/>
          <pc:sldMk cId="3283688196" sldId="541"/>
        </pc:sldMkLst>
        <pc:spChg chg="mod">
          <ac:chgData name="Liu Yu" userId="fa1ce6bb9463f949" providerId="LiveId" clId="{04D8470A-8856-FC40-9B37-4A40ECC1870D}" dt="2023-07-19T09:55:50.798" v="2101" actId="20577"/>
          <ac:spMkLst>
            <pc:docMk/>
            <pc:sldMk cId="3283688196" sldId="541"/>
            <ac:spMk id="2" creationId="{4D28E6E8-4107-09F8-1F90-BA5F64A7545C}"/>
          </ac:spMkLst>
        </pc:spChg>
        <pc:spChg chg="del mod">
          <ac:chgData name="Liu Yu" userId="fa1ce6bb9463f949" providerId="LiveId" clId="{04D8470A-8856-FC40-9B37-4A40ECC1870D}" dt="2023-07-19T10:01:39.766" v="2102" actId="478"/>
          <ac:spMkLst>
            <pc:docMk/>
            <pc:sldMk cId="3283688196" sldId="541"/>
            <ac:spMk id="4" creationId="{596041CA-0C7B-DC1B-D5BE-90E6F39CC543}"/>
          </ac:spMkLst>
        </pc:spChg>
        <pc:spChg chg="add del mod">
          <ac:chgData name="Liu Yu" userId="fa1ce6bb9463f949" providerId="LiveId" clId="{04D8470A-8856-FC40-9B37-4A40ECC1870D}" dt="2023-07-19T10:01:41.222" v="2103" actId="478"/>
          <ac:spMkLst>
            <pc:docMk/>
            <pc:sldMk cId="3283688196" sldId="541"/>
            <ac:spMk id="7" creationId="{8C2BEE8F-9BB5-00D6-9886-10AB74C3E1A7}"/>
          </ac:spMkLst>
        </pc:spChg>
        <pc:spChg chg="add mod">
          <ac:chgData name="Liu Yu" userId="fa1ce6bb9463f949" providerId="LiveId" clId="{04D8470A-8856-FC40-9B37-4A40ECC1870D}" dt="2023-07-20T08:08:43.758" v="2232" actId="14100"/>
          <ac:spMkLst>
            <pc:docMk/>
            <pc:sldMk cId="3283688196" sldId="541"/>
            <ac:spMk id="8" creationId="{FD6FAE70-DD86-5E05-032A-0DB3A7E38153}"/>
          </ac:spMkLst>
        </pc:spChg>
        <pc:spChg chg="add mod">
          <ac:chgData name="Liu Yu" userId="fa1ce6bb9463f949" providerId="LiveId" clId="{04D8470A-8856-FC40-9B37-4A40ECC1870D}" dt="2023-07-20T08:06:04.355" v="2224" actId="1076"/>
          <ac:spMkLst>
            <pc:docMk/>
            <pc:sldMk cId="3283688196" sldId="541"/>
            <ac:spMk id="9" creationId="{E0156662-BA1B-47C9-7554-6D76348DC6B7}"/>
          </ac:spMkLst>
        </pc:spChg>
        <pc:spChg chg="add mod">
          <ac:chgData name="Liu Yu" userId="fa1ce6bb9463f949" providerId="LiveId" clId="{04D8470A-8856-FC40-9B37-4A40ECC1870D}" dt="2023-07-20T08:06:17.514" v="2228" actId="14100"/>
          <ac:spMkLst>
            <pc:docMk/>
            <pc:sldMk cId="3283688196" sldId="541"/>
            <ac:spMk id="10" creationId="{AB656D16-9DD3-4423-95AB-4BB26545AD44}"/>
          </ac:spMkLst>
        </pc:spChg>
        <pc:spChg chg="add mod">
          <ac:chgData name="Liu Yu" userId="fa1ce6bb9463f949" providerId="LiveId" clId="{04D8470A-8856-FC40-9B37-4A40ECC1870D}" dt="2023-07-20T08:06:09.767" v="2226" actId="14100"/>
          <ac:spMkLst>
            <pc:docMk/>
            <pc:sldMk cId="3283688196" sldId="541"/>
            <ac:spMk id="11" creationId="{F85461E1-FE40-98D0-2A1D-F3F323FB9650}"/>
          </ac:spMkLst>
        </pc:spChg>
        <pc:picChg chg="del">
          <ac:chgData name="Liu Yu" userId="fa1ce6bb9463f949" providerId="LiveId" clId="{04D8470A-8856-FC40-9B37-4A40ECC1870D}" dt="2023-07-12T12:33:11.935" v="690" actId="478"/>
          <ac:picMkLst>
            <pc:docMk/>
            <pc:sldMk cId="3283688196" sldId="541"/>
            <ac:picMk id="5" creationId="{0AF8D3E1-A4CA-5104-F3AA-05D3EF106275}"/>
          </ac:picMkLst>
        </pc:picChg>
        <pc:picChg chg="add mod">
          <ac:chgData name="Liu Yu" userId="fa1ce6bb9463f949" providerId="LiveId" clId="{04D8470A-8856-FC40-9B37-4A40ECC1870D}" dt="2023-07-20T08:05:58.453" v="2223" actId="1076"/>
          <ac:picMkLst>
            <pc:docMk/>
            <pc:sldMk cId="3283688196" sldId="541"/>
            <ac:picMk id="6" creationId="{F19C7E5A-6DFB-3F6A-8E08-4AF0F6B6CFF4}"/>
          </ac:picMkLst>
        </pc:picChg>
        <pc:picChg chg="del">
          <ac:chgData name="Liu Yu" userId="fa1ce6bb9463f949" providerId="LiveId" clId="{04D8470A-8856-FC40-9B37-4A40ECC1870D}" dt="2023-07-12T12:33:12.492" v="691" actId="478"/>
          <ac:picMkLst>
            <pc:docMk/>
            <pc:sldMk cId="3283688196" sldId="541"/>
            <ac:picMk id="7" creationId="{D62FC845-DFF8-4D55-24B8-2E68775B512E}"/>
          </ac:picMkLst>
        </pc:picChg>
        <pc:cxnChg chg="add mod">
          <ac:chgData name="Liu Yu" userId="fa1ce6bb9463f949" providerId="LiveId" clId="{04D8470A-8856-FC40-9B37-4A40ECC1870D}" dt="2023-07-20T08:06:23.838" v="2229" actId="1076"/>
          <ac:cxnSpMkLst>
            <pc:docMk/>
            <pc:sldMk cId="3283688196" sldId="541"/>
            <ac:cxnSpMk id="12" creationId="{720B93C7-0CE2-F123-E46C-D91A8458F0E5}"/>
          </ac:cxnSpMkLst>
        </pc:cxnChg>
      </pc:sldChg>
      <pc:sldChg chg="addSp delSp modSp add mod ord">
        <pc:chgData name="Liu Yu" userId="fa1ce6bb9463f949" providerId="LiveId" clId="{04D8470A-8856-FC40-9B37-4A40ECC1870D}" dt="2023-07-19T09:54:52.369" v="2074" actId="404"/>
        <pc:sldMkLst>
          <pc:docMk/>
          <pc:sldMk cId="784747497" sldId="542"/>
        </pc:sldMkLst>
        <pc:spChg chg="mod">
          <ac:chgData name="Liu Yu" userId="fa1ce6bb9463f949" providerId="LiveId" clId="{04D8470A-8856-FC40-9B37-4A40ECC1870D}" dt="2023-07-19T09:54:52.369" v="2074" actId="404"/>
          <ac:spMkLst>
            <pc:docMk/>
            <pc:sldMk cId="784747497" sldId="542"/>
            <ac:spMk id="2" creationId="{4D28E6E8-4107-09F8-1F90-BA5F64A7545C}"/>
          </ac:spMkLst>
        </pc:spChg>
        <pc:spChg chg="del mod">
          <ac:chgData name="Liu Yu" userId="fa1ce6bb9463f949" providerId="LiveId" clId="{04D8470A-8856-FC40-9B37-4A40ECC1870D}" dt="2023-07-19T09:54:44.744" v="2070" actId="478"/>
          <ac:spMkLst>
            <pc:docMk/>
            <pc:sldMk cId="784747497" sldId="542"/>
            <ac:spMk id="4" creationId="{596041CA-0C7B-DC1B-D5BE-90E6F39CC543}"/>
          </ac:spMkLst>
        </pc:spChg>
        <pc:spChg chg="add mod">
          <ac:chgData name="Liu Yu" userId="fa1ce6bb9463f949" providerId="LiveId" clId="{04D8470A-8856-FC40-9B37-4A40ECC1870D}" dt="2023-07-17T11:42:18.751" v="1190" actId="14100"/>
          <ac:spMkLst>
            <pc:docMk/>
            <pc:sldMk cId="784747497" sldId="542"/>
            <ac:spMk id="6" creationId="{B0BD5FD0-2EE2-5398-042B-08121D416776}"/>
          </ac:spMkLst>
        </pc:spChg>
        <pc:spChg chg="add mod">
          <ac:chgData name="Liu Yu" userId="fa1ce6bb9463f949" providerId="LiveId" clId="{04D8470A-8856-FC40-9B37-4A40ECC1870D}" dt="2023-07-15T04:13:59.751" v="943" actId="14100"/>
          <ac:spMkLst>
            <pc:docMk/>
            <pc:sldMk cId="784747497" sldId="542"/>
            <ac:spMk id="7" creationId="{E423EE23-9D1E-284E-E278-5A5933CA7478}"/>
          </ac:spMkLst>
        </pc:spChg>
        <pc:spChg chg="add mod">
          <ac:chgData name="Liu Yu" userId="fa1ce6bb9463f949" providerId="LiveId" clId="{04D8470A-8856-FC40-9B37-4A40ECC1870D}" dt="2023-07-15T04:19:05.167" v="991" actId="14100"/>
          <ac:spMkLst>
            <pc:docMk/>
            <pc:sldMk cId="784747497" sldId="542"/>
            <ac:spMk id="8" creationId="{6377C193-FBC0-3461-E45A-E7DC468064AC}"/>
          </ac:spMkLst>
        </pc:spChg>
        <pc:spChg chg="add mod">
          <ac:chgData name="Liu Yu" userId="fa1ce6bb9463f949" providerId="LiveId" clId="{04D8470A-8856-FC40-9B37-4A40ECC1870D}" dt="2023-07-17T11:41:57.014" v="1188" actId="20577"/>
          <ac:spMkLst>
            <pc:docMk/>
            <pc:sldMk cId="784747497" sldId="542"/>
            <ac:spMk id="9" creationId="{16F6C451-FF7F-1AA2-8C81-7BB08C2C29BE}"/>
          </ac:spMkLst>
        </pc:spChg>
        <pc:spChg chg="add del mod">
          <ac:chgData name="Liu Yu" userId="fa1ce6bb9463f949" providerId="LiveId" clId="{04D8470A-8856-FC40-9B37-4A40ECC1870D}" dt="2023-07-19T09:54:47.067" v="2071" actId="478"/>
          <ac:spMkLst>
            <pc:docMk/>
            <pc:sldMk cId="784747497" sldId="542"/>
            <ac:spMk id="13" creationId="{F0120374-DC0B-7668-616A-2C9F1BA7ED43}"/>
          </ac:spMkLst>
        </pc:spChg>
        <pc:picChg chg="add mod modCrop">
          <ac:chgData name="Liu Yu" userId="fa1ce6bb9463f949" providerId="LiveId" clId="{04D8470A-8856-FC40-9B37-4A40ECC1870D}" dt="2023-07-15T04:12:22.166" v="932" actId="14100"/>
          <ac:picMkLst>
            <pc:docMk/>
            <pc:sldMk cId="784747497" sldId="542"/>
            <ac:picMk id="5" creationId="{FFEB4974-D12D-B114-6960-A73EFF709F43}"/>
          </ac:picMkLst>
        </pc:picChg>
        <pc:cxnChg chg="add mod">
          <ac:chgData name="Liu Yu" userId="fa1ce6bb9463f949" providerId="LiveId" clId="{04D8470A-8856-FC40-9B37-4A40ECC1870D}" dt="2023-07-15T04:13:55.609" v="942" actId="14100"/>
          <ac:cxnSpMkLst>
            <pc:docMk/>
            <pc:sldMk cId="784747497" sldId="542"/>
            <ac:cxnSpMk id="10" creationId="{3A53F994-2128-A09C-118A-72243770446F}"/>
          </ac:cxnSpMkLst>
        </pc:cxnChg>
        <pc:cxnChg chg="add mod">
          <ac:chgData name="Liu Yu" userId="fa1ce6bb9463f949" providerId="LiveId" clId="{04D8470A-8856-FC40-9B37-4A40ECC1870D}" dt="2023-07-15T04:18:30.361" v="988" actId="14100"/>
          <ac:cxnSpMkLst>
            <pc:docMk/>
            <pc:sldMk cId="784747497" sldId="542"/>
            <ac:cxnSpMk id="12" creationId="{108E7DC4-58AB-51E4-9011-208A3DDD3551}"/>
          </ac:cxnSpMkLst>
        </pc:cxnChg>
      </pc:sldChg>
      <pc:sldChg chg="addSp delSp modSp add mod ord">
        <pc:chgData name="Liu Yu" userId="fa1ce6bb9463f949" providerId="LiveId" clId="{04D8470A-8856-FC40-9B37-4A40ECC1870D}" dt="2023-07-22T00:54:44.259" v="2316" actId="1076"/>
        <pc:sldMkLst>
          <pc:docMk/>
          <pc:sldMk cId="2781568608" sldId="543"/>
        </pc:sldMkLst>
        <pc:spChg chg="mod">
          <ac:chgData name="Liu Yu" userId="fa1ce6bb9463f949" providerId="LiveId" clId="{04D8470A-8856-FC40-9B37-4A40ECC1870D}" dt="2023-07-20T08:15:26.648" v="2303" actId="20577"/>
          <ac:spMkLst>
            <pc:docMk/>
            <pc:sldMk cId="2781568608" sldId="543"/>
            <ac:spMk id="2" creationId="{4D28E6E8-4107-09F8-1F90-BA5F64A7545C}"/>
          </ac:spMkLst>
        </pc:spChg>
        <pc:spChg chg="del mod">
          <ac:chgData name="Liu Yu" userId="fa1ce6bb9463f949" providerId="LiveId" clId="{04D8470A-8856-FC40-9B37-4A40ECC1870D}" dt="2023-07-19T09:55:38.746" v="2086" actId="478"/>
          <ac:spMkLst>
            <pc:docMk/>
            <pc:sldMk cId="2781568608" sldId="543"/>
            <ac:spMk id="4" creationId="{596041CA-0C7B-DC1B-D5BE-90E6F39CC543}"/>
          </ac:spMkLst>
        </pc:spChg>
        <pc:spChg chg="add mod">
          <ac:chgData name="Liu Yu" userId="fa1ce6bb9463f949" providerId="LiveId" clId="{04D8470A-8856-FC40-9B37-4A40ECC1870D}" dt="2023-07-22T00:54:39.200" v="2315" actId="1076"/>
          <ac:spMkLst>
            <pc:docMk/>
            <pc:sldMk cId="2781568608" sldId="543"/>
            <ac:spMk id="5" creationId="{00F8E460-25CE-7FBA-115C-64DD639A1920}"/>
          </ac:spMkLst>
        </pc:spChg>
        <pc:spChg chg="add mod">
          <ac:chgData name="Liu Yu" userId="fa1ce6bb9463f949" providerId="LiveId" clId="{04D8470A-8856-FC40-9B37-4A40ECC1870D}" dt="2023-07-22T00:54:39.200" v="2315" actId="1076"/>
          <ac:spMkLst>
            <pc:docMk/>
            <pc:sldMk cId="2781568608" sldId="543"/>
            <ac:spMk id="7" creationId="{A70576F5-0BBD-1DD6-57CD-A42EF903627F}"/>
          </ac:spMkLst>
        </pc:spChg>
        <pc:spChg chg="add del mod">
          <ac:chgData name="Liu Yu" userId="fa1ce6bb9463f949" providerId="LiveId" clId="{04D8470A-8856-FC40-9B37-4A40ECC1870D}" dt="2023-07-19T09:55:40.512" v="2087" actId="478"/>
          <ac:spMkLst>
            <pc:docMk/>
            <pc:sldMk cId="2781568608" sldId="543"/>
            <ac:spMk id="11" creationId="{BFF94223-816F-7CD1-3649-A0D3C6A730C7}"/>
          </ac:spMkLst>
        </pc:spChg>
        <pc:spChg chg="add del mod">
          <ac:chgData name="Liu Yu" userId="fa1ce6bb9463f949" providerId="LiveId" clId="{04D8470A-8856-FC40-9B37-4A40ECC1870D}" dt="2023-07-20T07:50:04.300" v="2206" actId="478"/>
          <ac:spMkLst>
            <pc:docMk/>
            <pc:sldMk cId="2781568608" sldId="543"/>
            <ac:spMk id="16" creationId="{773FB0F5-1704-D358-7904-2B5477EAE325}"/>
          </ac:spMkLst>
        </pc:spChg>
        <pc:picChg chg="del mod">
          <ac:chgData name="Liu Yu" userId="fa1ce6bb9463f949" providerId="LiveId" clId="{04D8470A-8856-FC40-9B37-4A40ECC1870D}" dt="2023-07-20T07:45:16.823" v="2127" actId="478"/>
          <ac:picMkLst>
            <pc:docMk/>
            <pc:sldMk cId="2781568608" sldId="543"/>
            <ac:picMk id="6" creationId="{DE439488-DE23-B283-5D92-9CDD410945AD}"/>
          </ac:picMkLst>
        </pc:picChg>
        <pc:picChg chg="mod">
          <ac:chgData name="Liu Yu" userId="fa1ce6bb9463f949" providerId="LiveId" clId="{04D8470A-8856-FC40-9B37-4A40ECC1870D}" dt="2023-07-22T00:54:39.200" v="2315" actId="1076"/>
          <ac:picMkLst>
            <pc:docMk/>
            <pc:sldMk cId="2781568608" sldId="543"/>
            <ac:picMk id="8" creationId="{CE838161-509B-47E3-73E2-2A81FC3790AE}"/>
          </ac:picMkLst>
        </pc:picChg>
        <pc:picChg chg="add del mod">
          <ac:chgData name="Liu Yu" userId="fa1ce6bb9463f949" providerId="LiveId" clId="{04D8470A-8856-FC40-9B37-4A40ECC1870D}" dt="2023-07-20T07:45:46.190" v="2134" actId="478"/>
          <ac:picMkLst>
            <pc:docMk/>
            <pc:sldMk cId="2781568608" sldId="543"/>
            <ac:picMk id="12" creationId="{349D2F1B-5A9D-0EC4-2D39-277E7964A050}"/>
          </ac:picMkLst>
        </pc:picChg>
        <pc:picChg chg="add del mod">
          <ac:chgData name="Liu Yu" userId="fa1ce6bb9463f949" providerId="LiveId" clId="{04D8470A-8856-FC40-9B37-4A40ECC1870D}" dt="2023-07-20T07:45:24.644" v="2133" actId="478"/>
          <ac:picMkLst>
            <pc:docMk/>
            <pc:sldMk cId="2781568608" sldId="543"/>
            <ac:picMk id="13" creationId="{A19E5143-43C2-B3E5-B644-B740F57E736C}"/>
          </ac:picMkLst>
        </pc:picChg>
        <pc:picChg chg="add mod">
          <ac:chgData name="Liu Yu" userId="fa1ce6bb9463f949" providerId="LiveId" clId="{04D8470A-8856-FC40-9B37-4A40ECC1870D}" dt="2023-07-22T00:54:44.259" v="2316" actId="1076"/>
          <ac:picMkLst>
            <pc:docMk/>
            <pc:sldMk cId="2781568608" sldId="543"/>
            <ac:picMk id="14" creationId="{7DC4C7C8-3D1B-DE78-3BED-ACD9B3DD7C2D}"/>
          </ac:picMkLst>
        </pc:picChg>
        <pc:picChg chg="add del mod">
          <ac:chgData name="Liu Yu" userId="fa1ce6bb9463f949" providerId="LiveId" clId="{04D8470A-8856-FC40-9B37-4A40ECC1870D}" dt="2023-07-20T07:50:04.774" v="2207" actId="478"/>
          <ac:picMkLst>
            <pc:docMk/>
            <pc:sldMk cId="2781568608" sldId="543"/>
            <ac:picMk id="15" creationId="{BEC03555-C026-EE7F-5954-36DEC8456F46}"/>
          </ac:picMkLst>
        </pc:picChg>
        <pc:cxnChg chg="add mod">
          <ac:chgData name="Liu Yu" userId="fa1ce6bb9463f949" providerId="LiveId" clId="{04D8470A-8856-FC40-9B37-4A40ECC1870D}" dt="2023-07-22T00:54:39.200" v="2315" actId="1076"/>
          <ac:cxnSpMkLst>
            <pc:docMk/>
            <pc:sldMk cId="2781568608" sldId="543"/>
            <ac:cxnSpMk id="9" creationId="{17C7A020-FE54-7B14-9E8D-BE50D3DB4182}"/>
          </ac:cxnSpMkLst>
        </pc:cxnChg>
      </pc:sldChg>
      <pc:sldChg chg="addSp delSp modSp add mod ord">
        <pc:chgData name="Liu Yu" userId="fa1ce6bb9463f949" providerId="LiveId" clId="{04D8470A-8856-FC40-9B37-4A40ECC1870D}" dt="2023-07-22T01:58:15.333" v="2357" actId="14100"/>
        <pc:sldMkLst>
          <pc:docMk/>
          <pc:sldMk cId="3702972202" sldId="544"/>
        </pc:sldMkLst>
        <pc:spChg chg="mod">
          <ac:chgData name="Liu Yu" userId="fa1ce6bb9463f949" providerId="LiveId" clId="{04D8470A-8856-FC40-9B37-4A40ECC1870D}" dt="2023-07-19T09:55:03.191" v="2077" actId="404"/>
          <ac:spMkLst>
            <pc:docMk/>
            <pc:sldMk cId="3702972202" sldId="544"/>
            <ac:spMk id="2" creationId="{4D28E6E8-4107-09F8-1F90-BA5F64A7545C}"/>
          </ac:spMkLst>
        </pc:spChg>
        <pc:spChg chg="del mod">
          <ac:chgData name="Liu Yu" userId="fa1ce6bb9463f949" providerId="LiveId" clId="{04D8470A-8856-FC40-9B37-4A40ECC1870D}" dt="2023-07-19T09:55:05.442" v="2078" actId="478"/>
          <ac:spMkLst>
            <pc:docMk/>
            <pc:sldMk cId="3702972202" sldId="544"/>
            <ac:spMk id="4" creationId="{596041CA-0C7B-DC1B-D5BE-90E6F39CC543}"/>
          </ac:spMkLst>
        </pc:spChg>
        <pc:spChg chg="add del mod">
          <ac:chgData name="Liu Yu" userId="fa1ce6bb9463f949" providerId="LiveId" clId="{04D8470A-8856-FC40-9B37-4A40ECC1870D}" dt="2023-07-19T09:55:08.156" v="2079" actId="478"/>
          <ac:spMkLst>
            <pc:docMk/>
            <pc:sldMk cId="3702972202" sldId="544"/>
            <ac:spMk id="6" creationId="{DCF35D5E-BDC3-6175-17CF-1B6BC1E3800A}"/>
          </ac:spMkLst>
        </pc:spChg>
        <pc:spChg chg="add mod">
          <ac:chgData name="Liu Yu" userId="fa1ce6bb9463f949" providerId="LiveId" clId="{04D8470A-8856-FC40-9B37-4A40ECC1870D}" dt="2023-07-22T01:55:34.050" v="2355" actId="1076"/>
          <ac:spMkLst>
            <pc:docMk/>
            <pc:sldMk cId="3702972202" sldId="544"/>
            <ac:spMk id="9" creationId="{1936C2A6-2F8B-1C82-468B-0E62C9DE0F1A}"/>
          </ac:spMkLst>
        </pc:spChg>
        <pc:spChg chg="add mod">
          <ac:chgData name="Liu Yu" userId="fa1ce6bb9463f949" providerId="LiveId" clId="{04D8470A-8856-FC40-9B37-4A40ECC1870D}" dt="2023-07-22T01:55:30.263" v="2354" actId="1076"/>
          <ac:spMkLst>
            <pc:docMk/>
            <pc:sldMk cId="3702972202" sldId="544"/>
            <ac:spMk id="10" creationId="{33049D2D-7B35-9F97-DE7E-9CD3528AB401}"/>
          </ac:spMkLst>
        </pc:spChg>
        <pc:spChg chg="add mod">
          <ac:chgData name="Liu Yu" userId="fa1ce6bb9463f949" providerId="LiveId" clId="{04D8470A-8856-FC40-9B37-4A40ECC1870D}" dt="2023-07-22T01:58:15.333" v="2357" actId="14100"/>
          <ac:spMkLst>
            <pc:docMk/>
            <pc:sldMk cId="3702972202" sldId="544"/>
            <ac:spMk id="11" creationId="{2B1BFDD2-C3A9-60B9-A6C1-2F671F044655}"/>
          </ac:spMkLst>
        </pc:spChg>
        <pc:spChg chg="add del mod">
          <ac:chgData name="Liu Yu" userId="fa1ce6bb9463f949" providerId="LiveId" clId="{04D8470A-8856-FC40-9B37-4A40ECC1870D}" dt="2023-07-17T12:01:36.786" v="1254" actId="478"/>
          <ac:spMkLst>
            <pc:docMk/>
            <pc:sldMk cId="3702972202" sldId="544"/>
            <ac:spMk id="12" creationId="{07F72BFB-DCAB-2E3D-4B34-108B9A143908}"/>
          </ac:spMkLst>
        </pc:spChg>
        <pc:picChg chg="del mod">
          <ac:chgData name="Liu Yu" userId="fa1ce6bb9463f949" providerId="LiveId" clId="{04D8470A-8856-FC40-9B37-4A40ECC1870D}" dt="2023-07-17T11:43:03.766" v="1200" actId="478"/>
          <ac:picMkLst>
            <pc:docMk/>
            <pc:sldMk cId="3702972202" sldId="544"/>
            <ac:picMk id="5" creationId="{FFEB4974-D12D-B114-6960-A73EFF709F43}"/>
          </ac:picMkLst>
        </pc:picChg>
        <pc:picChg chg="add del mod">
          <ac:chgData name="Liu Yu" userId="fa1ce6bb9463f949" providerId="LiveId" clId="{04D8470A-8856-FC40-9B37-4A40ECC1870D}" dt="2023-07-17T11:48:59.494" v="1204" actId="478"/>
          <ac:picMkLst>
            <pc:docMk/>
            <pc:sldMk cId="3702972202" sldId="544"/>
            <ac:picMk id="6" creationId="{175F1D02-86AA-6A57-EEF1-A4FB5F64643C}"/>
          </ac:picMkLst>
        </pc:picChg>
        <pc:picChg chg="add del mod">
          <ac:chgData name="Liu Yu" userId="fa1ce6bb9463f949" providerId="LiveId" clId="{04D8470A-8856-FC40-9B37-4A40ECC1870D}" dt="2023-07-17T11:51:43.830" v="1206" actId="478"/>
          <ac:picMkLst>
            <pc:docMk/>
            <pc:sldMk cId="3702972202" sldId="544"/>
            <ac:picMk id="7" creationId="{1C0E2C2A-EBB5-CA3B-1B84-63E85328DBA5}"/>
          </ac:picMkLst>
        </pc:picChg>
        <pc:picChg chg="add mod">
          <ac:chgData name="Liu Yu" userId="fa1ce6bb9463f949" providerId="LiveId" clId="{04D8470A-8856-FC40-9B37-4A40ECC1870D}" dt="2023-07-22T01:55:23.655" v="2352" actId="1076"/>
          <ac:picMkLst>
            <pc:docMk/>
            <pc:sldMk cId="3702972202" sldId="544"/>
            <ac:picMk id="8" creationId="{96AEB913-D96E-FA29-8770-7EA84A04D789}"/>
          </ac:picMkLst>
        </pc:picChg>
        <pc:cxnChg chg="add del mod">
          <ac:chgData name="Liu Yu" userId="fa1ce6bb9463f949" providerId="LiveId" clId="{04D8470A-8856-FC40-9B37-4A40ECC1870D}" dt="2023-07-17T12:04:14.634" v="1276" actId="478"/>
          <ac:cxnSpMkLst>
            <pc:docMk/>
            <pc:sldMk cId="3702972202" sldId="544"/>
            <ac:cxnSpMk id="13" creationId="{0FC0A8E3-84CA-E615-64B4-83573C7958D4}"/>
          </ac:cxnSpMkLst>
        </pc:cxnChg>
      </pc:sldChg>
      <pc:sldChg chg="delSp add del">
        <pc:chgData name="Liu Yu" userId="fa1ce6bb9463f949" providerId="LiveId" clId="{04D8470A-8856-FC40-9B37-4A40ECC1870D}" dt="2023-07-19T02:23:51.146" v="1827" actId="2696"/>
        <pc:sldMkLst>
          <pc:docMk/>
          <pc:sldMk cId="1178818326" sldId="545"/>
        </pc:sldMkLst>
        <pc:picChg chg="del">
          <ac:chgData name="Liu Yu" userId="fa1ce6bb9463f949" providerId="LiveId" clId="{04D8470A-8856-FC40-9B37-4A40ECC1870D}" dt="2023-07-17T12:22:17.933" v="1366" actId="478"/>
          <ac:picMkLst>
            <pc:docMk/>
            <pc:sldMk cId="1178818326" sldId="545"/>
            <ac:picMk id="5" creationId="{6C98B7F8-AE15-7DB3-6926-4A15D2F506D9}"/>
          </ac:picMkLst>
        </pc:picChg>
      </pc:sldChg>
      <pc:sldChg chg="addSp delSp modSp add mod">
        <pc:chgData name="Liu Yu" userId="fa1ce6bb9463f949" providerId="LiveId" clId="{04D8470A-8856-FC40-9B37-4A40ECC1870D}" dt="2023-07-19T02:30:18.998" v="1865" actId="20577"/>
        <pc:sldMkLst>
          <pc:docMk/>
          <pc:sldMk cId="3108713090" sldId="546"/>
        </pc:sldMkLst>
        <pc:spChg chg="mod">
          <ac:chgData name="Liu Yu" userId="fa1ce6bb9463f949" providerId="LiveId" clId="{04D8470A-8856-FC40-9B37-4A40ECC1870D}" dt="2023-07-17T12:58:34.981" v="1718" actId="113"/>
          <ac:spMkLst>
            <pc:docMk/>
            <pc:sldMk cId="3108713090" sldId="546"/>
            <ac:spMk id="4" creationId="{596041CA-0C7B-DC1B-D5BE-90E6F39CC543}"/>
          </ac:spMkLst>
        </pc:spChg>
        <pc:graphicFrameChg chg="del modGraphic">
          <ac:chgData name="Liu Yu" userId="fa1ce6bb9463f949" providerId="LiveId" clId="{04D8470A-8856-FC40-9B37-4A40ECC1870D}" dt="2023-07-17T12:24:38.304" v="1370" actId="478"/>
          <ac:graphicFrameMkLst>
            <pc:docMk/>
            <pc:sldMk cId="3108713090" sldId="546"/>
            <ac:graphicFrameMk id="6" creationId="{06B480FD-1879-B484-8396-98B317B726A0}"/>
          </ac:graphicFrameMkLst>
        </pc:graphicFrameChg>
        <pc:graphicFrameChg chg="add del mod modGraphic">
          <ac:chgData name="Liu Yu" userId="fa1ce6bb9463f949" providerId="LiveId" clId="{04D8470A-8856-FC40-9B37-4A40ECC1870D}" dt="2023-07-17T12:36:57.926" v="1394" actId="478"/>
          <ac:graphicFrameMkLst>
            <pc:docMk/>
            <pc:sldMk cId="3108713090" sldId="546"/>
            <ac:graphicFrameMk id="6" creationId="{D2CA2E89-43B7-C13E-A5A8-FAACD3B3491E}"/>
          </ac:graphicFrameMkLst>
        </pc:graphicFrameChg>
        <pc:graphicFrameChg chg="add del mod modGraphic">
          <ac:chgData name="Liu Yu" userId="fa1ce6bb9463f949" providerId="LiveId" clId="{04D8470A-8856-FC40-9B37-4A40ECC1870D}" dt="2023-07-17T12:48:02.985" v="1597" actId="478"/>
          <ac:graphicFrameMkLst>
            <pc:docMk/>
            <pc:sldMk cId="3108713090" sldId="546"/>
            <ac:graphicFrameMk id="7" creationId="{1EDEAB18-7EE6-FDB0-1EA2-9D33D62606CA}"/>
          </ac:graphicFrameMkLst>
        </pc:graphicFrameChg>
        <pc:graphicFrameChg chg="add mod modGraphic">
          <ac:chgData name="Liu Yu" userId="fa1ce6bb9463f949" providerId="LiveId" clId="{04D8470A-8856-FC40-9B37-4A40ECC1870D}" dt="2023-07-19T02:30:18.998" v="1865" actId="20577"/>
          <ac:graphicFrameMkLst>
            <pc:docMk/>
            <pc:sldMk cId="3108713090" sldId="546"/>
            <ac:graphicFrameMk id="8" creationId="{2AE285C0-0FFB-10D1-8C6E-706BC6022835}"/>
          </ac:graphicFrameMkLst>
        </pc:graphicFrameChg>
        <pc:picChg chg="add mod">
          <ac:chgData name="Liu Yu" userId="fa1ce6bb9463f949" providerId="LiveId" clId="{04D8470A-8856-FC40-9B37-4A40ECC1870D}" dt="2023-07-19T02:27:53.377" v="1857" actId="1076"/>
          <ac:picMkLst>
            <pc:docMk/>
            <pc:sldMk cId="3108713090" sldId="546"/>
            <ac:picMk id="5" creationId="{290A6771-9DD2-988D-67FA-20EDEB0E85D3}"/>
          </ac:picMkLst>
        </pc:picChg>
      </pc:sldChg>
      <pc:sldChg chg="add del">
        <pc:chgData name="Liu Yu" userId="fa1ce6bb9463f949" providerId="LiveId" clId="{04D8470A-8856-FC40-9B37-4A40ECC1870D}" dt="2023-07-17T12:50:29.182" v="1646" actId="2696"/>
        <pc:sldMkLst>
          <pc:docMk/>
          <pc:sldMk cId="2202583736" sldId="547"/>
        </pc:sldMkLst>
      </pc:sldChg>
      <pc:sldChg chg="addSp delSp modSp add mod">
        <pc:chgData name="Liu Yu" userId="fa1ce6bb9463f949" providerId="LiveId" clId="{04D8470A-8856-FC40-9B37-4A40ECC1870D}" dt="2023-07-19T02:28:06.988" v="1860" actId="20577"/>
        <pc:sldMkLst>
          <pc:docMk/>
          <pc:sldMk cId="4227917966" sldId="547"/>
        </pc:sldMkLst>
        <pc:spChg chg="mod">
          <ac:chgData name="Liu Yu" userId="fa1ce6bb9463f949" providerId="LiveId" clId="{04D8470A-8856-FC40-9B37-4A40ECC1870D}" dt="2023-07-17T12:58:37.413" v="1719" actId="113"/>
          <ac:spMkLst>
            <pc:docMk/>
            <pc:sldMk cId="4227917966" sldId="547"/>
            <ac:spMk id="4" creationId="{596041CA-0C7B-DC1B-D5BE-90E6F39CC543}"/>
          </ac:spMkLst>
        </pc:spChg>
        <pc:graphicFrameChg chg="mod modGraphic">
          <ac:chgData name="Liu Yu" userId="fa1ce6bb9463f949" providerId="LiveId" clId="{04D8470A-8856-FC40-9B37-4A40ECC1870D}" dt="2023-07-19T02:28:06.988" v="1860" actId="20577"/>
          <ac:graphicFrameMkLst>
            <pc:docMk/>
            <pc:sldMk cId="4227917966" sldId="547"/>
            <ac:graphicFrameMk id="8" creationId="{2AE285C0-0FFB-10D1-8C6E-706BC6022835}"/>
          </ac:graphicFrameMkLst>
        </pc:graphicFrameChg>
        <pc:picChg chg="del">
          <ac:chgData name="Liu Yu" userId="fa1ce6bb9463f949" providerId="LiveId" clId="{04D8470A-8856-FC40-9B37-4A40ECC1870D}" dt="2023-07-17T12:54:48.720" v="1668" actId="478"/>
          <ac:picMkLst>
            <pc:docMk/>
            <pc:sldMk cId="4227917966" sldId="547"/>
            <ac:picMk id="5" creationId="{290A6771-9DD2-988D-67FA-20EDEB0E85D3}"/>
          </ac:picMkLst>
        </pc:picChg>
        <pc:picChg chg="add mod">
          <ac:chgData name="Liu Yu" userId="fa1ce6bb9463f949" providerId="LiveId" clId="{04D8470A-8856-FC40-9B37-4A40ECC1870D}" dt="2023-07-19T02:27:58.361" v="1858" actId="1076"/>
          <ac:picMkLst>
            <pc:docMk/>
            <pc:sldMk cId="4227917966" sldId="547"/>
            <ac:picMk id="4098" creationId="{9C4CA3E1-62C8-4DE2-EC0C-4D73DDFFBB83}"/>
          </ac:picMkLst>
        </pc:picChg>
      </pc:sldChg>
      <pc:sldChg chg="addSp delSp modSp add mod ord">
        <pc:chgData name="Liu Yu" userId="fa1ce6bb9463f949" providerId="LiveId" clId="{04D8470A-8856-FC40-9B37-4A40ECC1870D}" dt="2023-07-19T08:16:48.878" v="2011" actId="20577"/>
        <pc:sldMkLst>
          <pc:docMk/>
          <pc:sldMk cId="2346480240" sldId="548"/>
        </pc:sldMkLst>
        <pc:spChg chg="mod">
          <ac:chgData name="Liu Yu" userId="fa1ce6bb9463f949" providerId="LiveId" clId="{04D8470A-8856-FC40-9B37-4A40ECC1870D}" dt="2023-07-17T12:58:48.478" v="1721" actId="113"/>
          <ac:spMkLst>
            <pc:docMk/>
            <pc:sldMk cId="2346480240" sldId="548"/>
            <ac:spMk id="4" creationId="{596041CA-0C7B-DC1B-D5BE-90E6F39CC543}"/>
          </ac:spMkLst>
        </pc:spChg>
        <pc:graphicFrameChg chg="mod modGraphic">
          <ac:chgData name="Liu Yu" userId="fa1ce6bb9463f949" providerId="LiveId" clId="{04D8470A-8856-FC40-9B37-4A40ECC1870D}" dt="2023-07-19T08:16:48.878" v="2011" actId="20577"/>
          <ac:graphicFrameMkLst>
            <pc:docMk/>
            <pc:sldMk cId="2346480240" sldId="548"/>
            <ac:graphicFrameMk id="8" creationId="{2AE285C0-0FFB-10D1-8C6E-706BC6022835}"/>
          </ac:graphicFrameMkLst>
        </pc:graphicFrameChg>
        <pc:picChg chg="del">
          <ac:chgData name="Liu Yu" userId="fa1ce6bb9463f949" providerId="LiveId" clId="{04D8470A-8856-FC40-9B37-4A40ECC1870D}" dt="2023-07-17T13:00:24.370" v="1731" actId="478"/>
          <ac:picMkLst>
            <pc:docMk/>
            <pc:sldMk cId="2346480240" sldId="548"/>
            <ac:picMk id="5" creationId="{290A6771-9DD2-988D-67FA-20EDEB0E85D3}"/>
          </ac:picMkLst>
        </pc:picChg>
        <pc:picChg chg="add del mod">
          <ac:chgData name="Liu Yu" userId="fa1ce6bb9463f949" providerId="LiveId" clId="{04D8470A-8856-FC40-9B37-4A40ECC1870D}" dt="2023-07-17T13:05:26.425" v="1790" actId="478"/>
          <ac:picMkLst>
            <pc:docMk/>
            <pc:sldMk cId="2346480240" sldId="548"/>
            <ac:picMk id="6146" creationId="{414AAF3A-EF2D-14AB-698C-35EEE99297B5}"/>
          </ac:picMkLst>
        </pc:picChg>
        <pc:picChg chg="add mod">
          <ac:chgData name="Liu Yu" userId="fa1ce6bb9463f949" providerId="LiveId" clId="{04D8470A-8856-FC40-9B37-4A40ECC1870D}" dt="2023-07-17T13:05:32.508" v="1791" actId="1076"/>
          <ac:picMkLst>
            <pc:docMk/>
            <pc:sldMk cId="2346480240" sldId="548"/>
            <ac:picMk id="6148" creationId="{905B8DFE-C6E2-E7D3-236A-989FC8F7DAAA}"/>
          </ac:picMkLst>
        </pc:picChg>
      </pc:sldChg>
      <pc:sldChg chg="addSp delSp modSp add del mod">
        <pc:chgData name="Liu Yu" userId="fa1ce6bb9463f949" providerId="LiveId" clId="{04D8470A-8856-FC40-9B37-4A40ECC1870D}" dt="2023-07-19T07:53:18.923" v="1885" actId="2696"/>
        <pc:sldMkLst>
          <pc:docMk/>
          <pc:sldMk cId="1454221290" sldId="549"/>
        </pc:sldMkLst>
        <pc:spChg chg="mod">
          <ac:chgData name="Liu Yu" userId="fa1ce6bb9463f949" providerId="LiveId" clId="{04D8470A-8856-FC40-9B37-4A40ECC1870D}" dt="2023-07-19T07:53:10.614" v="1883" actId="20577"/>
          <ac:spMkLst>
            <pc:docMk/>
            <pc:sldMk cId="1454221290" sldId="549"/>
            <ac:spMk id="4" creationId="{596041CA-0C7B-DC1B-D5BE-90E6F39CC543}"/>
          </ac:spMkLst>
        </pc:spChg>
        <pc:picChg chg="add del">
          <ac:chgData name="Liu Yu" userId="fa1ce6bb9463f949" providerId="LiveId" clId="{04D8470A-8856-FC40-9B37-4A40ECC1870D}" dt="2023-07-19T07:53:13.459" v="1884" actId="478"/>
          <ac:picMkLst>
            <pc:docMk/>
            <pc:sldMk cId="1454221290" sldId="549"/>
            <ac:picMk id="5" creationId="{6C98B7F8-AE15-7DB3-6926-4A15D2F506D9}"/>
          </ac:picMkLst>
        </pc:picChg>
      </pc:sldChg>
      <pc:sldChg chg="add ord">
        <pc:chgData name="Liu Yu" userId="fa1ce6bb9463f949" providerId="LiveId" clId="{04D8470A-8856-FC40-9B37-4A40ECC1870D}" dt="2023-07-19T07:58:42.392" v="1988" actId="20578"/>
        <pc:sldMkLst>
          <pc:docMk/>
          <pc:sldMk cId="2517420380" sldId="549"/>
        </pc:sldMkLst>
      </pc:sldChg>
      <pc:sldChg chg="add del ord">
        <pc:chgData name="Liu Yu" userId="fa1ce6bb9463f949" providerId="LiveId" clId="{04D8470A-8856-FC40-9B37-4A40ECC1870D}" dt="2023-07-19T02:29:03.014" v="1863" actId="2696"/>
        <pc:sldMkLst>
          <pc:docMk/>
          <pc:sldMk cId="3949267035" sldId="549"/>
        </pc:sldMkLst>
      </pc:sldChg>
      <pc:sldChg chg="add replId">
        <pc:chgData name="Liu Yu" userId="fa1ce6bb9463f949" providerId="LiveId" clId="{04D8470A-8856-FC40-9B37-4A40ECC1870D}" dt="2023-07-19T07:53:21.750" v="1886" actId="2890"/>
        <pc:sldMkLst>
          <pc:docMk/>
          <pc:sldMk cId="1936581759" sldId="550"/>
        </pc:sldMkLst>
      </pc:sldChg>
      <pc:sldChg chg="add del">
        <pc:chgData name="Liu Yu" userId="fa1ce6bb9463f949" providerId="LiveId" clId="{04D8470A-8856-FC40-9B37-4A40ECC1870D}" dt="2023-07-19T07:53:18.923" v="1885" actId="2696"/>
        <pc:sldMkLst>
          <pc:docMk/>
          <pc:sldMk cId="3972334887" sldId="550"/>
        </pc:sldMkLst>
      </pc:sldChg>
      <pc:sldChg chg="add del">
        <pc:chgData name="Liu Yu" userId="fa1ce6bb9463f949" providerId="LiveId" clId="{04D8470A-8856-FC40-9B37-4A40ECC1870D}" dt="2023-07-19T07:53:18.923" v="1885" actId="2696"/>
        <pc:sldMkLst>
          <pc:docMk/>
          <pc:sldMk cId="2174295060" sldId="551"/>
        </pc:sldMkLst>
      </pc:sldChg>
      <pc:sldChg chg="add replId">
        <pc:chgData name="Liu Yu" userId="fa1ce6bb9463f949" providerId="LiveId" clId="{04D8470A-8856-FC40-9B37-4A40ECC1870D}" dt="2023-07-19T07:53:21.750" v="1886" actId="2890"/>
        <pc:sldMkLst>
          <pc:docMk/>
          <pc:sldMk cId="3561401144" sldId="551"/>
        </pc:sldMkLst>
      </pc:sldChg>
      <pc:sldChg chg="addSp delSp modSp add mod">
        <pc:chgData name="Liu Yu" userId="fa1ce6bb9463f949" providerId="LiveId" clId="{04D8470A-8856-FC40-9B37-4A40ECC1870D}" dt="2023-07-22T00:58:58.315" v="2320" actId="14100"/>
        <pc:sldMkLst>
          <pc:docMk/>
          <pc:sldMk cId="1897733787" sldId="552"/>
        </pc:sldMkLst>
        <pc:spChg chg="add mod">
          <ac:chgData name="Liu Yu" userId="fa1ce6bb9463f949" providerId="LiveId" clId="{04D8470A-8856-FC40-9B37-4A40ECC1870D}" dt="2023-07-20T07:50:30.861" v="2219" actId="1076"/>
          <ac:spMkLst>
            <pc:docMk/>
            <pc:sldMk cId="1897733787" sldId="552"/>
            <ac:spMk id="5" creationId="{20B0ED14-3734-5F48-6BE5-477CED392B1F}"/>
          </ac:spMkLst>
        </pc:spChg>
        <pc:spChg chg="add mod">
          <ac:chgData name="Liu Yu" userId="fa1ce6bb9463f949" providerId="LiveId" clId="{04D8470A-8856-FC40-9B37-4A40ECC1870D}" dt="2023-07-22T00:58:58.315" v="2320" actId="14100"/>
          <ac:spMkLst>
            <pc:docMk/>
            <pc:sldMk cId="1897733787" sldId="552"/>
            <ac:spMk id="7" creationId="{32C4BC98-5515-4FF2-F459-A5F14785C7FC}"/>
          </ac:spMkLst>
        </pc:spChg>
        <pc:spChg chg="del">
          <ac:chgData name="Liu Yu" userId="fa1ce6bb9463f949" providerId="LiveId" clId="{04D8470A-8856-FC40-9B37-4A40ECC1870D}" dt="2023-07-20T07:46:48.430" v="2174" actId="478"/>
          <ac:spMkLst>
            <pc:docMk/>
            <pc:sldMk cId="1897733787" sldId="552"/>
            <ac:spMk id="8" creationId="{FD6FAE70-DD86-5E05-032A-0DB3A7E38153}"/>
          </ac:spMkLst>
        </pc:spChg>
        <pc:spChg chg="del">
          <ac:chgData name="Liu Yu" userId="fa1ce6bb9463f949" providerId="LiveId" clId="{04D8470A-8856-FC40-9B37-4A40ECC1870D}" dt="2023-07-20T07:46:48.430" v="2174" actId="478"/>
          <ac:spMkLst>
            <pc:docMk/>
            <pc:sldMk cId="1897733787" sldId="552"/>
            <ac:spMk id="9" creationId="{E0156662-BA1B-47C9-7554-6D76348DC6B7}"/>
          </ac:spMkLst>
        </pc:spChg>
        <pc:spChg chg="del">
          <ac:chgData name="Liu Yu" userId="fa1ce6bb9463f949" providerId="LiveId" clId="{04D8470A-8856-FC40-9B37-4A40ECC1870D}" dt="2023-07-20T07:46:48.430" v="2174" actId="478"/>
          <ac:spMkLst>
            <pc:docMk/>
            <pc:sldMk cId="1897733787" sldId="552"/>
            <ac:spMk id="10" creationId="{AB656D16-9DD3-4423-95AB-4BB26545AD44}"/>
          </ac:spMkLst>
        </pc:spChg>
        <pc:spChg chg="del">
          <ac:chgData name="Liu Yu" userId="fa1ce6bb9463f949" providerId="LiveId" clId="{04D8470A-8856-FC40-9B37-4A40ECC1870D}" dt="2023-07-20T07:46:48.430" v="2174" actId="478"/>
          <ac:spMkLst>
            <pc:docMk/>
            <pc:sldMk cId="1897733787" sldId="552"/>
            <ac:spMk id="11" creationId="{F85461E1-FE40-98D0-2A1D-F3F323FB9650}"/>
          </ac:spMkLst>
        </pc:spChg>
        <pc:picChg chg="add mod">
          <ac:chgData name="Liu Yu" userId="fa1ce6bb9463f949" providerId="LiveId" clId="{04D8470A-8856-FC40-9B37-4A40ECC1870D}" dt="2023-07-20T07:48:28.313" v="2203" actId="1076"/>
          <ac:picMkLst>
            <pc:docMk/>
            <pc:sldMk cId="1897733787" sldId="552"/>
            <ac:picMk id="4" creationId="{416D1A20-4BDC-89AB-F673-35C3D9C0114F}"/>
          </ac:picMkLst>
        </pc:picChg>
        <pc:picChg chg="del">
          <ac:chgData name="Liu Yu" userId="fa1ce6bb9463f949" providerId="LiveId" clId="{04D8470A-8856-FC40-9B37-4A40ECC1870D}" dt="2023-07-20T07:46:49.944" v="2175" actId="478"/>
          <ac:picMkLst>
            <pc:docMk/>
            <pc:sldMk cId="1897733787" sldId="552"/>
            <ac:picMk id="6" creationId="{F19C7E5A-6DFB-3F6A-8E08-4AF0F6B6CFF4}"/>
          </ac:picMkLst>
        </pc:picChg>
        <pc:cxnChg chg="del">
          <ac:chgData name="Liu Yu" userId="fa1ce6bb9463f949" providerId="LiveId" clId="{04D8470A-8856-FC40-9B37-4A40ECC1870D}" dt="2023-07-20T07:46:48.430" v="2174" actId="478"/>
          <ac:cxnSpMkLst>
            <pc:docMk/>
            <pc:sldMk cId="1897733787" sldId="552"/>
            <ac:cxnSpMk id="12" creationId="{720B93C7-0CE2-F123-E46C-D91A8458F0E5}"/>
          </ac:cxnSpMkLst>
        </pc:cxnChg>
        <pc:cxnChg chg="add mod">
          <ac:chgData name="Liu Yu" userId="fa1ce6bb9463f949" providerId="LiveId" clId="{04D8470A-8856-FC40-9B37-4A40ECC1870D}" dt="2023-07-20T07:48:18.308" v="2202" actId="1076"/>
          <ac:cxnSpMkLst>
            <pc:docMk/>
            <pc:sldMk cId="1897733787" sldId="552"/>
            <ac:cxnSpMk id="13" creationId="{CECF25CB-55F0-E82E-4FD3-B7BA51C68851}"/>
          </ac:cxnSpMkLst>
        </pc:cxnChg>
      </pc:sldChg>
      <pc:sldChg chg="addSp delSp modSp add del mod ord">
        <pc:chgData name="Liu Yu" userId="fa1ce6bb9463f949" providerId="LiveId" clId="{04D8470A-8856-FC40-9B37-4A40ECC1870D}" dt="2023-07-19T08:18:41.463" v="2012" actId="2696"/>
        <pc:sldMkLst>
          <pc:docMk/>
          <pc:sldMk cId="2736762184" sldId="552"/>
        </pc:sldMkLst>
        <pc:spChg chg="mod">
          <ac:chgData name="Liu Yu" userId="fa1ce6bb9463f949" providerId="LiveId" clId="{04D8470A-8856-FC40-9B37-4A40ECC1870D}" dt="2023-07-19T07:58:02.560" v="1981" actId="113"/>
          <ac:spMkLst>
            <pc:docMk/>
            <pc:sldMk cId="2736762184" sldId="552"/>
            <ac:spMk id="4" creationId="{596041CA-0C7B-DC1B-D5BE-90E6F39CC543}"/>
          </ac:spMkLst>
        </pc:spChg>
        <pc:graphicFrameChg chg="add mod">
          <ac:chgData name="Liu Yu" userId="fa1ce6bb9463f949" providerId="LiveId" clId="{04D8470A-8856-FC40-9B37-4A40ECC1870D}" dt="2023-07-19T07:58:16.118" v="1986"/>
          <ac:graphicFrameMkLst>
            <pc:docMk/>
            <pc:sldMk cId="2736762184" sldId="552"/>
            <ac:graphicFrameMk id="6" creationId="{2AA20B9F-3A30-22DC-8575-C1E816EE8DE7}"/>
          </ac:graphicFrameMkLst>
        </pc:graphicFrameChg>
        <pc:graphicFrameChg chg="del">
          <ac:chgData name="Liu Yu" userId="fa1ce6bb9463f949" providerId="LiveId" clId="{04D8470A-8856-FC40-9B37-4A40ECC1870D}" dt="2023-07-19T07:58:15.568" v="1985" actId="478"/>
          <ac:graphicFrameMkLst>
            <pc:docMk/>
            <pc:sldMk cId="2736762184" sldId="552"/>
            <ac:graphicFrameMk id="12" creationId="{0854B48D-A0AD-9C26-977F-FF9BF4827E4D}"/>
          </ac:graphicFrameMkLst>
        </pc:graphicFrameChg>
        <pc:picChg chg="add mod">
          <ac:chgData name="Liu Yu" userId="fa1ce6bb9463f949" providerId="LiveId" clId="{04D8470A-8856-FC40-9B37-4A40ECC1870D}" dt="2023-07-19T07:58:16.118" v="1986"/>
          <ac:picMkLst>
            <pc:docMk/>
            <pc:sldMk cId="2736762184" sldId="552"/>
            <ac:picMk id="5" creationId="{637E3CC1-B8BB-C6C6-22C5-ED11B606100B}"/>
          </ac:picMkLst>
        </pc:picChg>
        <pc:picChg chg="add mod">
          <ac:chgData name="Liu Yu" userId="fa1ce6bb9463f949" providerId="LiveId" clId="{04D8470A-8856-FC40-9B37-4A40ECC1870D}" dt="2023-07-19T07:58:16.118" v="1986"/>
          <ac:picMkLst>
            <pc:docMk/>
            <pc:sldMk cId="2736762184" sldId="552"/>
            <ac:picMk id="7" creationId="{166E5DF1-D67A-7105-C8CD-E61CC1558797}"/>
          </ac:picMkLst>
        </pc:picChg>
        <pc:picChg chg="add mod">
          <ac:chgData name="Liu Yu" userId="fa1ce6bb9463f949" providerId="LiveId" clId="{04D8470A-8856-FC40-9B37-4A40ECC1870D}" dt="2023-07-19T07:58:16.118" v="1986"/>
          <ac:picMkLst>
            <pc:docMk/>
            <pc:sldMk cId="2736762184" sldId="552"/>
            <ac:picMk id="8" creationId="{4E9BAFCB-028F-7CE2-E3E7-0DC8122A2BBC}"/>
          </ac:picMkLst>
        </pc:picChg>
        <pc:picChg chg="add mod">
          <ac:chgData name="Liu Yu" userId="fa1ce6bb9463f949" providerId="LiveId" clId="{04D8470A-8856-FC40-9B37-4A40ECC1870D}" dt="2023-07-19T07:58:16.118" v="1986"/>
          <ac:picMkLst>
            <pc:docMk/>
            <pc:sldMk cId="2736762184" sldId="552"/>
            <ac:picMk id="9" creationId="{7539C833-B8A6-355B-CCA8-62972227E93E}"/>
          </ac:picMkLst>
        </pc:picChg>
        <pc:picChg chg="del">
          <ac:chgData name="Liu Yu" userId="fa1ce6bb9463f949" providerId="LiveId" clId="{04D8470A-8856-FC40-9B37-4A40ECC1870D}" dt="2023-07-19T07:58:15.568" v="1985" actId="478"/>
          <ac:picMkLst>
            <pc:docMk/>
            <pc:sldMk cId="2736762184" sldId="552"/>
            <ac:picMk id="13" creationId="{1964BEBD-371E-4032-3FF7-6471A6C96C95}"/>
          </ac:picMkLst>
        </pc:picChg>
        <pc:picChg chg="del">
          <ac:chgData name="Liu Yu" userId="fa1ce6bb9463f949" providerId="LiveId" clId="{04D8470A-8856-FC40-9B37-4A40ECC1870D}" dt="2023-07-19T07:58:15.568" v="1985" actId="478"/>
          <ac:picMkLst>
            <pc:docMk/>
            <pc:sldMk cId="2736762184" sldId="552"/>
            <ac:picMk id="14" creationId="{D7754BCB-3BD5-0E4A-E107-C322AE71E96F}"/>
          </ac:picMkLst>
        </pc:picChg>
        <pc:picChg chg="del">
          <ac:chgData name="Liu Yu" userId="fa1ce6bb9463f949" providerId="LiveId" clId="{04D8470A-8856-FC40-9B37-4A40ECC1870D}" dt="2023-07-19T07:58:15.568" v="1985" actId="478"/>
          <ac:picMkLst>
            <pc:docMk/>
            <pc:sldMk cId="2736762184" sldId="552"/>
            <ac:picMk id="15" creationId="{0E87D134-F05C-7811-93F5-C108C9CD2100}"/>
          </ac:picMkLst>
        </pc:picChg>
      </pc:sldChg>
      <pc:sldMasterChg chg="addSp delSp modSp">
        <pc:chgData name="Liu Yu" userId="fa1ce6bb9463f949" providerId="LiveId" clId="{04D8470A-8856-FC40-9B37-4A40ECC1870D}" dt="2023-07-12T12:27:41.044" v="663"/>
        <pc:sldMasterMkLst>
          <pc:docMk/>
          <pc:sldMasterMk cId="1448070207" sldId="2147483648"/>
        </pc:sldMasterMkLst>
        <pc:picChg chg="add del mod">
          <ac:chgData name="Liu Yu" userId="fa1ce6bb9463f949" providerId="LiveId" clId="{04D8470A-8856-FC40-9B37-4A40ECC1870D}" dt="2023-07-12T12:27:41.044" v="663"/>
          <ac:picMkLst>
            <pc:docMk/>
            <pc:sldMasterMk cId="1448070207" sldId="2147483648"/>
            <ac:picMk id="7" creationId="{8AEC419D-8290-92A8-C415-A45E42EF8A18}"/>
          </ac:picMkLst>
        </pc:picChg>
      </pc:sldMasterChg>
      <pc:sldMasterChg chg="del delSldLayout">
        <pc:chgData name="Liu Yu" userId="fa1ce6bb9463f949" providerId="LiveId" clId="{04D8470A-8856-FC40-9B37-4A40ECC1870D}" dt="2023-07-12T12:26:09.999" v="628" actId="2696"/>
        <pc:sldMasterMkLst>
          <pc:docMk/>
          <pc:sldMasterMk cId="1175412252" sldId="2147483672"/>
        </pc:sldMasterMkLst>
        <pc:sldLayoutChg chg="del">
          <pc:chgData name="Liu Yu" userId="fa1ce6bb9463f949" providerId="LiveId" clId="{04D8470A-8856-FC40-9B37-4A40ECC1870D}" dt="2023-07-12T12:26:09.999" v="628" actId="2696"/>
          <pc:sldLayoutMkLst>
            <pc:docMk/>
            <pc:sldMasterMk cId="1175412252" sldId="2147483672"/>
            <pc:sldLayoutMk cId="1872637455" sldId="2147483673"/>
          </pc:sldLayoutMkLst>
        </pc:sldLayoutChg>
        <pc:sldLayoutChg chg="del">
          <pc:chgData name="Liu Yu" userId="fa1ce6bb9463f949" providerId="LiveId" clId="{04D8470A-8856-FC40-9B37-4A40ECC1870D}" dt="2023-07-12T12:26:09.999" v="628" actId="2696"/>
          <pc:sldLayoutMkLst>
            <pc:docMk/>
            <pc:sldMasterMk cId="1175412252" sldId="2147483672"/>
            <pc:sldLayoutMk cId="658831015" sldId="2147483674"/>
          </pc:sldLayoutMkLst>
        </pc:sldLayoutChg>
        <pc:sldLayoutChg chg="del">
          <pc:chgData name="Liu Yu" userId="fa1ce6bb9463f949" providerId="LiveId" clId="{04D8470A-8856-FC40-9B37-4A40ECC1870D}" dt="2023-07-12T12:26:09.999" v="628" actId="2696"/>
          <pc:sldLayoutMkLst>
            <pc:docMk/>
            <pc:sldMasterMk cId="1175412252" sldId="2147483672"/>
            <pc:sldLayoutMk cId="3760363076" sldId="2147483675"/>
          </pc:sldLayoutMkLst>
        </pc:sldLayoutChg>
        <pc:sldLayoutChg chg="del">
          <pc:chgData name="Liu Yu" userId="fa1ce6bb9463f949" providerId="LiveId" clId="{04D8470A-8856-FC40-9B37-4A40ECC1870D}" dt="2023-07-12T12:26:09.999" v="628" actId="2696"/>
          <pc:sldLayoutMkLst>
            <pc:docMk/>
            <pc:sldMasterMk cId="1175412252" sldId="2147483672"/>
            <pc:sldLayoutMk cId="291348539" sldId="2147483676"/>
          </pc:sldLayoutMkLst>
        </pc:sldLayoutChg>
        <pc:sldLayoutChg chg="del">
          <pc:chgData name="Liu Yu" userId="fa1ce6bb9463f949" providerId="LiveId" clId="{04D8470A-8856-FC40-9B37-4A40ECC1870D}" dt="2023-07-12T12:26:09.999" v="628" actId="2696"/>
          <pc:sldLayoutMkLst>
            <pc:docMk/>
            <pc:sldMasterMk cId="1175412252" sldId="2147483672"/>
            <pc:sldLayoutMk cId="2413724346" sldId="2147483677"/>
          </pc:sldLayoutMkLst>
        </pc:sldLayoutChg>
        <pc:sldLayoutChg chg="del">
          <pc:chgData name="Liu Yu" userId="fa1ce6bb9463f949" providerId="LiveId" clId="{04D8470A-8856-FC40-9B37-4A40ECC1870D}" dt="2023-07-12T12:26:09.999" v="628" actId="2696"/>
          <pc:sldLayoutMkLst>
            <pc:docMk/>
            <pc:sldMasterMk cId="1175412252" sldId="2147483672"/>
            <pc:sldLayoutMk cId="3045842609" sldId="2147483678"/>
          </pc:sldLayoutMkLst>
        </pc:sldLayoutChg>
        <pc:sldLayoutChg chg="del">
          <pc:chgData name="Liu Yu" userId="fa1ce6bb9463f949" providerId="LiveId" clId="{04D8470A-8856-FC40-9B37-4A40ECC1870D}" dt="2023-07-12T12:26:09.999" v="628" actId="2696"/>
          <pc:sldLayoutMkLst>
            <pc:docMk/>
            <pc:sldMasterMk cId="1175412252" sldId="2147483672"/>
            <pc:sldLayoutMk cId="1890422494" sldId="2147483679"/>
          </pc:sldLayoutMkLst>
        </pc:sldLayoutChg>
        <pc:sldLayoutChg chg="del">
          <pc:chgData name="Liu Yu" userId="fa1ce6bb9463f949" providerId="LiveId" clId="{04D8470A-8856-FC40-9B37-4A40ECC1870D}" dt="2023-07-12T12:26:09.999" v="628" actId="2696"/>
          <pc:sldLayoutMkLst>
            <pc:docMk/>
            <pc:sldMasterMk cId="1175412252" sldId="2147483672"/>
            <pc:sldLayoutMk cId="1762688824" sldId="2147483680"/>
          </pc:sldLayoutMkLst>
        </pc:sldLayoutChg>
        <pc:sldLayoutChg chg="del">
          <pc:chgData name="Liu Yu" userId="fa1ce6bb9463f949" providerId="LiveId" clId="{04D8470A-8856-FC40-9B37-4A40ECC1870D}" dt="2023-07-12T12:26:09.999" v="628" actId="2696"/>
          <pc:sldLayoutMkLst>
            <pc:docMk/>
            <pc:sldMasterMk cId="1175412252" sldId="2147483672"/>
            <pc:sldLayoutMk cId="1554169655" sldId="2147483681"/>
          </pc:sldLayoutMkLst>
        </pc:sldLayoutChg>
        <pc:sldLayoutChg chg="del">
          <pc:chgData name="Liu Yu" userId="fa1ce6bb9463f949" providerId="LiveId" clId="{04D8470A-8856-FC40-9B37-4A40ECC1870D}" dt="2023-07-12T12:26:09.999" v="628" actId="2696"/>
          <pc:sldLayoutMkLst>
            <pc:docMk/>
            <pc:sldMasterMk cId="1175412252" sldId="2147483672"/>
            <pc:sldLayoutMk cId="4187656921" sldId="2147483682"/>
          </pc:sldLayoutMkLst>
        </pc:sldLayoutChg>
        <pc:sldLayoutChg chg="del">
          <pc:chgData name="Liu Yu" userId="fa1ce6bb9463f949" providerId="LiveId" clId="{04D8470A-8856-FC40-9B37-4A40ECC1870D}" dt="2023-07-12T12:26:09.999" v="628" actId="2696"/>
          <pc:sldLayoutMkLst>
            <pc:docMk/>
            <pc:sldMasterMk cId="1175412252" sldId="2147483672"/>
            <pc:sldLayoutMk cId="833334438" sldId="2147483683"/>
          </pc:sldLayoutMkLst>
        </pc:sldLayoutChg>
      </pc:sldMasterChg>
    </pc:docChg>
  </pc:docChgLst>
  <pc:docChgLst>
    <pc:chgData name="Yu Liu" userId="fa1ce6bb9463f949" providerId="LiveId" clId="{4940D4EE-2118-684B-A064-268E161DD2E6}"/>
    <pc:docChg chg="custSel addSld delSld modSld delMainMaster modSection">
      <pc:chgData name="Yu Liu" userId="fa1ce6bb9463f949" providerId="LiveId" clId="{4940D4EE-2118-684B-A064-268E161DD2E6}" dt="2023-10-25T07:01:17.008" v="130" actId="20577"/>
      <pc:docMkLst>
        <pc:docMk/>
      </pc:docMkLst>
      <pc:sldChg chg="del">
        <pc:chgData name="Yu Liu" userId="fa1ce6bb9463f949" providerId="LiveId" clId="{4940D4EE-2118-684B-A064-268E161DD2E6}" dt="2023-10-23T07:32:32.323" v="21" actId="2696"/>
        <pc:sldMkLst>
          <pc:docMk/>
          <pc:sldMk cId="4041890607" sldId="263"/>
        </pc:sldMkLst>
      </pc:sldChg>
      <pc:sldChg chg="modNotesTx">
        <pc:chgData name="Yu Liu" userId="fa1ce6bb9463f949" providerId="LiveId" clId="{4940D4EE-2118-684B-A064-268E161DD2E6}" dt="2023-10-23T07:53:49.046" v="28"/>
        <pc:sldMkLst>
          <pc:docMk/>
          <pc:sldMk cId="2388766143" sldId="558"/>
        </pc:sldMkLst>
      </pc:sldChg>
      <pc:sldChg chg="modNotesTx">
        <pc:chgData name="Yu Liu" userId="fa1ce6bb9463f949" providerId="LiveId" clId="{4940D4EE-2118-684B-A064-268E161DD2E6}" dt="2023-10-24T02:42:55.068" v="72" actId="20577"/>
        <pc:sldMkLst>
          <pc:docMk/>
          <pc:sldMk cId="849509914" sldId="559"/>
        </pc:sldMkLst>
      </pc:sldChg>
      <pc:sldChg chg="modNotesTx">
        <pc:chgData name="Yu Liu" userId="fa1ce6bb9463f949" providerId="LiveId" clId="{4940D4EE-2118-684B-A064-268E161DD2E6}" dt="2023-10-24T02:52:38.832" v="125" actId="20577"/>
        <pc:sldMkLst>
          <pc:docMk/>
          <pc:sldMk cId="2695057436" sldId="560"/>
        </pc:sldMkLst>
      </pc:sldChg>
      <pc:sldChg chg="modNotesTx">
        <pc:chgData name="Yu Liu" userId="fa1ce6bb9463f949" providerId="LiveId" clId="{4940D4EE-2118-684B-A064-268E161DD2E6}" dt="2023-10-23T07:57:44.853" v="40" actId="20577"/>
        <pc:sldMkLst>
          <pc:docMk/>
          <pc:sldMk cId="708124900" sldId="561"/>
        </pc:sldMkLst>
      </pc:sldChg>
      <pc:sldChg chg="modSp mod modNotesTx">
        <pc:chgData name="Yu Liu" userId="fa1ce6bb9463f949" providerId="LiveId" clId="{4940D4EE-2118-684B-A064-268E161DD2E6}" dt="2023-10-25T07:00:58.641" v="129" actId="20577"/>
        <pc:sldMkLst>
          <pc:docMk/>
          <pc:sldMk cId="907899157" sldId="562"/>
        </pc:sldMkLst>
        <pc:spChg chg="mod">
          <ac:chgData name="Yu Liu" userId="fa1ce6bb9463f949" providerId="LiveId" clId="{4940D4EE-2118-684B-A064-268E161DD2E6}" dt="2023-10-24T02:46:09.454" v="118" actId="20577"/>
          <ac:spMkLst>
            <pc:docMk/>
            <pc:sldMk cId="907899157" sldId="562"/>
            <ac:spMk id="3" creationId="{97E0C2B1-9E2E-BCC1-AC7B-65E998A7EA7D}"/>
          </ac:spMkLst>
        </pc:spChg>
      </pc:sldChg>
      <pc:sldChg chg="modSp mod modNotesTx">
        <pc:chgData name="Yu Liu" userId="fa1ce6bb9463f949" providerId="LiveId" clId="{4940D4EE-2118-684B-A064-268E161DD2E6}" dt="2023-10-24T02:47:22.658" v="119" actId="242"/>
        <pc:sldMkLst>
          <pc:docMk/>
          <pc:sldMk cId="1276123279" sldId="563"/>
        </pc:sldMkLst>
        <pc:spChg chg="mod">
          <ac:chgData name="Yu Liu" userId="fa1ce6bb9463f949" providerId="LiveId" clId="{4940D4EE-2118-684B-A064-268E161DD2E6}" dt="2023-10-24T02:47:22.658" v="119" actId="242"/>
          <ac:spMkLst>
            <pc:docMk/>
            <pc:sldMk cId="1276123279" sldId="563"/>
            <ac:spMk id="8" creationId="{B6864F9A-8D0E-6D9E-8604-7FD2AFA1520D}"/>
          </ac:spMkLst>
        </pc:spChg>
      </pc:sldChg>
      <pc:sldChg chg="modNotesTx">
        <pc:chgData name="Yu Liu" userId="fa1ce6bb9463f949" providerId="LiveId" clId="{4940D4EE-2118-684B-A064-268E161DD2E6}" dt="2023-10-24T02:41:48.489" v="70" actId="20577"/>
        <pc:sldMkLst>
          <pc:docMk/>
          <pc:sldMk cId="1498346047" sldId="564"/>
        </pc:sldMkLst>
      </pc:sldChg>
      <pc:sldChg chg="add">
        <pc:chgData name="Yu Liu" userId="fa1ce6bb9463f949" providerId="LiveId" clId="{4940D4EE-2118-684B-A064-268E161DD2E6}" dt="2023-10-23T07:32:52.373" v="22"/>
        <pc:sldMkLst>
          <pc:docMk/>
          <pc:sldMk cId="0" sldId="849"/>
        </pc:sldMkLst>
      </pc:sldChg>
      <pc:sldChg chg="modSp add del mod modNotesTx">
        <pc:chgData name="Yu Liu" userId="fa1ce6bb9463f949" providerId="LiveId" clId="{4940D4EE-2118-684B-A064-268E161DD2E6}" dt="2023-10-25T07:01:17.008" v="130" actId="20577"/>
        <pc:sldMkLst>
          <pc:docMk/>
          <pc:sldMk cId="0" sldId="850"/>
        </pc:sldMkLst>
        <pc:spChg chg="mod">
          <ac:chgData name="Yu Liu" userId="fa1ce6bb9463f949" providerId="LiveId" clId="{4940D4EE-2118-684B-A064-268E161DD2E6}" dt="2023-10-23T07:35:42.788" v="26" actId="1076"/>
          <ac:spMkLst>
            <pc:docMk/>
            <pc:sldMk cId="0" sldId="850"/>
            <ac:spMk id="7" creationId="{EC78046C-F037-462C-4FF1-50BCD6E57538}"/>
          </ac:spMkLst>
        </pc:spChg>
        <pc:spChg chg="mod">
          <ac:chgData name="Yu Liu" userId="fa1ce6bb9463f949" providerId="LiveId" clId="{4940D4EE-2118-684B-A064-268E161DD2E6}" dt="2023-10-23T07:32:22.283" v="20" actId="20577"/>
          <ac:spMkLst>
            <pc:docMk/>
            <pc:sldMk cId="0" sldId="850"/>
            <ac:spMk id="8" creationId="{FF2817D9-BD11-E164-2F8D-EA2871FE0EB5}"/>
          </ac:spMkLst>
        </pc:spChg>
      </pc:sldChg>
      <pc:sldMasterChg chg="del delSldLayout">
        <pc:chgData name="Yu Liu" userId="fa1ce6bb9463f949" providerId="LiveId" clId="{4940D4EE-2118-684B-A064-268E161DD2E6}" dt="2023-10-23T07:32:32.323" v="21" actId="2696"/>
        <pc:sldMasterMkLst>
          <pc:docMk/>
          <pc:sldMasterMk cId="2978099088" sldId="2147483684"/>
        </pc:sldMasterMkLst>
        <pc:sldLayoutChg chg="del">
          <pc:chgData name="Yu Liu" userId="fa1ce6bb9463f949" providerId="LiveId" clId="{4940D4EE-2118-684B-A064-268E161DD2E6}" dt="2023-10-23T07:32:32.323" v="21" actId="2696"/>
          <pc:sldLayoutMkLst>
            <pc:docMk/>
            <pc:sldMasterMk cId="2978099088" sldId="2147483684"/>
            <pc:sldLayoutMk cId="1522445495" sldId="2147483685"/>
          </pc:sldLayoutMkLst>
        </pc:sldLayoutChg>
        <pc:sldLayoutChg chg="del">
          <pc:chgData name="Yu Liu" userId="fa1ce6bb9463f949" providerId="LiveId" clId="{4940D4EE-2118-684B-A064-268E161DD2E6}" dt="2023-10-23T07:32:32.323" v="21" actId="2696"/>
          <pc:sldLayoutMkLst>
            <pc:docMk/>
            <pc:sldMasterMk cId="2978099088" sldId="2147483684"/>
            <pc:sldLayoutMk cId="3239919948" sldId="2147483686"/>
          </pc:sldLayoutMkLst>
        </pc:sldLayoutChg>
        <pc:sldLayoutChg chg="del">
          <pc:chgData name="Yu Liu" userId="fa1ce6bb9463f949" providerId="LiveId" clId="{4940D4EE-2118-684B-A064-268E161DD2E6}" dt="2023-10-23T07:32:32.323" v="21" actId="2696"/>
          <pc:sldLayoutMkLst>
            <pc:docMk/>
            <pc:sldMasterMk cId="2978099088" sldId="2147483684"/>
            <pc:sldLayoutMk cId="3760989506" sldId="2147483687"/>
          </pc:sldLayoutMkLst>
        </pc:sldLayoutChg>
        <pc:sldLayoutChg chg="del">
          <pc:chgData name="Yu Liu" userId="fa1ce6bb9463f949" providerId="LiveId" clId="{4940D4EE-2118-684B-A064-268E161DD2E6}" dt="2023-10-23T07:32:32.323" v="21" actId="2696"/>
          <pc:sldLayoutMkLst>
            <pc:docMk/>
            <pc:sldMasterMk cId="2978099088" sldId="2147483684"/>
            <pc:sldLayoutMk cId="4002540978" sldId="2147483688"/>
          </pc:sldLayoutMkLst>
        </pc:sldLayoutChg>
      </pc:sldMasterChg>
    </pc:docChg>
  </pc:docChgLst>
  <pc:docChgLst>
    <pc:chgData name="Liu Yu" userId="fa1ce6bb9463f949" providerId="LiveId" clId="{FA661AC6-B26E-8C4E-BF6A-F47D5434C38B}"/>
    <pc:docChg chg="undo custSel addSld delSld modSld sldOrd delSection modSection">
      <pc:chgData name="Liu Yu" userId="fa1ce6bb9463f949" providerId="LiveId" clId="{FA661AC6-B26E-8C4E-BF6A-F47D5434C38B}" dt="2023-08-14T01:32:02.472" v="965"/>
      <pc:docMkLst>
        <pc:docMk/>
      </pc:docMkLst>
      <pc:sldChg chg="del">
        <pc:chgData name="Liu Yu" userId="fa1ce6bb9463f949" providerId="LiveId" clId="{FA661AC6-B26E-8C4E-BF6A-F47D5434C38B}" dt="2023-08-08T03:17:20.277" v="2" actId="2696"/>
        <pc:sldMkLst>
          <pc:docMk/>
          <pc:sldMk cId="3416936929" sldId="437"/>
        </pc:sldMkLst>
      </pc:sldChg>
      <pc:sldChg chg="del">
        <pc:chgData name="Liu Yu" userId="fa1ce6bb9463f949" providerId="LiveId" clId="{FA661AC6-B26E-8C4E-BF6A-F47D5434C38B}" dt="2023-08-08T03:17:20.277" v="2" actId="2696"/>
        <pc:sldMkLst>
          <pc:docMk/>
          <pc:sldMk cId="2610586974" sldId="438"/>
        </pc:sldMkLst>
      </pc:sldChg>
      <pc:sldChg chg="del">
        <pc:chgData name="Liu Yu" userId="fa1ce6bb9463f949" providerId="LiveId" clId="{FA661AC6-B26E-8C4E-BF6A-F47D5434C38B}" dt="2023-08-08T03:17:20.277" v="2" actId="2696"/>
        <pc:sldMkLst>
          <pc:docMk/>
          <pc:sldMk cId="3225729319" sldId="440"/>
        </pc:sldMkLst>
      </pc:sldChg>
      <pc:sldChg chg="delSp modSp mod">
        <pc:chgData name="Liu Yu" userId="fa1ce6bb9463f949" providerId="LiveId" clId="{FA661AC6-B26E-8C4E-BF6A-F47D5434C38B}" dt="2023-08-10T11:13:51.137" v="962" actId="478"/>
        <pc:sldMkLst>
          <pc:docMk/>
          <pc:sldMk cId="2234170725" sldId="480"/>
        </pc:sldMkLst>
        <pc:spChg chg="del">
          <ac:chgData name="Liu Yu" userId="fa1ce6bb9463f949" providerId="LiveId" clId="{FA661AC6-B26E-8C4E-BF6A-F47D5434C38B}" dt="2023-08-10T11:13:51.137" v="962" actId="478"/>
          <ac:spMkLst>
            <pc:docMk/>
            <pc:sldMk cId="2234170725" sldId="480"/>
            <ac:spMk id="13" creationId="{B73709CA-DCF4-6E12-C0A0-FCDD25E95E6A}"/>
          </ac:spMkLst>
        </pc:spChg>
        <pc:spChg chg="mod">
          <ac:chgData name="Liu Yu" userId="fa1ce6bb9463f949" providerId="LiveId" clId="{FA661AC6-B26E-8C4E-BF6A-F47D5434C38B}" dt="2023-08-09T03:51:07.376" v="16" actId="14100"/>
          <ac:spMkLst>
            <pc:docMk/>
            <pc:sldMk cId="2234170725" sldId="480"/>
            <ac:spMk id="18" creationId="{EBDED0A6-3D6E-B07D-2B6D-8F829EA2F13E}"/>
          </ac:spMkLst>
        </pc:spChg>
      </pc:sldChg>
      <pc:sldChg chg="del">
        <pc:chgData name="Liu Yu" userId="fa1ce6bb9463f949" providerId="LiveId" clId="{FA661AC6-B26E-8C4E-BF6A-F47D5434C38B}" dt="2023-08-10T11:00:39.630" v="958" actId="2696"/>
        <pc:sldMkLst>
          <pc:docMk/>
          <pc:sldMk cId="1551863518" sldId="481"/>
        </pc:sldMkLst>
      </pc:sldChg>
      <pc:sldChg chg="modNotesTx">
        <pc:chgData name="Liu Yu" userId="fa1ce6bb9463f949" providerId="LiveId" clId="{FA661AC6-B26E-8C4E-BF6A-F47D5434C38B}" dt="2023-08-10T11:02:05.053" v="960" actId="20577"/>
        <pc:sldMkLst>
          <pc:docMk/>
          <pc:sldMk cId="3414523242" sldId="484"/>
        </pc:sldMkLst>
      </pc:sldChg>
      <pc:sldChg chg="modNotesTx">
        <pc:chgData name="Liu Yu" userId="fa1ce6bb9463f949" providerId="LiveId" clId="{FA661AC6-B26E-8C4E-BF6A-F47D5434C38B}" dt="2023-08-10T11:03:13.703" v="961" actId="20577"/>
        <pc:sldMkLst>
          <pc:docMk/>
          <pc:sldMk cId="4028613324" sldId="485"/>
        </pc:sldMkLst>
      </pc:sldChg>
      <pc:sldChg chg="modSp mod">
        <pc:chgData name="Liu Yu" userId="fa1ce6bb9463f949" providerId="LiveId" clId="{FA661AC6-B26E-8C4E-BF6A-F47D5434C38B}" dt="2023-08-09T04:02:57.344" v="17" actId="1035"/>
        <pc:sldMkLst>
          <pc:docMk/>
          <pc:sldMk cId="3634544439" sldId="487"/>
        </pc:sldMkLst>
        <pc:spChg chg="mod">
          <ac:chgData name="Liu Yu" userId="fa1ce6bb9463f949" providerId="LiveId" clId="{FA661AC6-B26E-8C4E-BF6A-F47D5434C38B}" dt="2023-08-09T04:02:57.344" v="17" actId="1035"/>
          <ac:spMkLst>
            <pc:docMk/>
            <pc:sldMk cId="3634544439" sldId="487"/>
            <ac:spMk id="52" creationId="{A28CD978-63D1-4F64-B64E-41BD1D4064E4}"/>
          </ac:spMkLst>
        </pc:spChg>
      </pc:sldChg>
      <pc:sldChg chg="modSp del mod">
        <pc:chgData name="Liu Yu" userId="fa1ce6bb9463f949" providerId="LiveId" clId="{FA661AC6-B26E-8C4E-BF6A-F47D5434C38B}" dt="2023-08-10T10:19:41.278" v="890" actId="2696"/>
        <pc:sldMkLst>
          <pc:docMk/>
          <pc:sldMk cId="2808355527" sldId="498"/>
        </pc:sldMkLst>
        <pc:graphicFrameChg chg="modGraphic">
          <ac:chgData name="Liu Yu" userId="fa1ce6bb9463f949" providerId="LiveId" clId="{FA661AC6-B26E-8C4E-BF6A-F47D5434C38B}" dt="2023-08-09T07:26:57.745" v="861" actId="242"/>
          <ac:graphicFrameMkLst>
            <pc:docMk/>
            <pc:sldMk cId="2808355527" sldId="498"/>
            <ac:graphicFrameMk id="4" creationId="{5ACAF4CF-2225-23C6-8DFE-161C93894535}"/>
          </ac:graphicFrameMkLst>
        </pc:graphicFrameChg>
      </pc:sldChg>
      <pc:sldChg chg="modSp del mod">
        <pc:chgData name="Liu Yu" userId="fa1ce6bb9463f949" providerId="LiveId" clId="{FA661AC6-B26E-8C4E-BF6A-F47D5434C38B}" dt="2023-08-10T10:19:41.278" v="890" actId="2696"/>
        <pc:sldMkLst>
          <pc:docMk/>
          <pc:sldMk cId="392208176" sldId="499"/>
        </pc:sldMkLst>
        <pc:graphicFrameChg chg="modGraphic">
          <ac:chgData name="Liu Yu" userId="fa1ce6bb9463f949" providerId="LiveId" clId="{FA661AC6-B26E-8C4E-BF6A-F47D5434C38B}" dt="2023-08-09T08:34:15.411" v="880" actId="242"/>
          <ac:graphicFrameMkLst>
            <pc:docMk/>
            <pc:sldMk cId="392208176" sldId="499"/>
            <ac:graphicFrameMk id="4" creationId="{5ACAF4CF-2225-23C6-8DFE-161C93894535}"/>
          </ac:graphicFrameMkLst>
        </pc:graphicFrameChg>
      </pc:sldChg>
      <pc:sldChg chg="del">
        <pc:chgData name="Liu Yu" userId="fa1ce6bb9463f949" providerId="LiveId" clId="{FA661AC6-B26E-8C4E-BF6A-F47D5434C38B}" dt="2023-08-09T06:40:44.926" v="18" actId="2696"/>
        <pc:sldMkLst>
          <pc:docMk/>
          <pc:sldMk cId="3840651555" sldId="500"/>
        </pc:sldMkLst>
      </pc:sldChg>
      <pc:sldChg chg="del">
        <pc:chgData name="Liu Yu" userId="fa1ce6bb9463f949" providerId="LiveId" clId="{FA661AC6-B26E-8C4E-BF6A-F47D5434C38B}" dt="2023-08-09T06:40:44.926" v="18" actId="2696"/>
        <pc:sldMkLst>
          <pc:docMk/>
          <pc:sldMk cId="1953845485" sldId="501"/>
        </pc:sldMkLst>
      </pc:sldChg>
      <pc:sldChg chg="modSp mod">
        <pc:chgData name="Liu Yu" userId="fa1ce6bb9463f949" providerId="LiveId" clId="{FA661AC6-B26E-8C4E-BF6A-F47D5434C38B}" dt="2023-08-10T10:23:24.366" v="957" actId="20577"/>
        <pc:sldMkLst>
          <pc:docMk/>
          <pc:sldMk cId="904316617" sldId="504"/>
        </pc:sldMkLst>
        <pc:spChg chg="mod">
          <ac:chgData name="Liu Yu" userId="fa1ce6bb9463f949" providerId="LiveId" clId="{FA661AC6-B26E-8C4E-BF6A-F47D5434C38B}" dt="2023-08-10T10:23:24.366" v="957" actId="20577"/>
          <ac:spMkLst>
            <pc:docMk/>
            <pc:sldMk cId="904316617" sldId="504"/>
            <ac:spMk id="3" creationId="{F84A6C58-0E70-24CA-961A-6E07268C36B6}"/>
          </ac:spMkLst>
        </pc:spChg>
        <pc:picChg chg="mod modCrop">
          <ac:chgData name="Liu Yu" userId="fa1ce6bb9463f949" providerId="LiveId" clId="{FA661AC6-B26E-8C4E-BF6A-F47D5434C38B}" dt="2023-08-09T07:03:24.030" v="803" actId="732"/>
          <ac:picMkLst>
            <pc:docMk/>
            <pc:sldMk cId="904316617" sldId="504"/>
            <ac:picMk id="8" creationId="{DC2A9DB9-8AD5-9C3F-2B03-041E2A76410D}"/>
          </ac:picMkLst>
        </pc:picChg>
      </pc:sldChg>
      <pc:sldChg chg="del">
        <pc:chgData name="Liu Yu" userId="fa1ce6bb9463f949" providerId="LiveId" clId="{FA661AC6-B26E-8C4E-BF6A-F47D5434C38B}" dt="2023-08-09T06:40:44.926" v="18" actId="2696"/>
        <pc:sldMkLst>
          <pc:docMk/>
          <pc:sldMk cId="3474823105" sldId="506"/>
        </pc:sldMkLst>
      </pc:sldChg>
      <pc:sldChg chg="modSp mod">
        <pc:chgData name="Liu Yu" userId="fa1ce6bb9463f949" providerId="LiveId" clId="{FA661AC6-B26E-8C4E-BF6A-F47D5434C38B}" dt="2023-08-10T11:15:06.077" v="964" actId="167"/>
        <pc:sldMkLst>
          <pc:docMk/>
          <pc:sldMk cId="2206821566" sldId="510"/>
        </pc:sldMkLst>
        <pc:spChg chg="mod">
          <ac:chgData name="Liu Yu" userId="fa1ce6bb9463f949" providerId="LiveId" clId="{FA661AC6-B26E-8C4E-BF6A-F47D5434C38B}" dt="2023-08-10T11:15:06.077" v="964" actId="167"/>
          <ac:spMkLst>
            <pc:docMk/>
            <pc:sldMk cId="2206821566" sldId="510"/>
            <ac:spMk id="27" creationId="{4E30C1A9-3DF9-D181-8EAC-B6EE205FB29C}"/>
          </ac:spMkLst>
        </pc:spChg>
      </pc:sldChg>
      <pc:sldChg chg="modSp mod">
        <pc:chgData name="Liu Yu" userId="fa1ce6bb9463f949" providerId="LiveId" clId="{FA661AC6-B26E-8C4E-BF6A-F47D5434C38B}" dt="2023-08-10T10:15:51.671" v="889" actId="108"/>
        <pc:sldMkLst>
          <pc:docMk/>
          <pc:sldMk cId="1963278940" sldId="518"/>
        </pc:sldMkLst>
        <pc:spChg chg="mod">
          <ac:chgData name="Liu Yu" userId="fa1ce6bb9463f949" providerId="LiveId" clId="{FA661AC6-B26E-8C4E-BF6A-F47D5434C38B}" dt="2023-08-10T10:15:51.671" v="889" actId="108"/>
          <ac:spMkLst>
            <pc:docMk/>
            <pc:sldMk cId="1963278940" sldId="518"/>
            <ac:spMk id="4" creationId="{17F26A67-398B-6375-CAF2-E3ADE650BEBF}"/>
          </ac:spMkLst>
        </pc:spChg>
        <pc:picChg chg="mod">
          <ac:chgData name="Liu Yu" userId="fa1ce6bb9463f949" providerId="LiveId" clId="{FA661AC6-B26E-8C4E-BF6A-F47D5434C38B}" dt="2023-08-10T10:15:47.829" v="888" actId="1076"/>
          <ac:picMkLst>
            <pc:docMk/>
            <pc:sldMk cId="1963278940" sldId="518"/>
            <ac:picMk id="6" creationId="{29B9C1B9-98BB-B8E2-7E21-9D7B1E62EAA2}"/>
          </ac:picMkLst>
        </pc:picChg>
      </pc:sldChg>
      <pc:sldChg chg="del">
        <pc:chgData name="Liu Yu" userId="fa1ce6bb9463f949" providerId="LiveId" clId="{FA661AC6-B26E-8C4E-BF6A-F47D5434C38B}" dt="2023-08-10T10:19:41.278" v="890" actId="2696"/>
        <pc:sldMkLst>
          <pc:docMk/>
          <pc:sldMk cId="1100904341" sldId="533"/>
        </pc:sldMkLst>
      </pc:sldChg>
      <pc:sldChg chg="del">
        <pc:chgData name="Liu Yu" userId="fa1ce6bb9463f949" providerId="LiveId" clId="{FA661AC6-B26E-8C4E-BF6A-F47D5434C38B}" dt="2023-08-09T06:40:44.926" v="18" actId="2696"/>
        <pc:sldMkLst>
          <pc:docMk/>
          <pc:sldMk cId="3219925815" sldId="534"/>
        </pc:sldMkLst>
      </pc:sldChg>
      <pc:sldChg chg="add">
        <pc:chgData name="Liu Yu" userId="fa1ce6bb9463f949" providerId="LiveId" clId="{FA661AC6-B26E-8C4E-BF6A-F47D5434C38B}" dt="2023-08-14T01:32:02.472" v="965"/>
        <pc:sldMkLst>
          <pc:docMk/>
          <pc:sldMk cId="3705753994" sldId="538"/>
        </pc:sldMkLst>
      </pc:sldChg>
      <pc:sldChg chg="ord">
        <pc:chgData name="Liu Yu" userId="fa1ce6bb9463f949" providerId="LiveId" clId="{FA661AC6-B26E-8C4E-BF6A-F47D5434C38B}" dt="2023-08-09T08:46:27.180" v="882" actId="20578"/>
        <pc:sldMkLst>
          <pc:docMk/>
          <pc:sldMk cId="2602704349" sldId="540"/>
        </pc:sldMkLst>
      </pc:sldChg>
      <pc:sldChg chg="modSp mod">
        <pc:chgData name="Liu Yu" userId="fa1ce6bb9463f949" providerId="LiveId" clId="{FA661AC6-B26E-8C4E-BF6A-F47D5434C38B}" dt="2023-08-09T08:34:50.662" v="881" actId="1076"/>
        <pc:sldMkLst>
          <pc:docMk/>
          <pc:sldMk cId="784747497" sldId="542"/>
        </pc:sldMkLst>
        <pc:spChg chg="mod">
          <ac:chgData name="Liu Yu" userId="fa1ce6bb9463f949" providerId="LiveId" clId="{FA661AC6-B26E-8C4E-BF6A-F47D5434C38B}" dt="2023-08-09T08:34:14.091" v="879" actId="1035"/>
          <ac:spMkLst>
            <pc:docMk/>
            <pc:sldMk cId="784747497" sldId="542"/>
            <ac:spMk id="3" creationId="{4FF3FF4F-381C-4429-11B4-82D4D428046B}"/>
          </ac:spMkLst>
        </pc:spChg>
        <pc:spChg chg="mod">
          <ac:chgData name="Liu Yu" userId="fa1ce6bb9463f949" providerId="LiveId" clId="{FA661AC6-B26E-8C4E-BF6A-F47D5434C38B}" dt="2023-08-09T08:34:50.662" v="881" actId="1076"/>
          <ac:spMkLst>
            <pc:docMk/>
            <pc:sldMk cId="784747497" sldId="542"/>
            <ac:spMk id="6" creationId="{B0BD5FD0-2EE2-5398-042B-08121D416776}"/>
          </ac:spMkLst>
        </pc:spChg>
        <pc:spChg chg="mod">
          <ac:chgData name="Liu Yu" userId="fa1ce6bb9463f949" providerId="LiveId" clId="{FA661AC6-B26E-8C4E-BF6A-F47D5434C38B}" dt="2023-08-09T08:34:50.662" v="881" actId="1076"/>
          <ac:spMkLst>
            <pc:docMk/>
            <pc:sldMk cId="784747497" sldId="542"/>
            <ac:spMk id="7" creationId="{E423EE23-9D1E-284E-E278-5A5933CA7478}"/>
          </ac:spMkLst>
        </pc:spChg>
        <pc:spChg chg="mod">
          <ac:chgData name="Liu Yu" userId="fa1ce6bb9463f949" providerId="LiveId" clId="{FA661AC6-B26E-8C4E-BF6A-F47D5434C38B}" dt="2023-08-09T08:34:50.662" v="881" actId="1076"/>
          <ac:spMkLst>
            <pc:docMk/>
            <pc:sldMk cId="784747497" sldId="542"/>
            <ac:spMk id="8" creationId="{6377C193-FBC0-3461-E45A-E7DC468064AC}"/>
          </ac:spMkLst>
        </pc:spChg>
        <pc:spChg chg="mod">
          <ac:chgData name="Liu Yu" userId="fa1ce6bb9463f949" providerId="LiveId" clId="{FA661AC6-B26E-8C4E-BF6A-F47D5434C38B}" dt="2023-08-09T08:34:50.662" v="881" actId="1076"/>
          <ac:spMkLst>
            <pc:docMk/>
            <pc:sldMk cId="784747497" sldId="542"/>
            <ac:spMk id="9" creationId="{16F6C451-FF7F-1AA2-8C81-7BB08C2C29BE}"/>
          </ac:spMkLst>
        </pc:spChg>
        <pc:picChg chg="mod">
          <ac:chgData name="Liu Yu" userId="fa1ce6bb9463f949" providerId="LiveId" clId="{FA661AC6-B26E-8C4E-BF6A-F47D5434C38B}" dt="2023-08-09T08:34:50.662" v="881" actId="1076"/>
          <ac:picMkLst>
            <pc:docMk/>
            <pc:sldMk cId="784747497" sldId="542"/>
            <ac:picMk id="5" creationId="{FFEB4974-D12D-B114-6960-A73EFF709F43}"/>
          </ac:picMkLst>
        </pc:picChg>
        <pc:cxnChg chg="mod">
          <ac:chgData name="Liu Yu" userId="fa1ce6bb9463f949" providerId="LiveId" clId="{FA661AC6-B26E-8C4E-BF6A-F47D5434C38B}" dt="2023-08-09T08:34:14.091" v="879" actId="1035"/>
          <ac:cxnSpMkLst>
            <pc:docMk/>
            <pc:sldMk cId="784747497" sldId="542"/>
            <ac:cxnSpMk id="10" creationId="{3A53F994-2128-A09C-118A-72243770446F}"/>
          </ac:cxnSpMkLst>
        </pc:cxnChg>
        <pc:cxnChg chg="mod">
          <ac:chgData name="Liu Yu" userId="fa1ce6bb9463f949" providerId="LiveId" clId="{FA661AC6-B26E-8C4E-BF6A-F47D5434C38B}" dt="2023-08-09T08:34:14.091" v="879" actId="1035"/>
          <ac:cxnSpMkLst>
            <pc:docMk/>
            <pc:sldMk cId="784747497" sldId="542"/>
            <ac:cxnSpMk id="12" creationId="{108E7DC4-58AB-51E4-9011-208A3DDD3551}"/>
          </ac:cxnSpMkLst>
        </pc:cxnChg>
      </pc:sldChg>
      <pc:sldChg chg="modSp mod">
        <pc:chgData name="Liu Yu" userId="fa1ce6bb9463f949" providerId="LiveId" clId="{FA661AC6-B26E-8C4E-BF6A-F47D5434C38B}" dt="2023-08-08T03:37:59.583" v="15" actId="20577"/>
        <pc:sldMkLst>
          <pc:docMk/>
          <pc:sldMk cId="3108713090" sldId="546"/>
        </pc:sldMkLst>
        <pc:graphicFrameChg chg="mod modGraphic">
          <ac:chgData name="Liu Yu" userId="fa1ce6bb9463f949" providerId="LiveId" clId="{FA661AC6-B26E-8C4E-BF6A-F47D5434C38B}" dt="2023-08-08T03:37:59.583" v="15" actId="20577"/>
          <ac:graphicFrameMkLst>
            <pc:docMk/>
            <pc:sldMk cId="3108713090" sldId="546"/>
            <ac:graphicFrameMk id="8" creationId="{2AE285C0-0FFB-10D1-8C6E-706BC6022835}"/>
          </ac:graphicFrameMkLst>
        </pc:graphicFrameChg>
      </pc:sldChg>
      <pc:sldChg chg="modSp mod">
        <pc:chgData name="Liu Yu" userId="fa1ce6bb9463f949" providerId="LiveId" clId="{FA661AC6-B26E-8C4E-BF6A-F47D5434C38B}" dt="2023-08-08T02:33:23.381" v="1" actId="14100"/>
        <pc:sldMkLst>
          <pc:docMk/>
          <pc:sldMk cId="1897733787" sldId="552"/>
        </pc:sldMkLst>
        <pc:spChg chg="mod">
          <ac:chgData name="Liu Yu" userId="fa1ce6bb9463f949" providerId="LiveId" clId="{FA661AC6-B26E-8C4E-BF6A-F47D5434C38B}" dt="2023-08-08T02:33:23.381" v="1" actId="14100"/>
          <ac:spMkLst>
            <pc:docMk/>
            <pc:sldMk cId="1897733787" sldId="552"/>
            <ac:spMk id="7" creationId="{32C4BC98-5515-4FF2-F459-A5F14785C7F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CAD8F-B0FB-E64B-88A3-44CD15B2B5E9}" type="datetimeFigureOut">
              <a:rPr lang="en-CN"/>
              <a:t>2023/10/26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67A13-9A9D-794E-BB52-835B9AFB237A}" type="slidenum">
              <a:rPr lang="en-CN"/>
              <a:t>‹#›</a:t>
            </a:fld>
            <a:endParaRPr lang="en-CN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06396381-EB3C-E8FF-3D29-5FA7FA0E64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55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大家好，我是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Work Sans" pitchFamily="2" charset="77"/>
              </a:rPr>
              <a:t>liu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 yu，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我是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pulsar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Work Sans" pitchFamily="2" charset="77"/>
              </a:rPr>
              <a:t>pmc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 member，</a:t>
            </a:r>
            <a:r>
              <a:rPr lang="zh-CN" altLang="en-US" sz="1800" b="0" i="0" u="none" strike="noStrike">
                <a:solidFill>
                  <a:srgbClr val="000000"/>
                </a:solidFill>
                <a:effectLst/>
                <a:latin typeface="Work Sans" pitchFamily="2" charset="77"/>
              </a:rPr>
              <a:t>今天分享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的主题是，如何通过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PR title 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优化开发者体验</a:t>
            </a:r>
            <a:endParaRPr lang="zh-CN" altLang="en-US" b="0" dirty="0">
              <a:effectLst/>
            </a:endParaRPr>
          </a:p>
          <a:p>
            <a:br>
              <a:rPr lang="zh-CN" altLang="en-US" dirty="0"/>
            </a:b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7A13-9A9D-794E-BB52-835B9AFB237A}" type="slidenum">
              <a:rPr lang="en-CN" smtClean="0"/>
              <a:t>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120843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先做个小调查，大家在提交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PR 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时，都是怎样写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title 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的？</a:t>
            </a:r>
            <a:endParaRPr lang="zh-CN" alt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zh-CN" altLang="en-US" b="0" dirty="0">
                <a:effectLst/>
              </a:rPr>
            </a:b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是不是像这张图一样，比较随意。这张图是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pulsar 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过去的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PR 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列表，写法五花八门，我观察了一下，很多社区都是这样的。</a:t>
            </a:r>
            <a:endParaRPr lang="zh-CN" alt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zh-CN" altLang="en-US" b="0" dirty="0">
                <a:effectLst/>
              </a:rPr>
            </a:br>
            <a:br>
              <a:rPr lang="zh-CN" altLang="en-US" dirty="0"/>
            </a:b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7A13-9A9D-794E-BB52-835B9AFB237A}" type="slidenum">
              <a:rPr lang="en-CN" smtClean="0"/>
              <a:t>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98629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但现在，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pulsar 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的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PR 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列表是这样的，统一、规范、有序。</a:t>
            </a:r>
            <a:endParaRPr lang="zh-CN" altLang="en-US" sz="1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zh-CN" altLang="en-US" sz="1800" b="0" dirty="0">
                <a:effectLst/>
              </a:rPr>
            </a:b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虽然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PR title 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的写法并不是影响社区发展的核心因素，但它能反应社区的精神面貌。</a:t>
            </a:r>
            <a:endParaRPr lang="zh-CN" altLang="en-US" sz="1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zh-CN" altLang="en-US" sz="1800" b="0" dirty="0">
                <a:effectLst/>
              </a:rPr>
            </a:b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那么从杂乱无章到秩序井然，我们是怎么做的呢？</a:t>
            </a:r>
            <a:endParaRPr lang="zh-CN" altLang="en-US" sz="1800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7A13-9A9D-794E-BB52-835B9AFB237A}" type="slidenum">
              <a:rPr lang="en-CN" smtClean="0"/>
              <a:t>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815436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简单来说，有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2 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步</a:t>
            </a:r>
            <a:endParaRPr lang="zh-CN" alt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zh-CN" altLang="en-US" b="0" dirty="0">
                <a:effectLst/>
              </a:rPr>
            </a:b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第一步，制定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PR title 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命名规范，我们参考了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Conventional Commits，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并结合了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pulsar 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的特点，定制化了一版。</a:t>
            </a:r>
            <a:endParaRPr lang="zh-CN" alt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zh-CN" altLang="en-US" b="0" dirty="0">
                <a:effectLst/>
              </a:rPr>
            </a:b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来看个例子，这是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PR title 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对比，蓝色的是规范前的，黄色是规范后的。</a:t>
            </a:r>
            <a:endParaRPr lang="zh-CN" alt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zh-CN" altLang="en-US" b="0" dirty="0">
                <a:effectLst/>
              </a:rPr>
            </a:b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可以看出，规范后的看起来，信息更加完整、准确、清晰。</a:t>
            </a:r>
            <a:endParaRPr lang="zh-CN" alt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zh-CN" altLang="en-US" b="0" dirty="0">
                <a:effectLst/>
              </a:rPr>
            </a:b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也就是说，这个规范将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PR title 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拆成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3 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个部分：</a:t>
            </a:r>
            <a:endParaRPr lang="zh-CN" alt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Work Sans" pitchFamily="2" charset="77"/>
              </a:rPr>
              <a:t>type，scope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 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和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summary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type 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指的是你改动了什么，比如，提交了一个功能、修复了一个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bug，</a:t>
            </a:r>
            <a:endParaRPr lang="zh-CN" alt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zh-CN" altLang="en-US" b="0" dirty="0"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scope 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指的是你在哪里进行了这个改动，它是基于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pulsar 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的功能模块。</a:t>
            </a:r>
            <a:endParaRPr lang="zh-CN" alt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zh-CN" altLang="en-US" b="0" dirty="0"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summary 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是改动的总结，需要尽量用正面的方式来描述。</a:t>
            </a:r>
            <a:endParaRPr lang="zh-CN" altLang="en-US" b="0" dirty="0">
              <a:effectLst/>
            </a:endParaRPr>
          </a:p>
          <a:p>
            <a:br>
              <a:rPr lang="zh-CN" altLang="en-US" b="0" dirty="0">
                <a:effectLst/>
              </a:rPr>
            </a:b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7A13-9A9D-794E-BB52-835B9AFB237A}" type="slidenum">
              <a:rPr lang="en-CN" smtClean="0"/>
              <a:t>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4715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为了让规范更好地落地，所以第二步，我们在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Work Sans" pitchFamily="2" charset="77"/>
              </a:rPr>
              <a:t>github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 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中增加了一个检查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PR title 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的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check，</a:t>
            </a:r>
          </a:p>
          <a:p>
            <a:endParaRPr lang="en-US" altLang="zh-CN" sz="1800" b="0" i="0" u="none" strike="noStrike" dirty="0">
              <a:solidFill>
                <a:srgbClr val="000000"/>
              </a:solidFill>
              <a:effectLst/>
              <a:latin typeface="Work Sans" pitchFamily="2" charset="77"/>
            </a:endParaRPr>
          </a:p>
          <a:p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如果你没按规范写，这个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check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会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fail，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当然它是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optional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的，并不影响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PR 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的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merge，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但它是一个醒目的提示。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7A13-9A9D-794E-BB52-835B9AFB237A}" type="slidenum">
              <a:rPr lang="en-CN" smtClean="0"/>
              <a:t>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52909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这个规范是在去年落地的，那这一年多来以来，它给我们带来了哪些价值呢？</a:t>
            </a:r>
            <a:endParaRPr lang="zh-CN" alt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zh-CN" altLang="en-US" b="0" dirty="0">
                <a:effectLst/>
              </a:rPr>
            </a:b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● 首先，对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PR author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而言，它能提醒你三思自己的改动，因为如果你无法用一个简单的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title 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来描述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PR，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这说明它可能包括了太多的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change，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altLang="zh-CN" sz="1800" b="0" i="0" u="none" strike="noStrike" dirty="0">
              <a:solidFill>
                <a:srgbClr val="000000"/>
              </a:solidFill>
              <a:effectLst/>
              <a:latin typeface="Work Sans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比如说，改了多个模块，这种情况下你最好拆成几个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PR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来提交，根据研究报告显示，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PR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最理想的大小是改动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50 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行。这样对作者和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reviewer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来说都不会是太大的负担。</a:t>
            </a:r>
            <a:endParaRPr lang="zh-CN" alt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zh-CN" altLang="en-US" b="0" dirty="0">
                <a:effectLst/>
              </a:rPr>
            </a:b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● 对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PR reviewer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而言，它提高了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review 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的效率，因为在没有仔细阅读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pr description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的情况下，能迅速地知道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PR 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做了什么改动。</a:t>
            </a:r>
            <a:endParaRPr lang="zh-CN" alt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zh-CN" altLang="en-US" b="0" dirty="0">
                <a:effectLst/>
              </a:rPr>
            </a:b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● 对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release manager 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而言，它能帮助快速生成一份高质量的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release notes，</a:t>
            </a:r>
            <a:r>
              <a:rPr lang="zh-CN" altLang="en-US" sz="1800" b="0" i="0" u="none" strike="noStrike">
                <a:solidFill>
                  <a:srgbClr val="000000"/>
                </a:solidFill>
                <a:effectLst/>
                <a:latin typeface="Work Sans" pitchFamily="2" charset="77"/>
              </a:rPr>
              <a:t>因为生成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release notes 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的脚本是直接抓取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PR title，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如果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title 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质量好，那么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release notes 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也无需二次修改，可以直接发布。</a:t>
            </a:r>
            <a:endParaRPr lang="zh-CN" alt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zh-CN" altLang="en-US" b="0" dirty="0">
                <a:effectLst/>
              </a:rPr>
            </a:b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● 对于社区所有成员而言，它能提高信息的使用和查找效率，提升社区整体合作力。</a:t>
            </a:r>
            <a:endParaRPr lang="zh-CN" alt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zh-CN" altLang="en-US" b="0" dirty="0">
                <a:effectLst/>
              </a:rPr>
            </a:b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● 对于项目本身而言，它能树立一个不错的形象，就好像你去朋友家作客，推开门看到的是干净整洁的客厅，印象分一下就很好。</a:t>
            </a:r>
            <a:endParaRPr lang="zh-CN" altLang="en-US" b="0" dirty="0">
              <a:effectLst/>
            </a:endParaRPr>
          </a:p>
          <a:p>
            <a:br>
              <a:rPr lang="zh-CN" altLang="en-US" dirty="0"/>
            </a:b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7A13-9A9D-794E-BB52-835B9AFB237A}" type="slidenum">
              <a:rPr lang="en-CN" smtClean="0"/>
              <a:t>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38500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PR title 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看起来是一件不大的事，但是对于社区而言，却是一个重大的改动，因为它改变了所有人的习惯。</a:t>
            </a:r>
            <a:endParaRPr lang="zh-CN" alt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zh-CN" altLang="en-US" b="0" dirty="0">
                <a:effectLst/>
              </a:rPr>
            </a:b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这事儿给我带来的一个启示，我们通常认为，用户的习惯是很难改变的，但只要注意方法和恰当引导，也是能无痛实现的。</a:t>
            </a:r>
            <a:endParaRPr lang="en-US" altLang="zh-CN" sz="1800" b="0" i="0" u="none" strike="noStrike" dirty="0">
              <a:solidFill>
                <a:srgbClr val="000000"/>
              </a:solidFill>
              <a:effectLst/>
              <a:latin typeface="Work Sans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altLang="zh-CN" sz="1800" b="0" i="0" u="none" strike="noStrike" dirty="0">
              <a:solidFill>
                <a:srgbClr val="000000"/>
              </a:solidFill>
              <a:effectLst/>
              <a:latin typeface="Work Sans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这次之所以能成功，我总结了一下，是做到了这么几点：</a:t>
            </a:r>
            <a:endParaRPr lang="zh-CN" alt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zh-CN" altLang="en-US" b="0" dirty="0">
                <a:effectLst/>
              </a:rPr>
            </a:b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第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1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，让摩擦力尽可能地小。</a:t>
            </a:r>
            <a:endParaRPr lang="zh-CN" alt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这次虽然引入了新的规范，但规则简单，乎是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0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学习成本；而且使用频次很高，久而久之，这种行为容易进入潜意识，甚至形成肌肉记忆。</a:t>
            </a:r>
            <a:endParaRPr lang="zh-CN" alt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zh-CN" altLang="en-US" b="0" dirty="0">
                <a:effectLst/>
              </a:rPr>
            </a:b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第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2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，提供超出用户预期的价值和体验。正如我们刚才说的，新规范给社区里带来了诸多价值，大家都能预判和享受。</a:t>
            </a:r>
            <a:endParaRPr lang="zh-CN" alt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zh-CN" altLang="en-US" b="0" dirty="0">
                <a:effectLst/>
              </a:rPr>
            </a:b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第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3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，善用头羊效应。在推出规范之前，我们和社区一些大佬们沟通，得到了他们认可，大佬们带队遵守，我们都不用说服其他开发者，大家都自觉跟上节奏，以免掉队。</a:t>
            </a:r>
            <a:endParaRPr lang="zh-CN" altLang="en-US" b="0" dirty="0">
              <a:effectLst/>
            </a:endParaRPr>
          </a:p>
          <a:p>
            <a:br>
              <a:rPr lang="zh-CN" altLang="en-US" dirty="0"/>
            </a:b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7A13-9A9D-794E-BB52-835B9AFB237A}" type="slidenum">
              <a:rPr lang="en-CN" smtClean="0"/>
              <a:t>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86651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最后，附上一些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reference，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涉及我刚才提到的一些点。</a:t>
            </a:r>
            <a:endParaRPr lang="en-US" altLang="zh-CN" sz="1800" b="0" i="0" u="none" strike="noStrike" dirty="0">
              <a:solidFill>
                <a:srgbClr val="000000"/>
              </a:solidFill>
              <a:effectLst/>
              <a:latin typeface="Work Sans" pitchFamily="2" charset="77"/>
            </a:endParaRPr>
          </a:p>
          <a:p>
            <a:endParaRPr lang="en-US" altLang="zh-CN" sz="1800" b="0" i="0" u="none" strike="noStrike" dirty="0">
              <a:solidFill>
                <a:srgbClr val="000000"/>
              </a:solidFill>
              <a:effectLst/>
              <a:latin typeface="Work Sans" pitchFamily="2" charset="77"/>
            </a:endParaRPr>
          </a:p>
          <a:p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Work Sans" pitchFamily="2" charset="77"/>
              </a:rPr>
              <a:t>这张二维码是我的微信，欢迎大家随时找我唠嗑。希望今天的分享能给大家带来一点共鸣，谢谢。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67A13-9A9D-794E-BB52-835B9AFB237A}" type="slidenum">
              <a:rPr lang="en-CN" smtClean="0"/>
              <a:t>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145226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Master" Target="../slideMasters/slideMaster1.xml"/><Relationship Id="rId1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4.png"/><Relationship Id="rId2" Type="http://schemas.openxmlformats.org/officeDocument/2006/relationships/tags" Target="../tags/tag2.xml"/><Relationship Id="rId16" Type="http://schemas.openxmlformats.org/officeDocument/2006/relationships/image" Target="../media/image3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2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slideMaster" Target="../slideMasters/slideMaster2.xml"/><Relationship Id="rId18" Type="http://schemas.openxmlformats.org/officeDocument/2006/relationships/image" Target="../media/image5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image" Target="../media/image4.png"/><Relationship Id="rId2" Type="http://schemas.openxmlformats.org/officeDocument/2006/relationships/tags" Target="../tags/tag15.xml"/><Relationship Id="rId16" Type="http://schemas.openxmlformats.org/officeDocument/2006/relationships/image" Target="../media/image3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image" Target="../media/image2.png"/><Relationship Id="rId10" Type="http://schemas.openxmlformats.org/officeDocument/2006/relationships/tags" Target="../tags/tag23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B93FC-639E-029F-98EF-872577746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241F8-445E-C053-641E-7BE7D7FAC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A80D7-839B-F546-2E2A-99B99DCB6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C8DA-E866-7643-86C7-7CFCAF47AC28}" type="datetime1">
              <a:rPr lang="en-CN"/>
              <a:t>2023/10/26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34924-0F71-4013-14D8-216CD776A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55EB8-7416-AAC3-0E42-07ED00F58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CEC-0643-944C-A285-6610E2840D23}" type="slidenum">
              <a:rPr lang="en-CN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6957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6F09-86CD-4794-4CE7-E6B6CD8A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F528CE-384F-9111-B702-AF4A48C87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85048-D741-2510-51FE-E322544F2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614B-8740-0D4E-9485-008CB44DF4BF}" type="datetime1">
              <a:rPr lang="en-CN"/>
              <a:t>2023/10/26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6A67E-B690-23BD-80FA-51FEB284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EF977-D0EC-B81F-34BD-10B856B7B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CEC-0643-944C-A285-6610E2840D23}" type="slidenum">
              <a:rPr lang="en-CN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7256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C383C-2FB4-98C8-91F2-0C494BE472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9CDAF3-E9CA-1B68-09DF-B589FC280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06D4C-4BA1-BE28-39E7-2A409FEA1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9A8B-82A1-934C-B369-4CE34E165249}" type="datetime1">
              <a:rPr lang="en-CN"/>
              <a:t>2023/10/26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8883F-50D1-361D-250A-E114C0B16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DECFD-BCA2-0C55-C366-2802416E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CEC-0643-944C-A285-6610E2840D23}" type="slidenum">
              <a:rPr lang="en-CN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21604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0"/>
          <p:cNvSpPr/>
          <p:nvPr userDrawn="1">
            <p:custDataLst>
              <p:tags r:id="rId1"/>
            </p:custDataLst>
          </p:nvPr>
        </p:nvSpPr>
        <p:spPr>
          <a:xfrm>
            <a:off x="1011945" y="3774594"/>
            <a:ext cx="3873176" cy="1351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WeChat Official Account:</a:t>
            </a:r>
            <a:r>
              <a:rPr lang="en-US" altLang="zh-CN" sz="1400" kern="1700" baseline="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 </a:t>
            </a:r>
            <a:r>
              <a:rPr lang="zh-CN" altLang="en-US" sz="14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开源社</a:t>
            </a:r>
            <a:r>
              <a:rPr lang="en-US" sz="14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KAIYUANSHE</a:t>
            </a:r>
          </a:p>
          <a:p>
            <a:pPr algn="l"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WeChat Channels:</a:t>
            </a:r>
            <a:r>
              <a:rPr lang="en-US" altLang="zh-CN" sz="1400" kern="1700" baseline="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 </a:t>
            </a:r>
            <a:r>
              <a:rPr lang="zh-CN" altLang="en-US" sz="14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开源社</a:t>
            </a:r>
            <a:r>
              <a:rPr lang="en-US" sz="14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KAIYUANSHE</a:t>
            </a:r>
          </a:p>
          <a:p>
            <a:pPr algn="l"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Weibo:</a:t>
            </a:r>
            <a:r>
              <a:rPr lang="en-US" altLang="zh-CN" sz="1400" kern="1700" baseline="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 </a:t>
            </a:r>
            <a:r>
              <a:rPr lang="zh-CN" altLang="en-US" sz="14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开源社</a:t>
            </a:r>
          </a:p>
          <a:p>
            <a:pPr algn="l">
              <a:lnSpc>
                <a:spcPct val="150000"/>
              </a:lnSpc>
            </a:pPr>
            <a:r>
              <a:rPr lang="en-US" sz="1400" kern="1700" dirty="0" err="1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Bilibili</a:t>
            </a:r>
            <a:r>
              <a:rPr lang="en-US" sz="14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:</a:t>
            </a:r>
            <a:r>
              <a:rPr lang="en-US" sz="1400" kern="1700" baseline="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 </a:t>
            </a:r>
            <a:r>
              <a:rPr lang="zh-CN" altLang="en-US" sz="14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  <a:sym typeface="+mn-ea"/>
              </a:rPr>
              <a:t>开源社</a:t>
            </a:r>
            <a:r>
              <a:rPr lang="en-US" sz="14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  <a:sym typeface="+mn-ea"/>
              </a:rPr>
              <a:t>KAIYUANSHE</a:t>
            </a:r>
            <a:endParaRPr lang="zh-CN" altLang="en-US" sz="1400" kern="1700" dirty="0">
              <a:solidFill>
                <a:srgbClr val="445185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  <a:cs typeface="黑体" panose="02010609060101010101" charset="-122"/>
            </a:endParaRPr>
          </a:p>
        </p:txBody>
      </p:sp>
      <p:sp>
        <p:nvSpPr>
          <p:cNvPr id="40" name="Rectangle 50"/>
          <p:cNvSpPr/>
          <p:nvPr userDrawn="1">
            <p:custDataLst>
              <p:tags r:id="rId2"/>
            </p:custDataLst>
          </p:nvPr>
        </p:nvSpPr>
        <p:spPr>
          <a:xfrm>
            <a:off x="5007297" y="3774203"/>
            <a:ext cx="2616422" cy="1351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kern="1700" dirty="0" err="1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Jianshu</a:t>
            </a:r>
            <a:r>
              <a:rPr lang="en-US" altLang="zh-CN" sz="14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:</a:t>
            </a:r>
            <a:r>
              <a:rPr lang="en-US" altLang="zh-CN" sz="1400" kern="1700" baseline="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 </a:t>
            </a:r>
            <a:r>
              <a:rPr lang="zh-CN" altLang="en-US" sz="14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开源社</a:t>
            </a:r>
          </a:p>
          <a:p>
            <a:pPr>
              <a:lnSpc>
                <a:spcPct val="150000"/>
              </a:lnSpc>
            </a:pPr>
            <a:r>
              <a:rPr lang="en-US" altLang="zh-CN" sz="1400" kern="1700" dirty="0" err="1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TouTiao</a:t>
            </a:r>
            <a:r>
              <a:rPr lang="en-US" altLang="zh-CN" sz="14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:</a:t>
            </a:r>
            <a:r>
              <a:rPr lang="en-US" altLang="zh-CN" sz="1400" kern="1700" baseline="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 </a:t>
            </a:r>
            <a:r>
              <a:rPr lang="zh-CN" altLang="en-US" sz="14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开源社</a:t>
            </a: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Facebook:</a:t>
            </a:r>
            <a:r>
              <a:rPr lang="en-US" altLang="zh-CN" sz="1400" kern="1700" baseline="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 </a:t>
            </a:r>
            <a:r>
              <a:rPr lang="en-US" altLang="zh-CN" sz="1400" kern="1700" dirty="0" err="1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KaiyuansheChina</a:t>
            </a:r>
            <a:endParaRPr lang="en-US" altLang="zh-CN" sz="1400" kern="1700" dirty="0">
              <a:solidFill>
                <a:srgbClr val="445185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Twitter: </a:t>
            </a:r>
            <a:r>
              <a:rPr lang="zh-CN" altLang="en-US" sz="14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开源社</a:t>
            </a:r>
            <a:r>
              <a:rPr lang="en-US" altLang="zh-CN" sz="14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KAIYUANSHE</a:t>
            </a: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8078470" y="3173096"/>
            <a:ext cx="1470025" cy="2600073"/>
            <a:chOff x="15532" y="5341"/>
            <a:chExt cx="2488" cy="4399"/>
          </a:xfrm>
        </p:grpSpPr>
        <p:sp>
          <p:nvSpPr>
            <p:cNvPr id="5" name="矩形 4"/>
            <p:cNvSpPr/>
            <p:nvPr>
              <p:custDataLst>
                <p:tags r:id="rId9"/>
              </p:custDataLst>
            </p:nvPr>
          </p:nvSpPr>
          <p:spPr>
            <a:xfrm>
              <a:off x="15583" y="6358"/>
              <a:ext cx="2371" cy="2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>
              <p:custDataLst>
                <p:tags r:id="rId10"/>
              </p:custDataLst>
            </p:nvPr>
          </p:nvSpPr>
          <p:spPr>
            <a:xfrm>
              <a:off x="15532" y="8804"/>
              <a:ext cx="2488" cy="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rgbClr val="445185"/>
                  </a:solidFill>
                  <a:latin typeface="思源黑体 CN Light" panose="020B0300000000000000" charset="-122"/>
                  <a:ea typeface="思源黑体 CN Light" panose="020B0300000000000000" charset="-122"/>
                </a:rPr>
                <a:t>Scan to Follow KAIYUANSHE WeChat Account</a:t>
              </a:r>
              <a:endParaRPr lang="zh-CN" altLang="en-US" sz="1000" dirty="0">
                <a:solidFill>
                  <a:srgbClr val="445185"/>
                </a:solidFill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2" y="6380"/>
              <a:ext cx="2334" cy="2334"/>
            </a:xfrm>
            <a:prstGeom prst="rect">
              <a:avLst/>
            </a:prstGeom>
          </p:spPr>
        </p:pic>
        <p:pic>
          <p:nvPicPr>
            <p:cNvPr id="14" name="图片 13" descr="小O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 rot="20940000">
              <a:off x="16312" y="5341"/>
              <a:ext cx="980" cy="1105"/>
            </a:xfrm>
            <a:prstGeom prst="rect">
              <a:avLst/>
            </a:prstGeom>
          </p:spPr>
        </p:pic>
      </p:grp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4"/>
            </p:custDataLst>
          </p:nvPr>
        </p:nvSpPr>
        <p:spPr>
          <a:xfrm rot="1980000">
            <a:off x="7983220" y="1541780"/>
            <a:ext cx="300355" cy="306705"/>
          </a:xfrm>
          <a:prstGeom prst="ellipse">
            <a:avLst/>
          </a:prstGeom>
          <a:gradFill>
            <a:gsLst>
              <a:gs pos="10000">
                <a:srgbClr val="A5D7F2"/>
              </a:gs>
              <a:gs pos="84000">
                <a:srgbClr val="36A9E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 userDrawn="1">
            <p:custDataLst>
              <p:tags r:id="rId5"/>
            </p:custDataLst>
          </p:nvPr>
        </p:nvSpPr>
        <p:spPr>
          <a:xfrm rot="15300000">
            <a:off x="11022330" y="2157730"/>
            <a:ext cx="292100" cy="292100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山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 flipH="1">
            <a:off x="-706755" y="5791835"/>
            <a:ext cx="3825875" cy="1066165"/>
          </a:xfrm>
          <a:prstGeom prst="rect">
            <a:avLst/>
          </a:prstGeom>
        </p:spPr>
      </p:pic>
      <p:sp>
        <p:nvSpPr>
          <p:cNvPr id="15" name="椭圆 14"/>
          <p:cNvSpPr/>
          <p:nvPr userDrawn="1">
            <p:custDataLst>
              <p:tags r:id="rId7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 descr="山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738485" y="4728210"/>
            <a:ext cx="1453515" cy="2548890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1012190" y="830580"/>
            <a:ext cx="5925820" cy="246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思源黑体 CN Bold" panose="020B0800000000000000" pitchFamily="34" charset="-128"/>
                <a:ea typeface="思源黑体 CN Bold" panose="020B0800000000000000" pitchFamily="34" charset="-128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77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B93FC-639E-029F-98EF-872577746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241F8-445E-C053-641E-7BE7D7FAC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A80D7-839B-F546-2E2A-99B99DCB6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C8DA-E866-7643-86C7-7CFCAF47AC28}" type="datetime1">
              <a:rPr lang="en-CN"/>
              <a:t>2023/10/26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34924-0F71-4013-14D8-216CD776A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55EB8-7416-AAC3-0E42-07ED00F58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CEC-0643-944C-A285-6610E2840D23}" type="slidenum">
              <a:rPr lang="en-CN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010283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CBE03-6ED6-9780-0853-8A9067559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964A8-CE82-F71B-32BC-DE2418CCB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13110-EABC-1433-32ED-92CF4886F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1434-79DB-2A4A-B31E-BAEE2F7A22D2}" type="datetime1">
              <a:rPr lang="en-CN"/>
              <a:t>2023/10/26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8D9BD-DE63-AE31-3348-7EBA7DE46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3474A-3702-D20D-139A-305A7C7A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CEC-0643-944C-A285-6610E2840D23}" type="slidenum">
              <a:rPr lang="en-CN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02018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68D12-9BBB-5B39-FD3E-A318F9BC8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6E3A7-9161-FE16-B510-6C04BD3DE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D9160-DA85-9698-0CD3-5B160B876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8789-629E-8C4B-A630-408EB4D87C41}" type="datetime1">
              <a:rPr lang="en-CN"/>
              <a:t>2023/10/26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0E8A6-985D-06A0-1B02-21A0BD90C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A1884-1B36-1FA2-1E59-E98B69B63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CEC-0643-944C-A285-6610E2840D23}" type="slidenum">
              <a:rPr lang="en-CN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29154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75D55-F769-96C7-F8D0-5C5202D88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F9844-C1E8-4C8F-00F6-56D3F033C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D5668-ED01-F3E8-6A1B-9A15D6665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D97CE-74E7-A1EA-526C-28D0D671A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680E-3108-7F49-BC65-424E9EE829F5}" type="datetime1">
              <a:rPr lang="en-CN"/>
              <a:t>2023/10/26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B34F8-2B62-215E-25B8-A4C76FB04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9CCCC-13A7-4C55-325A-47BDA3AD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CEC-0643-944C-A285-6610E2840D23}" type="slidenum">
              <a:rPr lang="en-CN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59862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1678A-86C4-3778-D578-1E4160D88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52A99-E755-C750-EB6E-CEA5AF403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DA25CA-1615-3EB7-F09A-7C7515FAA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906931-DF1B-D61E-7915-A966D6899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5124AC-9A73-9C2F-7047-BA0917583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F8A634-F128-20C2-3AB9-7EA7BA77F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E852-3EB6-0E43-978E-3F24FC718D47}" type="datetime1">
              <a:rPr lang="en-CN"/>
              <a:t>2023/10/26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F58C4-61C0-FC04-B5B1-BABF61713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83B4B9-810C-5FCD-7094-464737CE6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CEC-0643-944C-A285-6610E2840D23}" type="slidenum">
              <a:rPr lang="en-CN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49813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12BBB-70BF-864F-0B65-86BBF027C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9C57C-C132-EB2F-337D-55E586D8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5B40-B744-BB46-9CEF-BDA64CD459EA}" type="datetime1">
              <a:rPr lang="en-CN"/>
              <a:t>2023/10/26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8F2755-8690-395B-88DD-6B511AEA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2B0CD-664B-8D3C-9526-292388478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CEC-0643-944C-A285-6610E2840D23}" type="slidenum">
              <a:rPr lang="en-CN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95152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D89277-B395-883B-3609-73108F8E9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505A-EA60-AF46-8C7D-5B4651439F82}" type="datetime1">
              <a:rPr lang="en-CN"/>
              <a:t>2023/10/26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53F131-C090-7812-6DA2-6D1280517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9CA00-0021-B2E2-0764-425CE0137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CEC-0643-944C-A285-6610E2840D23}" type="slidenum">
              <a:rPr lang="en-CN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4280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CBE03-6ED6-9780-0853-8A9067559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964A8-CE82-F71B-32BC-DE2418CCB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13110-EABC-1433-32ED-92CF4886F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1434-79DB-2A4A-B31E-BAEE2F7A22D2}" type="datetime1">
              <a:rPr lang="en-CN"/>
              <a:t>2023/10/26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8D9BD-DE63-AE31-3348-7EBA7DE46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3474A-3702-D20D-139A-305A7C7A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CEC-0643-944C-A285-6610E2840D23}" type="slidenum">
              <a:rPr lang="en-CN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92733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02524-0197-433B-3753-3AD25697E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56B77-5577-3059-E9E8-E6C6E1055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568806-1FA1-2160-5A3E-46F6B23B6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E6952-EFEE-580F-DC61-891189DEC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7FCE-FB27-7442-B8C0-E59654D36ED1}" type="datetime1">
              <a:rPr lang="en-CN"/>
              <a:t>2023/10/26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D65E9-B2EA-EDAC-D467-4AD5F04F2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8120B-ADD0-BF0A-DBF3-25D60FC7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CEC-0643-944C-A285-6610E2840D23}" type="slidenum">
              <a:rPr lang="en-CN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522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CDDEA-D549-3A1A-96B2-79C0D004E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3E50F-708F-3DC8-0716-0436905928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DD6244-51A1-5780-A401-134C4FD02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B50932-4C84-1EA4-8928-534BC8BAE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1BE6-F970-A145-B9AE-701209624CC4}" type="datetime1">
              <a:rPr lang="en-CN"/>
              <a:t>2023/10/26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31681-2CEA-1A43-9D42-E43ACC001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627B3-813E-32F9-5A74-D257E3B1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CEC-0643-944C-A285-6610E2840D23}" type="slidenum">
              <a:rPr lang="en-CN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833652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6F09-86CD-4794-4CE7-E6B6CD8A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F528CE-384F-9111-B702-AF4A48C87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85048-D741-2510-51FE-E322544F2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614B-8740-0D4E-9485-008CB44DF4BF}" type="datetime1">
              <a:rPr lang="en-CN"/>
              <a:t>2023/10/26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6A67E-B690-23BD-80FA-51FEB284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EF977-D0EC-B81F-34BD-10B856B7B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CEC-0643-944C-A285-6610E2840D23}" type="slidenum">
              <a:rPr lang="en-CN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67903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C383C-2FB4-98C8-91F2-0C494BE472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9CDAF3-E9CA-1B68-09DF-B589FC280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06D4C-4BA1-BE28-39E7-2A409FEA1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9A8B-82A1-934C-B369-4CE34E165249}" type="datetime1">
              <a:rPr lang="en-CN"/>
              <a:t>2023/10/26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8883F-50D1-361D-250A-E114C0B16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DECFD-BCA2-0C55-C366-2802416E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CEC-0643-944C-A285-6610E2840D23}" type="slidenum">
              <a:rPr lang="en-CN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45625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56920" y="2160905"/>
            <a:ext cx="6134735" cy="1325880"/>
          </a:xfrm>
        </p:spPr>
        <p:txBody>
          <a:bodyPr/>
          <a:lstStyle>
            <a:lvl1pPr>
              <a:def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r>
              <a:rPr lang="zh-CN" altLang="en-US"/>
              <a:t>单击此处编辑</a:t>
            </a:r>
            <a:br>
              <a:rPr lang="zh-CN" altLang="en-US"/>
            </a:br>
            <a:r>
              <a:rPr lang="zh-CN" altLang="en-US"/>
              <a:t>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200" y="534670"/>
            <a:ext cx="1807845" cy="608965"/>
          </a:xfrm>
          <a:prstGeom prst="rect">
            <a:avLst/>
          </a:prstGeom>
        </p:spPr>
      </p:pic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756920" y="3779520"/>
            <a:ext cx="6135370" cy="866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759102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0"/>
          <p:cNvSpPr/>
          <p:nvPr userDrawn="1">
            <p:custDataLst>
              <p:tags r:id="rId1"/>
            </p:custDataLst>
          </p:nvPr>
        </p:nvSpPr>
        <p:spPr>
          <a:xfrm>
            <a:off x="1011945" y="3774594"/>
            <a:ext cx="3873176" cy="1351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WeChat Official Account:</a:t>
            </a:r>
            <a:r>
              <a:rPr lang="en-US" altLang="zh-CN" sz="1400" kern="1700" baseline="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 </a:t>
            </a:r>
            <a:r>
              <a:rPr lang="zh-CN" altLang="en-US" sz="14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开源社</a:t>
            </a:r>
            <a:r>
              <a:rPr lang="en-US" sz="14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KAIYUANSHE</a:t>
            </a:r>
          </a:p>
          <a:p>
            <a:pPr algn="l"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WeChat Channels:</a:t>
            </a:r>
            <a:r>
              <a:rPr lang="en-US" altLang="zh-CN" sz="1400" kern="1700" baseline="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 </a:t>
            </a:r>
            <a:r>
              <a:rPr lang="zh-CN" altLang="en-US" sz="14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开源社</a:t>
            </a:r>
            <a:r>
              <a:rPr lang="en-US" sz="14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KAIYUANSHE</a:t>
            </a:r>
          </a:p>
          <a:p>
            <a:pPr algn="l"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Weibo:</a:t>
            </a:r>
            <a:r>
              <a:rPr lang="en-US" altLang="zh-CN" sz="1400" kern="1700" baseline="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 </a:t>
            </a:r>
            <a:r>
              <a:rPr lang="zh-CN" altLang="en-US" sz="14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开源社</a:t>
            </a:r>
          </a:p>
          <a:p>
            <a:pPr algn="l">
              <a:lnSpc>
                <a:spcPct val="150000"/>
              </a:lnSpc>
            </a:pPr>
            <a:r>
              <a:rPr lang="en-US" sz="1400" kern="1700" dirty="0" err="1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Bilibili</a:t>
            </a:r>
            <a:r>
              <a:rPr lang="en-US" sz="14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:</a:t>
            </a:r>
            <a:r>
              <a:rPr lang="en-US" sz="1400" kern="1700" baseline="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 </a:t>
            </a:r>
            <a:r>
              <a:rPr lang="zh-CN" altLang="en-US" sz="14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  <a:sym typeface="+mn-ea"/>
              </a:rPr>
              <a:t>开源社</a:t>
            </a:r>
            <a:r>
              <a:rPr lang="en-US" sz="14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  <a:sym typeface="+mn-ea"/>
              </a:rPr>
              <a:t>KAIYUANSHE</a:t>
            </a:r>
            <a:endParaRPr lang="zh-CN" altLang="en-US" sz="1400" kern="1700" dirty="0">
              <a:solidFill>
                <a:srgbClr val="445185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  <a:cs typeface="黑体" panose="02010609060101010101" charset="-122"/>
            </a:endParaRPr>
          </a:p>
        </p:txBody>
      </p:sp>
      <p:sp>
        <p:nvSpPr>
          <p:cNvPr id="40" name="Rectangle 50"/>
          <p:cNvSpPr/>
          <p:nvPr userDrawn="1">
            <p:custDataLst>
              <p:tags r:id="rId2"/>
            </p:custDataLst>
          </p:nvPr>
        </p:nvSpPr>
        <p:spPr>
          <a:xfrm>
            <a:off x="5007297" y="3774203"/>
            <a:ext cx="2616422" cy="1351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kern="1700" dirty="0" err="1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Jianshu</a:t>
            </a:r>
            <a:r>
              <a:rPr lang="en-US" altLang="zh-CN" sz="14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:</a:t>
            </a:r>
            <a:r>
              <a:rPr lang="en-US" altLang="zh-CN" sz="1400" kern="1700" baseline="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 </a:t>
            </a:r>
            <a:r>
              <a:rPr lang="zh-CN" altLang="en-US" sz="14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开源社</a:t>
            </a:r>
          </a:p>
          <a:p>
            <a:pPr>
              <a:lnSpc>
                <a:spcPct val="150000"/>
              </a:lnSpc>
            </a:pPr>
            <a:r>
              <a:rPr lang="en-US" altLang="zh-CN" sz="1400" kern="1700" dirty="0" err="1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TouTiao</a:t>
            </a:r>
            <a:r>
              <a:rPr lang="en-US" altLang="zh-CN" sz="14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:</a:t>
            </a:r>
            <a:r>
              <a:rPr lang="en-US" altLang="zh-CN" sz="1400" kern="1700" baseline="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 </a:t>
            </a:r>
            <a:r>
              <a:rPr lang="zh-CN" altLang="en-US" sz="14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开源社</a:t>
            </a: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Facebook:</a:t>
            </a:r>
            <a:r>
              <a:rPr lang="en-US" altLang="zh-CN" sz="1400" kern="1700" baseline="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 </a:t>
            </a:r>
            <a:r>
              <a:rPr lang="en-US" altLang="zh-CN" sz="1400" kern="1700" dirty="0" err="1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KaiyuansheChina</a:t>
            </a:r>
            <a:endParaRPr lang="en-US" altLang="zh-CN" sz="1400" kern="1700" dirty="0">
              <a:solidFill>
                <a:srgbClr val="445185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Twitter: </a:t>
            </a:r>
            <a:r>
              <a:rPr lang="zh-CN" altLang="en-US" sz="14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开源社</a:t>
            </a:r>
            <a:r>
              <a:rPr lang="en-US" altLang="zh-CN" sz="1400" kern="1700" dirty="0">
                <a:solidFill>
                  <a:srgbClr val="445185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黑体" panose="02010609060101010101" charset="-122"/>
              </a:rPr>
              <a:t>KAIYUANSHE</a:t>
            </a: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8078470" y="3173096"/>
            <a:ext cx="1470025" cy="2600073"/>
            <a:chOff x="15532" y="5341"/>
            <a:chExt cx="2488" cy="4399"/>
          </a:xfrm>
        </p:grpSpPr>
        <p:sp>
          <p:nvSpPr>
            <p:cNvPr id="5" name="矩形 4"/>
            <p:cNvSpPr/>
            <p:nvPr>
              <p:custDataLst>
                <p:tags r:id="rId9"/>
              </p:custDataLst>
            </p:nvPr>
          </p:nvSpPr>
          <p:spPr>
            <a:xfrm>
              <a:off x="15583" y="6358"/>
              <a:ext cx="2371" cy="2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>
              <p:custDataLst>
                <p:tags r:id="rId10"/>
              </p:custDataLst>
            </p:nvPr>
          </p:nvSpPr>
          <p:spPr>
            <a:xfrm>
              <a:off x="15532" y="8804"/>
              <a:ext cx="2488" cy="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rgbClr val="445185"/>
                  </a:solidFill>
                  <a:latin typeface="思源黑体 CN Light" panose="020B0300000000000000" charset="-122"/>
                  <a:ea typeface="思源黑体 CN Light" panose="020B0300000000000000" charset="-122"/>
                </a:rPr>
                <a:t>Scan to Follow KAIYUANSHE WeChat Account</a:t>
              </a:r>
              <a:endParaRPr lang="zh-CN" altLang="en-US" sz="1000" dirty="0">
                <a:solidFill>
                  <a:srgbClr val="445185"/>
                </a:solidFill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2" y="6380"/>
              <a:ext cx="2334" cy="2334"/>
            </a:xfrm>
            <a:prstGeom prst="rect">
              <a:avLst/>
            </a:prstGeom>
          </p:spPr>
        </p:pic>
        <p:pic>
          <p:nvPicPr>
            <p:cNvPr id="14" name="图片 13" descr="小O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 rot="20940000">
              <a:off x="16312" y="5341"/>
              <a:ext cx="980" cy="1105"/>
            </a:xfrm>
            <a:prstGeom prst="rect">
              <a:avLst/>
            </a:prstGeom>
          </p:spPr>
        </p:pic>
      </p:grp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4"/>
            </p:custDataLst>
          </p:nvPr>
        </p:nvSpPr>
        <p:spPr>
          <a:xfrm rot="1980000">
            <a:off x="7983220" y="1541780"/>
            <a:ext cx="300355" cy="306705"/>
          </a:xfrm>
          <a:prstGeom prst="ellipse">
            <a:avLst/>
          </a:prstGeom>
          <a:gradFill>
            <a:gsLst>
              <a:gs pos="10000">
                <a:srgbClr val="A5D7F2"/>
              </a:gs>
              <a:gs pos="84000">
                <a:srgbClr val="36A9E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 userDrawn="1">
            <p:custDataLst>
              <p:tags r:id="rId5"/>
            </p:custDataLst>
          </p:nvPr>
        </p:nvSpPr>
        <p:spPr>
          <a:xfrm rot="15300000">
            <a:off x="11022330" y="2157730"/>
            <a:ext cx="292100" cy="292100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山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 flipH="1">
            <a:off x="-706755" y="5791835"/>
            <a:ext cx="3825875" cy="1066165"/>
          </a:xfrm>
          <a:prstGeom prst="rect">
            <a:avLst/>
          </a:prstGeom>
        </p:spPr>
      </p:pic>
      <p:sp>
        <p:nvSpPr>
          <p:cNvPr id="15" name="椭圆 14"/>
          <p:cNvSpPr/>
          <p:nvPr userDrawn="1">
            <p:custDataLst>
              <p:tags r:id="rId7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 descr="山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738485" y="4728210"/>
            <a:ext cx="1453515" cy="2548890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1012190" y="830580"/>
            <a:ext cx="5925820" cy="246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思源黑体 CN Bold" panose="020B0800000000000000" pitchFamily="34" charset="-128"/>
                <a:ea typeface="思源黑体 CN Bold" panose="020B0800000000000000" pitchFamily="34" charset="-128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698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68D12-9BBB-5B39-FD3E-A318F9BC8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6E3A7-9161-FE16-B510-6C04BD3DE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D9160-DA85-9698-0CD3-5B160B876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8789-629E-8C4B-A630-408EB4D87C41}" type="datetime1">
              <a:rPr lang="en-CN"/>
              <a:t>2023/10/26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0E8A6-985D-06A0-1B02-21A0BD90C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A1884-1B36-1FA2-1E59-E98B69B63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CEC-0643-944C-A285-6610E2840D23}" type="slidenum">
              <a:rPr lang="en-CN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5568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75D55-F769-96C7-F8D0-5C5202D88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F9844-C1E8-4C8F-00F6-56D3F033C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D5668-ED01-F3E8-6A1B-9A15D6665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D97CE-74E7-A1EA-526C-28D0D671A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680E-3108-7F49-BC65-424E9EE829F5}" type="datetime1">
              <a:rPr lang="en-CN"/>
              <a:t>2023/10/26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B34F8-2B62-215E-25B8-A4C76FB04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9CCCC-13A7-4C55-325A-47BDA3AD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CEC-0643-944C-A285-6610E2840D23}" type="slidenum">
              <a:rPr lang="en-CN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6305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1678A-86C4-3778-D578-1E4160D88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52A99-E755-C750-EB6E-CEA5AF403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DA25CA-1615-3EB7-F09A-7C7515FAA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906931-DF1B-D61E-7915-A966D6899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5124AC-9A73-9C2F-7047-BA0917583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F8A634-F128-20C2-3AB9-7EA7BA77F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E852-3EB6-0E43-978E-3F24FC718D47}" type="datetime1">
              <a:rPr lang="en-CN"/>
              <a:t>2023/10/26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F58C4-61C0-FC04-B5B1-BABF61713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83B4B9-810C-5FCD-7094-464737CE6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CEC-0643-944C-A285-6610E2840D23}" type="slidenum">
              <a:rPr lang="en-CN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45779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12BBB-70BF-864F-0B65-86BBF027C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9C57C-C132-EB2F-337D-55E586D8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5B40-B744-BB46-9CEF-BDA64CD459EA}" type="datetime1">
              <a:rPr lang="en-CN"/>
              <a:t>2023/10/26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8F2755-8690-395B-88DD-6B511AEA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2B0CD-664B-8D3C-9526-292388478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CEC-0643-944C-A285-6610E2840D23}" type="slidenum">
              <a:rPr lang="en-CN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0494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D89277-B395-883B-3609-73108F8E9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505A-EA60-AF46-8C7D-5B4651439F82}" type="datetime1">
              <a:rPr lang="en-CN"/>
              <a:t>2023/10/26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53F131-C090-7812-6DA2-6D1280517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9CA00-0021-B2E2-0764-425CE0137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CEC-0643-944C-A285-6610E2840D23}" type="slidenum">
              <a:rPr lang="en-CN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2416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02524-0197-433B-3753-3AD25697E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56B77-5577-3059-E9E8-E6C6E1055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568806-1FA1-2160-5A3E-46F6B23B6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E6952-EFEE-580F-DC61-891189DEC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7FCE-FB27-7442-B8C0-E59654D36ED1}" type="datetime1">
              <a:rPr lang="en-CN"/>
              <a:t>2023/10/26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D65E9-B2EA-EDAC-D467-4AD5F04F2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8120B-ADD0-BF0A-DBF3-25D60FC7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CEC-0643-944C-A285-6610E2840D23}" type="slidenum">
              <a:rPr lang="en-CN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88594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CDDEA-D549-3A1A-96B2-79C0D004E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3E50F-708F-3DC8-0716-0436905928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DD6244-51A1-5780-A401-134C4FD02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B50932-4C84-1EA4-8928-534BC8BAE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1BE6-F970-A145-B9AE-701209624CC4}" type="datetime1">
              <a:rPr lang="en-CN"/>
              <a:t>2023/10/26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31681-2CEA-1A43-9D42-E43ACC001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627B3-813E-32F9-5A74-D257E3B1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CEC-0643-944C-A285-6610E2840D23}" type="slidenum">
              <a:rPr lang="en-CN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8528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6BC150-4215-5FC9-087E-FB10BB80F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D3A98-E8C1-2D30-C61D-1DAB8E05E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8387F-0BB5-E233-392B-585D08EB4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2A878-64E2-3742-A386-42500BC4F50B}" type="datetime1">
              <a:rPr lang="en-CN"/>
              <a:t>2023/10/26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4A055-E1A7-A780-53F6-12D747539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953CA-5A6E-6A59-EF58-88D26E64B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FACEC-0643-944C-A285-6610E2840D23}" type="slidenum">
              <a:rPr lang="en-CN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480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6BC150-4215-5FC9-087E-FB10BB80F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D3A98-E8C1-2D30-C61D-1DAB8E05E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8387F-0BB5-E233-392B-585D08EB4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2A878-64E2-3742-A386-42500BC4F50B}" type="datetime1">
              <a:rPr lang="en-CN"/>
              <a:t>2023/10/26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4A055-E1A7-A780-53F6-12D747539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953CA-5A6E-6A59-EF58-88D26E64B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FACEC-0643-944C-A285-6610E2840D23}" type="slidenum">
              <a:rPr lang="en-CN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626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github.com/apache/pulsar/pulls" TargetMode="External"/><Relationship Id="rId7" Type="http://schemas.openxmlformats.org/officeDocument/2006/relationships/hyperlink" Target="https://graphite.dev/blog/the-ideal-pr-is-50-lines-lo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q=https://www.conventionalcommits.org/en/v1.0.0/&amp;sa=D&amp;source=docs&amp;ust=1692008776043264&amp;usg=AOvVaw1T_LVmZxqizXbrBraW_kNR" TargetMode="External"/><Relationship Id="rId5" Type="http://schemas.openxmlformats.org/officeDocument/2006/relationships/hyperlink" Target="https://docs.google.com/document/d/1sJlUNAHnYAbvu9UtEgCrn_oVTnVc1M5nHC19x1bFab4/edit" TargetMode="External"/><Relationship Id="rId4" Type="http://schemas.openxmlformats.org/officeDocument/2006/relationships/hyperlink" Target="https://docs.google.com/document/d/1d8Pw6ZbWk-_pCKdOmdvx9rnhPiyuxwq60_TrD68d7BA/edit?pli=1#heading=h.ahrjh91cqb4j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3">
            <a:extLst>
              <a:ext uri="{FF2B5EF4-FFF2-40B4-BE49-F238E27FC236}">
                <a16:creationId xmlns:a16="http://schemas.microsoft.com/office/drawing/2014/main" id="{EC78046C-F037-462C-4FF1-50BCD6E57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1311277"/>
            <a:ext cx="10368280" cy="3293063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unito" pitchFamily="2" charset="77"/>
                <a:sym typeface="OPPOSans H"/>
              </a:rPr>
              <a:t>Success</a:t>
            </a: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unito" pitchFamily="2" charset="77"/>
                <a:sym typeface="OPPOSans H"/>
              </a:rPr>
              <a:t> </a:t>
            </a: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unito" pitchFamily="2" charset="77"/>
                <a:sym typeface="OPPOSans H"/>
              </a:rPr>
              <a:t>Beyond Code: </a:t>
            </a:r>
            <a:b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unito" pitchFamily="2" charset="77"/>
                <a:sym typeface="OPPOSans H"/>
              </a:rPr>
            </a:b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unito" pitchFamily="2" charset="77"/>
                <a:sym typeface="OPPOSans H"/>
              </a:rPr>
              <a:t>Optimizing Developer Experience </a:t>
            </a:r>
            <a:b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unito" pitchFamily="2" charset="77"/>
                <a:sym typeface="OPPOSans H"/>
              </a:rPr>
            </a:b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unito" pitchFamily="2" charset="77"/>
                <a:sym typeface="OPPOSans H"/>
              </a:rPr>
              <a:t>Through PR Titles</a:t>
            </a:r>
            <a:endParaRPr lang="zh-CN" altLang="en-US" sz="4400" b="1" dirty="0">
              <a:latin typeface="Nunito" pitchFamily="2" charset="77"/>
              <a:ea typeface="+mj-ea"/>
              <a:cs typeface="+mj-cs"/>
            </a:endParaRPr>
          </a:p>
        </p:txBody>
      </p:sp>
      <p:sp>
        <p:nvSpPr>
          <p:cNvPr id="8" name="副标题 13">
            <a:extLst>
              <a:ext uri="{FF2B5EF4-FFF2-40B4-BE49-F238E27FC236}">
                <a16:creationId xmlns:a16="http://schemas.microsoft.com/office/drawing/2014/main" id="{FF2817D9-BD11-E164-2F8D-EA2871FE0EB5}"/>
              </a:ext>
            </a:extLst>
          </p:cNvPr>
          <p:cNvSpPr txBox="1">
            <a:spLocks/>
          </p:cNvSpPr>
          <p:nvPr/>
        </p:nvSpPr>
        <p:spPr>
          <a:xfrm>
            <a:off x="756920" y="4604340"/>
            <a:ext cx="6416040" cy="1753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Nunito" pitchFamily="2" charset="77"/>
                <a:ea typeface="华文楷体" panose="02010600040101010101" pitchFamily="2" charset="-122"/>
                <a:cs typeface="+mn-cs"/>
              </a:rPr>
              <a:t>Yu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Nunito" pitchFamily="2" charset="77"/>
                <a:ea typeface="华文楷体" panose="0201060004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Nunito" pitchFamily="2" charset="77"/>
                <a:ea typeface="华文楷体" panose="02010600040101010101" pitchFamily="2" charset="-122"/>
                <a:cs typeface="+mn-cs"/>
              </a:rPr>
              <a:t>Liu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Nunito" pitchFamily="2" charset="77"/>
                <a:ea typeface="华文楷体" panose="02010600040101010101" pitchFamily="2" charset="-122"/>
                <a:cs typeface="+mn-cs"/>
              </a:rPr>
              <a:t>Apache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Nunito" pitchFamily="2" charset="77"/>
                <a:ea typeface="华文楷体" panose="0201060004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Nunito" pitchFamily="2" charset="77"/>
                <a:ea typeface="华文楷体" panose="02010600040101010101" pitchFamily="2" charset="-122"/>
                <a:cs typeface="+mn-cs"/>
              </a:rPr>
              <a:t>Pulsar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Nunito" pitchFamily="2" charset="77"/>
                <a:ea typeface="华文楷体" panose="0201060004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Nunito" pitchFamily="2" charset="77"/>
                <a:ea typeface="华文楷体" panose="02010600040101010101" pitchFamily="2" charset="-122"/>
                <a:cs typeface="+mn-cs"/>
              </a:rPr>
              <a:t>PMC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Nunito" pitchFamily="2" charset="77"/>
                <a:ea typeface="华文楷体" panose="0201060004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Nunito" pitchFamily="2" charset="77"/>
                <a:ea typeface="华文楷体" panose="02010600040101010101" pitchFamily="2" charset="-122"/>
                <a:cs typeface="+mn-cs"/>
              </a:rPr>
              <a:t>Member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Nunito" pitchFamily="2" charset="77"/>
                <a:ea typeface="华文楷体" panose="02010600040101010101" pitchFamily="2" charset="-122"/>
                <a:cs typeface="+mn-cs"/>
              </a:rPr>
              <a:t>Oct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Nunito" pitchFamily="2" charset="77"/>
                <a:ea typeface="华文楷体" panose="0201060004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Nunito" pitchFamily="2" charset="77"/>
                <a:ea typeface="华文楷体" panose="02010600040101010101" pitchFamily="2" charset="-122"/>
                <a:cs typeface="+mn-cs"/>
              </a:rPr>
              <a:t>29,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Nunito" pitchFamily="2" charset="77"/>
                <a:ea typeface="华文楷体" panose="0201060004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Nunito" pitchFamily="2" charset="77"/>
                <a:ea typeface="华文楷体" panose="02010600040101010101" pitchFamily="2" charset="-122"/>
                <a:cs typeface="+mn-cs"/>
              </a:rPr>
              <a:t>2023</a:t>
            </a:r>
            <a:endParaRPr kumimoji="0" lang="en-CN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Nunito" pitchFamily="2" charset="77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414D9-5941-7DEA-EA7E-B75EA81F1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282762"/>
          </a:solidFill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  <a:latin typeface="Nunito" pitchFamily="2" charset="77"/>
              </a:rPr>
              <a:t>     </a:t>
            </a:r>
            <a:r>
              <a:rPr lang="en-US" altLang="zh-CN" b="1" dirty="0">
                <a:solidFill>
                  <a:schemeClr val="bg1"/>
                </a:solidFill>
                <a:latin typeface="Nunito" pitchFamily="2" charset="77"/>
              </a:rPr>
              <a:t>Previous</a:t>
            </a:r>
            <a:r>
              <a:rPr lang="zh-CN" altLang="en-US" b="1" dirty="0">
                <a:solidFill>
                  <a:schemeClr val="bg1"/>
                </a:solidFill>
                <a:latin typeface="Nunito" pitchFamily="2" charset="77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Nunito" pitchFamily="2" charset="77"/>
              </a:rPr>
              <a:t>status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B7B70-0ABC-1F1D-F08D-5B3769686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032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sz="2400" b="0" dirty="0">
                <a:latin typeface="Nunito" pitchFamily="2" charset="77"/>
              </a:rPr>
              <a:t>Inconsistent</a:t>
            </a:r>
            <a:r>
              <a:rPr lang="zh-CN" altLang="en-US" sz="2400" b="0" dirty="0">
                <a:latin typeface="Nunito" pitchFamily="2" charset="77"/>
              </a:rPr>
              <a:t> </a:t>
            </a:r>
            <a:r>
              <a:rPr lang="en-US" altLang="zh-CN" sz="2400" b="0" dirty="0">
                <a:latin typeface="Nunito" pitchFamily="2" charset="77"/>
              </a:rPr>
              <a:t>PR</a:t>
            </a:r>
            <a:r>
              <a:rPr lang="zh-CN" altLang="en-US" sz="2400" b="0" dirty="0">
                <a:latin typeface="Nunito" pitchFamily="2" charset="77"/>
              </a:rPr>
              <a:t> </a:t>
            </a:r>
            <a:r>
              <a:rPr lang="en-US" altLang="zh-CN" sz="2400" b="0" dirty="0">
                <a:latin typeface="Nunito" pitchFamily="2" charset="77"/>
              </a:rPr>
              <a:t>titles</a:t>
            </a:r>
          </a:p>
          <a:p>
            <a:pPr marL="0" indent="0">
              <a:buNone/>
            </a:pPr>
            <a:endParaRPr lang="en-US" sz="2400" dirty="0">
              <a:latin typeface="Nunito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E596E-8E05-45AE-F584-8AB31B8B5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CEC-0643-944C-A285-6610E2840D23}" type="slidenum">
              <a:rPr lang="en-CN" smtClean="0"/>
              <a:t>2</a:t>
            </a:fld>
            <a:endParaRPr lang="en-C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AD1B05-BA9D-1762-C171-90DED890C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59" y="1874070"/>
            <a:ext cx="10660282" cy="474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66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414D9-5941-7DEA-EA7E-B75EA81F1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282762"/>
          </a:solidFill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  <a:latin typeface="Nunito" pitchFamily="2" charset="77"/>
              </a:rPr>
              <a:t>     </a:t>
            </a:r>
            <a:r>
              <a:rPr lang="en-US" altLang="zh-CN" b="1" dirty="0">
                <a:solidFill>
                  <a:schemeClr val="bg1"/>
                </a:solidFill>
                <a:latin typeface="Nunito" pitchFamily="2" charset="77"/>
              </a:rPr>
              <a:t>Current</a:t>
            </a:r>
            <a:r>
              <a:rPr lang="zh-CN" altLang="en-US" b="1" dirty="0">
                <a:solidFill>
                  <a:schemeClr val="bg1"/>
                </a:solidFill>
                <a:latin typeface="Nunito" pitchFamily="2" charset="77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Nunito" pitchFamily="2" charset="77"/>
              </a:rPr>
              <a:t>status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B7B70-0ABC-1F1D-F08D-5B3769686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032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Nunito" pitchFamily="2" charset="77"/>
              </a:rPr>
              <a:t>Consistent</a:t>
            </a:r>
            <a:r>
              <a:rPr lang="zh-CN" altLang="en-US" sz="2400" dirty="0">
                <a:latin typeface="Nunito" pitchFamily="2" charset="77"/>
              </a:rPr>
              <a:t> </a:t>
            </a:r>
            <a:r>
              <a:rPr lang="en-US" altLang="zh-CN" sz="2400" dirty="0">
                <a:latin typeface="Nunito" pitchFamily="2" charset="77"/>
              </a:rPr>
              <a:t>PR</a:t>
            </a:r>
            <a:r>
              <a:rPr lang="zh-CN" altLang="en-US" sz="2400" dirty="0">
                <a:latin typeface="Nunito" pitchFamily="2" charset="77"/>
              </a:rPr>
              <a:t> </a:t>
            </a:r>
            <a:r>
              <a:rPr lang="en-US" altLang="zh-CN" sz="2400" dirty="0">
                <a:latin typeface="Nunito" pitchFamily="2" charset="77"/>
              </a:rPr>
              <a:t>titles</a:t>
            </a:r>
            <a:endParaRPr lang="en-US" sz="2400" dirty="0">
              <a:latin typeface="Nunito" pitchFamily="2" charset="77"/>
            </a:endParaRPr>
          </a:p>
          <a:p>
            <a:pPr marL="0" indent="0">
              <a:buNone/>
            </a:pPr>
            <a:endParaRPr lang="en-US" sz="2400" dirty="0">
              <a:latin typeface="Nunito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E596E-8E05-45AE-F584-8AB31B8B5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CEC-0643-944C-A285-6610E2840D23}" type="slidenum">
              <a:rPr lang="en-CN" smtClean="0"/>
              <a:t>3</a:t>
            </a:fld>
            <a:endParaRPr lang="en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610E3-D4B7-CE53-FBC8-AD29F75CB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66" y="1986732"/>
            <a:ext cx="10734067" cy="436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4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414D9-5941-7DEA-EA7E-B75EA81F1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282762"/>
          </a:solidFill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  <a:latin typeface="Nunito" pitchFamily="2" charset="77"/>
              </a:rPr>
              <a:t>     </a:t>
            </a:r>
            <a:r>
              <a:rPr lang="en-US" altLang="zh-CN" b="1" dirty="0">
                <a:solidFill>
                  <a:schemeClr val="bg1"/>
                </a:solidFill>
                <a:latin typeface="Nunito" pitchFamily="2" charset="77"/>
              </a:rPr>
              <a:t>Solutions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B7B70-0ABC-1F1D-F08D-5B3769686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03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>
                <a:latin typeface="Nunito" pitchFamily="2" charset="77"/>
              </a:rPr>
              <a:t>Step</a:t>
            </a:r>
            <a:r>
              <a:rPr lang="zh-CN" altLang="en-US" sz="2400" dirty="0">
                <a:latin typeface="Nunito" pitchFamily="2" charset="77"/>
              </a:rPr>
              <a:t> </a:t>
            </a:r>
            <a:r>
              <a:rPr lang="en-US" altLang="zh-CN" sz="2400" dirty="0">
                <a:latin typeface="Nunito" pitchFamily="2" charset="77"/>
              </a:rPr>
              <a:t>1:</a:t>
            </a:r>
            <a:r>
              <a:rPr lang="zh-CN" altLang="en-US" sz="2400" dirty="0">
                <a:latin typeface="Nunito" pitchFamily="2" charset="77"/>
              </a:rPr>
              <a:t> </a:t>
            </a:r>
            <a:r>
              <a:rPr lang="en-US" altLang="zh-CN" sz="2400" dirty="0">
                <a:latin typeface="Nunito" pitchFamily="2" charset="77"/>
              </a:rPr>
              <a:t>Define</a:t>
            </a:r>
            <a:r>
              <a:rPr lang="zh-CN" altLang="en-US" sz="2400" dirty="0">
                <a:latin typeface="Nunito" pitchFamily="2" charset="77"/>
              </a:rPr>
              <a:t> </a:t>
            </a:r>
            <a:r>
              <a:rPr lang="en-US" altLang="zh-CN" sz="2400" dirty="0">
                <a:latin typeface="Nunito" pitchFamily="2" charset="77"/>
              </a:rPr>
              <a:t>PR</a:t>
            </a:r>
            <a:r>
              <a:rPr lang="zh-CN" altLang="en-US" sz="2400" dirty="0">
                <a:latin typeface="Nunito" pitchFamily="2" charset="77"/>
              </a:rPr>
              <a:t> </a:t>
            </a:r>
            <a:r>
              <a:rPr lang="en-US" altLang="zh-CN" sz="2400" dirty="0">
                <a:latin typeface="Nunito" pitchFamily="2" charset="77"/>
              </a:rPr>
              <a:t>naming</a:t>
            </a:r>
            <a:r>
              <a:rPr lang="zh-CN" altLang="en-US" sz="2400" dirty="0">
                <a:latin typeface="Nunito" pitchFamily="2" charset="77"/>
              </a:rPr>
              <a:t> </a:t>
            </a:r>
            <a:r>
              <a:rPr lang="en-US" altLang="zh-CN" sz="2400" dirty="0">
                <a:latin typeface="Nunito" pitchFamily="2" charset="77"/>
              </a:rPr>
              <a:t>convention</a:t>
            </a:r>
            <a:endParaRPr lang="en-US" sz="2400" dirty="0">
              <a:latin typeface="Nunito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E596E-8E05-45AE-F584-8AB31B8B5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CEC-0643-944C-A285-6610E2840D23}" type="slidenum">
              <a:rPr lang="en-CN" smtClean="0"/>
              <a:t>4</a:t>
            </a:fld>
            <a:endParaRPr lang="en-CN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5B41559-EFB6-E53C-FD00-A7EE62AAD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806506"/>
              </p:ext>
            </p:extLst>
          </p:nvPr>
        </p:nvGraphicFramePr>
        <p:xfrm>
          <a:off x="242465" y="2502167"/>
          <a:ext cx="4965539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101">
                  <a:extLst>
                    <a:ext uri="{9D8B030D-6E8A-4147-A177-3AD203B41FA5}">
                      <a16:colId xmlns:a16="http://schemas.microsoft.com/office/drawing/2014/main" val="2536642601"/>
                    </a:ext>
                  </a:extLst>
                </a:gridCol>
                <a:gridCol w="4097438">
                  <a:extLst>
                    <a:ext uri="{9D8B030D-6E8A-4147-A177-3AD203B41FA5}">
                      <a16:colId xmlns:a16="http://schemas.microsoft.com/office/drawing/2014/main" val="290614063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Nunito" pitchFamily="2" charset="77"/>
                        </a:rPr>
                        <a:t>PR</a:t>
                      </a:r>
                      <a:r>
                        <a:rPr lang="zh-CN" altLang="en-US" dirty="0">
                          <a:latin typeface="Nunito" pitchFamily="2" charset="77"/>
                        </a:rPr>
                        <a:t> </a:t>
                      </a:r>
                      <a:r>
                        <a:rPr lang="en-US" altLang="zh-CN" dirty="0">
                          <a:latin typeface="Nunito" pitchFamily="2" charset="77"/>
                        </a:rPr>
                        <a:t>Title</a:t>
                      </a:r>
                      <a:r>
                        <a:rPr lang="zh-CN" altLang="en-US" dirty="0">
                          <a:latin typeface="Nunito" pitchFamily="2" charset="77"/>
                        </a:rPr>
                        <a:t> </a:t>
                      </a:r>
                      <a:r>
                        <a:rPr lang="en-US" altLang="zh-CN" dirty="0">
                          <a:latin typeface="Nunito" pitchFamily="2" charset="77"/>
                        </a:rPr>
                        <a:t>Comparison</a:t>
                      </a:r>
                      <a:endParaRPr lang="en-US" dirty="0">
                        <a:latin typeface="Nunito" pitchFamily="2" charset="77"/>
                      </a:endParaRPr>
                    </a:p>
                  </a:txBody>
                  <a:tcPr>
                    <a:solidFill>
                      <a:srgbClr val="28276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Nunito" pitchFamily="2" charset="77"/>
                        </a:rPr>
                        <a:t>PR</a:t>
                      </a:r>
                      <a:r>
                        <a:rPr lang="zh-CN" altLang="en-US" dirty="0">
                          <a:latin typeface="Nunito" pitchFamily="2" charset="77"/>
                        </a:rPr>
                        <a:t> </a:t>
                      </a:r>
                      <a:r>
                        <a:rPr lang="en-US" altLang="zh-CN" dirty="0">
                          <a:latin typeface="Nunito" pitchFamily="2" charset="77"/>
                        </a:rPr>
                        <a:t>title</a:t>
                      </a:r>
                      <a:r>
                        <a:rPr lang="zh-CN" altLang="en-US" dirty="0">
                          <a:latin typeface="Nunito" pitchFamily="2" charset="77"/>
                        </a:rPr>
                        <a:t> </a:t>
                      </a:r>
                      <a:r>
                        <a:rPr lang="en-US" altLang="zh-CN" dirty="0">
                          <a:latin typeface="Nunito" pitchFamily="2" charset="77"/>
                        </a:rPr>
                        <a:t>Comparison</a:t>
                      </a:r>
                      <a:endParaRPr lang="en-US" dirty="0">
                        <a:latin typeface="Nunito" pitchFamily="2" charset="77"/>
                      </a:endParaRPr>
                    </a:p>
                  </a:txBody>
                  <a:tcPr>
                    <a:solidFill>
                      <a:srgbClr val="2827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083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400" dirty="0">
                          <a:latin typeface="Nunito" pitchFamily="2" charset="77"/>
                        </a:rPr>
                        <a:t>Before</a:t>
                      </a:r>
                      <a:endParaRPr lang="en-US" sz="1400" dirty="0">
                        <a:latin typeface="Nunito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Nunito" pitchFamily="2" charset="77"/>
                          <a:ea typeface="+mn-ea"/>
                          <a:cs typeface="+mn-cs"/>
                        </a:rPr>
                        <a:t>Producer getting producer busy is removing existing producer from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28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400" dirty="0">
                          <a:latin typeface="Nunito" pitchFamily="2" charset="77"/>
                        </a:rPr>
                        <a:t>After</a:t>
                      </a:r>
                      <a:endParaRPr lang="en-US" sz="1400" dirty="0">
                        <a:latin typeface="Nunito" pitchFamily="2" charset="77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Nunito" pitchFamily="2" charset="77"/>
                          <a:ea typeface="+mn-ea"/>
                          <a:cs typeface="+mn-cs"/>
                        </a:rPr>
                        <a:t>[fix][broker] Active producers with the same name are no longer removed from the topic map</a:t>
                      </a:r>
                      <a:endParaRPr lang="en-US" sz="1400" dirty="0">
                        <a:latin typeface="Nunito" pitchFamily="2" charset="77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047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Nunito" pitchFamily="2" charset="77"/>
                        </a:rPr>
                        <a:t>Before</a:t>
                      </a:r>
                      <a:endParaRPr lang="en-US" sz="1400" dirty="0">
                        <a:latin typeface="Nunito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Nunito" pitchFamily="2" charset="77"/>
                          <a:ea typeface="+mn-ea"/>
                          <a:cs typeface="+mn-cs"/>
                        </a:rPr>
                        <a:t>K8s Function Name Length Check Allows Invalid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effectLst/>
                          <a:latin typeface="Nunito" pitchFamily="2" charset="77"/>
                          <a:ea typeface="+mn-ea"/>
                          <a:cs typeface="+mn-cs"/>
                        </a:rPr>
                        <a:t>StatefulSet</a:t>
                      </a:r>
                      <a:endParaRPr lang="en-US" sz="1400" dirty="0">
                        <a:latin typeface="Nunito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29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Nunito" pitchFamily="2" charset="77"/>
                        </a:rPr>
                        <a:t>After</a:t>
                      </a:r>
                      <a:endParaRPr lang="en-US" sz="1400" dirty="0">
                        <a:latin typeface="Nunito" pitchFamily="2" charset="77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1400" dirty="0">
                        <a:latin typeface="Nunito" pitchFamily="2" charset="77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Nunito" pitchFamily="2" charset="77"/>
                          <a:ea typeface="+mn-ea"/>
                          <a:cs typeface="+mn-cs"/>
                        </a:rPr>
                        <a:t>[improve][function] Function name length cannot exceed 52 characters when using Kubernetes runtime</a:t>
                      </a:r>
                      <a:endParaRPr lang="en-US" sz="1400" dirty="0">
                        <a:latin typeface="Nunito" pitchFamily="2" charset="77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042877"/>
                  </a:ext>
                </a:extLst>
              </a:tr>
            </a:tbl>
          </a:graphicData>
        </a:graphic>
      </p:graphicFrame>
      <p:pic>
        <p:nvPicPr>
          <p:cNvPr id="1026" name="Picture 2" descr="Semantic Pull Request Title">
            <a:extLst>
              <a:ext uri="{FF2B5EF4-FFF2-40B4-BE49-F238E27FC236}">
                <a16:creationId xmlns:a16="http://schemas.microsoft.com/office/drawing/2014/main" id="{45A98537-D8D4-B6B9-5BF2-E8E52F213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338" y="2288723"/>
            <a:ext cx="6955662" cy="393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DE23EB-B1FA-3EE9-7867-8914B4E9B38A}"/>
              </a:ext>
            </a:extLst>
          </p:cNvPr>
          <p:cNvSpPr txBox="1"/>
          <p:nvPr/>
        </p:nvSpPr>
        <p:spPr>
          <a:xfrm>
            <a:off x="8176548" y="6171684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Nunito" pitchFamily="2" charset="77"/>
              </a:rPr>
              <a:t>Semantic</a:t>
            </a:r>
            <a:r>
              <a:rPr lang="zh-CN" altLang="en-US" sz="1800" dirty="0">
                <a:latin typeface="Nunito" pitchFamily="2" charset="77"/>
              </a:rPr>
              <a:t> </a:t>
            </a:r>
            <a:r>
              <a:rPr lang="en-US" altLang="zh-CN" sz="1800" dirty="0">
                <a:latin typeface="Nunito" pitchFamily="2" charset="77"/>
              </a:rPr>
              <a:t>PR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09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414D9-5941-7DEA-EA7E-B75EA81F1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282762"/>
          </a:solidFill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  <a:latin typeface="Nunito" pitchFamily="2" charset="77"/>
              </a:rPr>
              <a:t>     </a:t>
            </a:r>
            <a:r>
              <a:rPr lang="en-US" altLang="zh-CN" b="1" dirty="0">
                <a:solidFill>
                  <a:schemeClr val="bg1"/>
                </a:solidFill>
                <a:latin typeface="Nunito" pitchFamily="2" charset="77"/>
              </a:rPr>
              <a:t>Solutions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B7B70-0ABC-1F1D-F08D-5B3769686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03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>
                <a:latin typeface="Nunito" pitchFamily="2" charset="77"/>
              </a:rPr>
              <a:t>Step</a:t>
            </a:r>
            <a:r>
              <a:rPr lang="zh-CN" altLang="en-US" sz="2400" dirty="0">
                <a:latin typeface="Nunito" pitchFamily="2" charset="77"/>
              </a:rPr>
              <a:t> </a:t>
            </a:r>
            <a:r>
              <a:rPr lang="en-US" altLang="zh-CN" sz="2400" dirty="0">
                <a:latin typeface="Nunito" pitchFamily="2" charset="77"/>
              </a:rPr>
              <a:t>2:</a:t>
            </a:r>
            <a:r>
              <a:rPr lang="zh-CN" altLang="en-US" sz="2400" dirty="0">
                <a:latin typeface="Nunito" pitchFamily="2" charset="77"/>
              </a:rPr>
              <a:t> </a:t>
            </a:r>
            <a:r>
              <a:rPr lang="en-US" altLang="zh-CN" sz="2400" dirty="0">
                <a:latin typeface="Nunito" pitchFamily="2" charset="77"/>
              </a:rPr>
              <a:t>set</a:t>
            </a:r>
            <a:r>
              <a:rPr lang="zh-CN" altLang="en-US" sz="2400" dirty="0">
                <a:latin typeface="Nunito" pitchFamily="2" charset="77"/>
              </a:rPr>
              <a:t> </a:t>
            </a:r>
            <a:r>
              <a:rPr lang="en-US" altLang="zh-CN" sz="2400" dirty="0">
                <a:latin typeface="Nunito" pitchFamily="2" charset="77"/>
              </a:rPr>
              <a:t>up</a:t>
            </a:r>
            <a:r>
              <a:rPr lang="zh-CN" altLang="en-US" sz="2400" dirty="0">
                <a:latin typeface="Nunito" pitchFamily="2" charset="77"/>
              </a:rPr>
              <a:t> </a:t>
            </a:r>
            <a:r>
              <a:rPr lang="en-US" altLang="zh-CN" sz="2400" dirty="0">
                <a:latin typeface="Nunito" pitchFamily="2" charset="77"/>
              </a:rPr>
              <a:t>a</a:t>
            </a:r>
            <a:r>
              <a:rPr lang="zh-CN" altLang="en-US" sz="2400" dirty="0">
                <a:latin typeface="Nunito" pitchFamily="2" charset="77"/>
              </a:rPr>
              <a:t> </a:t>
            </a:r>
            <a:r>
              <a:rPr lang="en-US" altLang="zh-CN" sz="2400" dirty="0">
                <a:latin typeface="Nunito" pitchFamily="2" charset="77"/>
              </a:rPr>
              <a:t>check</a:t>
            </a:r>
            <a:r>
              <a:rPr lang="zh-CN" altLang="en-US" sz="2400" dirty="0">
                <a:latin typeface="Nunito" pitchFamily="2" charset="77"/>
              </a:rPr>
              <a:t> </a:t>
            </a:r>
            <a:r>
              <a:rPr lang="en-US" altLang="zh-CN" sz="2400" dirty="0">
                <a:latin typeface="Nunito" pitchFamily="2" charset="77"/>
              </a:rPr>
              <a:t>in</a:t>
            </a:r>
            <a:r>
              <a:rPr lang="zh-CN" altLang="en-US" sz="2400" dirty="0">
                <a:latin typeface="Nunito" pitchFamily="2" charset="77"/>
              </a:rPr>
              <a:t> </a:t>
            </a:r>
            <a:r>
              <a:rPr lang="en-US" altLang="zh-CN" sz="2400" dirty="0">
                <a:latin typeface="Nunito" pitchFamily="2" charset="77"/>
              </a:rPr>
              <a:t>GitHub</a:t>
            </a:r>
            <a:endParaRPr lang="en-US" sz="2400" dirty="0">
              <a:latin typeface="Nunito" pitchFamily="2" charset="77"/>
            </a:endParaRPr>
          </a:p>
          <a:p>
            <a:pPr marL="0" indent="0">
              <a:buNone/>
            </a:pPr>
            <a:endParaRPr lang="en-US" sz="2400" dirty="0">
              <a:latin typeface="Nunito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E596E-8E05-45AE-F584-8AB31B8B5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CEC-0643-944C-A285-6610E2840D23}" type="slidenum">
              <a:rPr lang="en-CN" smtClean="0"/>
              <a:t>5</a:t>
            </a:fld>
            <a:endParaRPr lang="en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2201A8-9237-8FA0-7D03-E991B71D1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78" y="1986377"/>
            <a:ext cx="11065044" cy="3280648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34CF158-7CC4-14EA-F50C-F272BBB68153}"/>
              </a:ext>
            </a:extLst>
          </p:cNvPr>
          <p:cNvSpPr/>
          <p:nvPr/>
        </p:nvSpPr>
        <p:spPr>
          <a:xfrm>
            <a:off x="838199" y="3626701"/>
            <a:ext cx="10515599" cy="428696"/>
          </a:xfrm>
          <a:prstGeom prst="roundRect">
            <a:avLst/>
          </a:prstGeom>
          <a:solidFill>
            <a:srgbClr val="FFFD78">
              <a:alpha val="44000"/>
            </a:srgbClr>
          </a:solidFill>
          <a:ln>
            <a:solidFill>
              <a:srgbClr val="3883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ln>
                <a:solidFill>
                  <a:schemeClr val="bg1"/>
                </a:solidFill>
              </a:ln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08124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414D9-5941-7DEA-EA7E-B75EA81F1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282762"/>
          </a:solidFill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  <a:latin typeface="Nunito" pitchFamily="2" charset="77"/>
              </a:rPr>
              <a:t>     </a:t>
            </a:r>
            <a:r>
              <a:rPr lang="en-US" altLang="zh-CN" b="1" dirty="0">
                <a:solidFill>
                  <a:schemeClr val="bg1"/>
                </a:solidFill>
                <a:latin typeface="Nunito" pitchFamily="2" charset="77"/>
              </a:rPr>
              <a:t>Benefits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E596E-8E05-45AE-F584-8AB31B8B5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CEC-0643-944C-A285-6610E2840D23}" type="slidenum">
              <a:rPr lang="en-CN" smtClean="0"/>
              <a:t>6</a:t>
            </a:fld>
            <a:endParaRPr lang="en-CN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6864F9A-8D0E-6D9E-8604-7FD2AFA15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500"/>
            <a:ext cx="10515600" cy="489585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000" b="1" i="0" dirty="0">
                <a:effectLst/>
                <a:latin typeface="Nunito" pitchFamily="2" charset="77"/>
              </a:rPr>
              <a:t>For PR Authors:</a:t>
            </a:r>
            <a:r>
              <a:rPr lang="en-US" sz="2000" b="0" i="0" dirty="0">
                <a:effectLst/>
                <a:latin typeface="Nunito" pitchFamily="2" charset="77"/>
              </a:rPr>
              <a:t> Encourage careful consideration of PR content to avoid excessive changes across different scopes.</a:t>
            </a:r>
          </a:p>
          <a:p>
            <a:pPr algn="l">
              <a:lnSpc>
                <a:spcPct val="150000"/>
              </a:lnSpc>
            </a:pPr>
            <a:r>
              <a:rPr lang="en-US" sz="2000" b="1" i="0" dirty="0">
                <a:effectLst/>
                <a:latin typeface="Nunito" pitchFamily="2" charset="77"/>
              </a:rPr>
              <a:t>For PR Reviewers:</a:t>
            </a:r>
            <a:r>
              <a:rPr lang="en-US" sz="2000" b="0" i="0" dirty="0">
                <a:effectLst/>
                <a:latin typeface="Nunito" pitchFamily="2" charset="77"/>
              </a:rPr>
              <a:t> Enhance understanding of PR changes, streamlining the review process for faster results.</a:t>
            </a:r>
          </a:p>
          <a:p>
            <a:pPr algn="l">
              <a:lnSpc>
                <a:spcPct val="150000"/>
              </a:lnSpc>
            </a:pPr>
            <a:r>
              <a:rPr lang="en-US" sz="2000" b="1" i="0" dirty="0">
                <a:effectLst/>
                <a:latin typeface="Nunito" pitchFamily="2" charset="77"/>
              </a:rPr>
              <a:t>For Release Managers:</a:t>
            </a:r>
            <a:r>
              <a:rPr lang="en-US" sz="2000" b="0" i="0" dirty="0">
                <a:effectLst/>
                <a:latin typeface="Nunito" pitchFamily="2" charset="77"/>
              </a:rPr>
              <a:t> Enable the swift generation of high-quality release notes, ensuring timely and efficient releases.</a:t>
            </a:r>
          </a:p>
          <a:p>
            <a:pPr algn="l">
              <a:lnSpc>
                <a:spcPct val="150000"/>
              </a:lnSpc>
            </a:pPr>
            <a:r>
              <a:rPr lang="en-US" sz="2000" b="1" i="0" dirty="0">
                <a:effectLst/>
                <a:latin typeface="Nunito" pitchFamily="2" charset="77"/>
              </a:rPr>
              <a:t>For All Community Members:</a:t>
            </a:r>
            <a:r>
              <a:rPr lang="en-US" sz="2000" b="0" i="0" dirty="0">
                <a:effectLst/>
                <a:latin typeface="Nunito" pitchFamily="2" charset="77"/>
              </a:rPr>
              <a:t> Boost the efficiency of information search and utilization, fostering smoother collaboration.</a:t>
            </a:r>
          </a:p>
          <a:p>
            <a:pPr algn="l">
              <a:lnSpc>
                <a:spcPct val="150000"/>
              </a:lnSpc>
            </a:pPr>
            <a:r>
              <a:rPr lang="en-US" sz="2000" b="1" i="0" dirty="0">
                <a:effectLst/>
                <a:latin typeface="Nunito" pitchFamily="2" charset="77"/>
              </a:rPr>
              <a:t>For the Project:</a:t>
            </a:r>
            <a:r>
              <a:rPr lang="en-US" sz="2000" b="0" i="0" dirty="0">
                <a:effectLst/>
                <a:latin typeface="Nunito" pitchFamily="2" charset="77"/>
              </a:rPr>
              <a:t> Cultivate a positive project image through standardized PR titles and improved collaboration practices.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95057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Habits Can Change Your Life (and Your Brain) - YouTube">
            <a:extLst>
              <a:ext uri="{FF2B5EF4-FFF2-40B4-BE49-F238E27FC236}">
                <a16:creationId xmlns:a16="http://schemas.microsoft.com/office/drawing/2014/main" id="{61786EFE-872E-8309-94A0-C6A7922C4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440" y="2882265"/>
            <a:ext cx="552704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6414D9-5941-7DEA-EA7E-B75EA81F1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282762"/>
          </a:solidFill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  <a:latin typeface="Nunito" pitchFamily="2" charset="77"/>
              </a:rPr>
              <a:t>     </a:t>
            </a:r>
            <a:r>
              <a:rPr lang="en-US" altLang="zh-CN" b="1" dirty="0">
                <a:solidFill>
                  <a:schemeClr val="bg1"/>
                </a:solidFill>
                <a:latin typeface="Nunito" pitchFamily="2" charset="77"/>
              </a:rPr>
              <a:t>Insights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E596E-8E05-45AE-F584-8AB31B8B5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CEC-0643-944C-A285-6610E2840D23}" type="slidenum">
              <a:rPr lang="en-CN" smtClean="0"/>
              <a:t>7</a:t>
            </a:fld>
            <a:endParaRPr lang="en-CN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6864F9A-8D0E-6D9E-8604-7FD2AFA15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460500"/>
            <a:ext cx="7706360" cy="693420"/>
          </a:xfrm>
        </p:spPr>
        <p:txBody>
          <a:bodyPr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altLang="zh-CN" b="1" dirty="0">
                <a:latin typeface="Nunito" pitchFamily="2" charset="77"/>
              </a:rPr>
              <a:t>Strategies</a:t>
            </a:r>
            <a:r>
              <a:rPr lang="zh-CN" altLang="en-US" b="1" dirty="0">
                <a:latin typeface="Nunito" pitchFamily="2" charset="77"/>
              </a:rPr>
              <a:t> </a:t>
            </a:r>
            <a:r>
              <a:rPr lang="en-US" altLang="zh-CN" b="1" dirty="0">
                <a:latin typeface="Nunito" pitchFamily="2" charset="77"/>
              </a:rPr>
              <a:t>to</a:t>
            </a:r>
            <a:r>
              <a:rPr lang="zh-CN" altLang="en-US" b="1" dirty="0">
                <a:latin typeface="Nunito" pitchFamily="2" charset="77"/>
              </a:rPr>
              <a:t> </a:t>
            </a:r>
            <a:r>
              <a:rPr lang="en-US" altLang="zh-CN" b="1" dirty="0">
                <a:latin typeface="Nunito" pitchFamily="2" charset="77"/>
              </a:rPr>
              <a:t>help</a:t>
            </a:r>
            <a:r>
              <a:rPr lang="en-US" b="1" dirty="0">
                <a:latin typeface="Nunito" pitchFamily="2" charset="77"/>
              </a:rPr>
              <a:t> </a:t>
            </a:r>
            <a:r>
              <a:rPr lang="en-US" altLang="zh-CN" b="1" dirty="0">
                <a:latin typeface="Nunito" pitchFamily="2" charset="77"/>
              </a:rPr>
              <a:t>d</a:t>
            </a:r>
            <a:r>
              <a:rPr lang="en-US" b="1" dirty="0">
                <a:latin typeface="Nunito" pitchFamily="2" charset="77"/>
              </a:rPr>
              <a:t>eveloper</a:t>
            </a:r>
            <a:r>
              <a:rPr lang="en-US" altLang="zh-CN" b="1" dirty="0">
                <a:latin typeface="Nunito" pitchFamily="2" charset="77"/>
              </a:rPr>
              <a:t>s</a:t>
            </a:r>
            <a:r>
              <a:rPr lang="en-US" b="1" dirty="0">
                <a:latin typeface="Nunito" pitchFamily="2" charset="77"/>
              </a:rPr>
              <a:t> </a:t>
            </a:r>
            <a:r>
              <a:rPr lang="en-US" altLang="zh-CN" b="1" dirty="0">
                <a:latin typeface="Nunito" pitchFamily="2" charset="77"/>
              </a:rPr>
              <a:t>change</a:t>
            </a:r>
            <a:r>
              <a:rPr lang="zh-CN" altLang="en-US" b="1" dirty="0">
                <a:latin typeface="Nunito" pitchFamily="2" charset="77"/>
              </a:rPr>
              <a:t> </a:t>
            </a:r>
            <a:r>
              <a:rPr lang="en-US" altLang="zh-CN" b="1" dirty="0">
                <a:latin typeface="Nunito" pitchFamily="2" charset="77"/>
              </a:rPr>
              <a:t>h</a:t>
            </a:r>
            <a:r>
              <a:rPr lang="en-US" b="1" dirty="0">
                <a:latin typeface="Nunito" pitchFamily="2" charset="77"/>
              </a:rPr>
              <a:t>abits</a:t>
            </a:r>
            <a:r>
              <a:rPr lang="zh-CN" altLang="en-US" b="1" dirty="0">
                <a:latin typeface="Nunito" pitchFamily="2" charset="77"/>
              </a:rPr>
              <a:t> </a:t>
            </a:r>
            <a:br>
              <a:rPr lang="en-US" dirty="0">
                <a:latin typeface="Nunito" pitchFamily="2" charset="77"/>
              </a:rPr>
            </a:br>
            <a:endParaRPr lang="en-US" sz="2000" dirty="0">
              <a:latin typeface="Nunito" pitchFamily="2" charset="77"/>
            </a:endParaRP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97E0C2B1-9E2E-BCC1-AC7B-65E998A7EA7D}"/>
              </a:ext>
            </a:extLst>
          </p:cNvPr>
          <p:cNvSpPr txBox="1">
            <a:spLocks/>
          </p:cNvSpPr>
          <p:nvPr/>
        </p:nvSpPr>
        <p:spPr>
          <a:xfrm>
            <a:off x="736600" y="2256156"/>
            <a:ext cx="5704840" cy="4895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dirty="0">
                <a:latin typeface="Nunito" pitchFamily="2" charset="77"/>
              </a:rPr>
              <a:t>Minimize friction</a:t>
            </a:r>
            <a:r>
              <a:rPr lang="zh-CN" altLang="en-US" sz="2000" dirty="0">
                <a:latin typeface="Nunito" pitchFamily="2" charset="77"/>
              </a:rPr>
              <a:t> </a:t>
            </a:r>
            <a:r>
              <a:rPr lang="en-US" altLang="zh-CN" sz="2000" dirty="0">
                <a:latin typeface="Nunito" pitchFamily="2" charset="77"/>
              </a:rPr>
              <a:t>AMAP</a:t>
            </a:r>
          </a:p>
          <a:p>
            <a:pPr lvl="1">
              <a:lnSpc>
                <a:spcPct val="15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>
                <a:latin typeface="Nunito" pitchFamily="2" charset="77"/>
              </a:rPr>
              <a:t>Zero learning cost or burden</a:t>
            </a:r>
          </a:p>
          <a:p>
            <a:pPr lvl="1">
              <a:lnSpc>
                <a:spcPct val="15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>
                <a:latin typeface="Nunito" pitchFamily="2" charset="77"/>
              </a:rPr>
              <a:t>High frequency of use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>
                <a:latin typeface="Nunito" pitchFamily="2" charset="77"/>
              </a:rPr>
              <a:t>Gradually becomes a subconscious behavior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>
                <a:latin typeface="Nunito" pitchFamily="2" charset="77"/>
              </a:rPr>
              <a:t>Can even develop into muscle memory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Nunito" pitchFamily="2" charset="77"/>
              </a:rPr>
              <a:t>Deliver value and experiences that exceed </a:t>
            </a:r>
            <a:r>
              <a:rPr lang="en-US" altLang="zh-CN" sz="2000" dirty="0">
                <a:latin typeface="Nunito" pitchFamily="2" charset="77"/>
              </a:rPr>
              <a:t>developers'</a:t>
            </a:r>
            <a:r>
              <a:rPr lang="zh-CN" altLang="en-US" sz="2000" dirty="0">
                <a:latin typeface="Nunito" pitchFamily="2" charset="77"/>
              </a:rPr>
              <a:t> </a:t>
            </a:r>
            <a:r>
              <a:rPr lang="en-US" sz="2000" dirty="0">
                <a:latin typeface="Nunito" pitchFamily="2" charset="77"/>
              </a:rPr>
              <a:t>expectations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Nunito" pitchFamily="2" charset="77"/>
              </a:rPr>
              <a:t>Harness the </a:t>
            </a:r>
            <a:r>
              <a:rPr lang="en-US" altLang="zh-CN" sz="2000" dirty="0">
                <a:latin typeface="Nunito" pitchFamily="2" charset="77"/>
              </a:rPr>
              <a:t>p</a:t>
            </a:r>
            <a:r>
              <a:rPr lang="en-US" sz="2000" dirty="0">
                <a:latin typeface="Nunito" pitchFamily="2" charset="77"/>
              </a:rPr>
              <a:t>ower of </a:t>
            </a:r>
            <a:r>
              <a:rPr lang="en-US" altLang="zh-CN" sz="2000" dirty="0">
                <a:latin typeface="Nunito" pitchFamily="2" charset="77"/>
              </a:rPr>
              <a:t>i</a:t>
            </a:r>
            <a:r>
              <a:rPr lang="en-US" sz="2000" dirty="0">
                <a:latin typeface="Nunito" pitchFamily="2" charset="77"/>
              </a:rPr>
              <a:t>nfluencers</a:t>
            </a:r>
            <a:br>
              <a:rPr lang="en-US" dirty="0">
                <a:latin typeface="Nunito" pitchFamily="2" charset="77"/>
              </a:rPr>
            </a:br>
            <a:endParaRPr lang="en-US" sz="2000" dirty="0"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07899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414D9-5941-7DEA-EA7E-B75EA81F1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282762"/>
          </a:solidFill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  <a:latin typeface="Nunito" pitchFamily="2" charset="77"/>
              </a:rPr>
              <a:t>     </a:t>
            </a:r>
            <a:r>
              <a:rPr lang="en-US" altLang="zh-CN" b="1" dirty="0">
                <a:solidFill>
                  <a:schemeClr val="bg1"/>
                </a:solidFill>
                <a:latin typeface="Nunito" pitchFamily="2" charset="77"/>
              </a:rPr>
              <a:t>References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E596E-8E05-45AE-F584-8AB31B8B5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CEC-0643-944C-A285-6610E2840D23}" type="slidenum">
              <a:rPr lang="en-CN" smtClean="0"/>
              <a:t>8</a:t>
            </a:fld>
            <a:endParaRPr lang="en-CN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6864F9A-8D0E-6D9E-8604-7FD2AFA15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500"/>
            <a:ext cx="10515600" cy="4895850"/>
          </a:xfrm>
        </p:spPr>
        <p:txBody>
          <a:bodyPr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i="0" dirty="0">
                <a:effectLst/>
                <a:latin typeface="Nunito" pitchFamily="2" charset="77"/>
                <a:hlinkClick r:id="rId3"/>
              </a:rPr>
              <a:t>Pulsar</a:t>
            </a:r>
            <a:r>
              <a:rPr lang="zh-CN" altLang="en-US" sz="2000" i="0" dirty="0">
                <a:effectLst/>
                <a:latin typeface="Nunito" pitchFamily="2" charset="77"/>
                <a:hlinkClick r:id="rId3"/>
              </a:rPr>
              <a:t> </a:t>
            </a:r>
            <a:r>
              <a:rPr lang="en-US" altLang="zh-CN" sz="2000" i="0" dirty="0">
                <a:effectLst/>
                <a:latin typeface="Nunito" pitchFamily="2" charset="77"/>
                <a:hlinkClick r:id="rId3"/>
              </a:rPr>
              <a:t>PR</a:t>
            </a:r>
            <a:r>
              <a:rPr lang="zh-CN" altLang="en-US" sz="2000" i="0" dirty="0">
                <a:effectLst/>
                <a:latin typeface="Nunito" pitchFamily="2" charset="77"/>
                <a:hlinkClick r:id="rId3"/>
              </a:rPr>
              <a:t> </a:t>
            </a:r>
            <a:r>
              <a:rPr lang="en-US" altLang="zh-CN" sz="2000" i="0" dirty="0">
                <a:effectLst/>
                <a:latin typeface="Nunito" pitchFamily="2" charset="77"/>
                <a:hlinkClick r:id="rId3"/>
              </a:rPr>
              <a:t>list</a:t>
            </a:r>
            <a:endParaRPr lang="en-US" altLang="zh-CN" sz="2000" i="0" dirty="0">
              <a:effectLst/>
              <a:latin typeface="Nunito" pitchFamily="2" charset="77"/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 i="0" dirty="0">
                <a:effectLst/>
                <a:latin typeface="Nunito" pitchFamily="2" charset="77"/>
                <a:hlinkClick r:id="rId4"/>
              </a:rPr>
              <a:t>Pulsar</a:t>
            </a:r>
            <a:r>
              <a:rPr lang="zh-CN" altLang="en-US" sz="2000" i="0" dirty="0">
                <a:effectLst/>
                <a:latin typeface="Nunito" pitchFamily="2" charset="77"/>
                <a:hlinkClick r:id="rId4"/>
              </a:rPr>
              <a:t> </a:t>
            </a:r>
            <a:r>
              <a:rPr lang="en-US" altLang="zh-CN" sz="2000" dirty="0">
                <a:latin typeface="Nunito" pitchFamily="2" charset="77"/>
                <a:hlinkClick r:id="rId4"/>
              </a:rPr>
              <a:t>PR</a:t>
            </a:r>
            <a:r>
              <a:rPr lang="zh-CN" altLang="en-US" sz="2000" dirty="0">
                <a:latin typeface="Nunito" pitchFamily="2" charset="77"/>
                <a:hlinkClick r:id="rId4"/>
              </a:rPr>
              <a:t> </a:t>
            </a:r>
            <a:r>
              <a:rPr lang="en-US" altLang="zh-CN" sz="2000" dirty="0">
                <a:latin typeface="Nunito" pitchFamily="2" charset="77"/>
                <a:hlinkClick r:id="rId4"/>
              </a:rPr>
              <a:t>Naming</a:t>
            </a:r>
            <a:r>
              <a:rPr lang="zh-CN" altLang="en-US" sz="2000" dirty="0">
                <a:latin typeface="Nunito" pitchFamily="2" charset="77"/>
                <a:hlinkClick r:id="rId4"/>
              </a:rPr>
              <a:t> </a:t>
            </a:r>
            <a:r>
              <a:rPr lang="en-US" altLang="zh-CN" sz="2000" dirty="0">
                <a:latin typeface="Nunito" pitchFamily="2" charset="77"/>
                <a:hlinkClick r:id="rId4"/>
              </a:rPr>
              <a:t>Convention</a:t>
            </a:r>
            <a:r>
              <a:rPr lang="zh-CN" altLang="en-US" sz="2000" dirty="0">
                <a:latin typeface="Nunito" pitchFamily="2" charset="77"/>
                <a:hlinkClick r:id="rId4"/>
              </a:rPr>
              <a:t> </a:t>
            </a:r>
            <a:r>
              <a:rPr lang="en-US" altLang="zh-CN" sz="2000" dirty="0">
                <a:latin typeface="Nunito" pitchFamily="2" charset="77"/>
                <a:hlinkClick r:id="rId4"/>
              </a:rPr>
              <a:t>Guide</a:t>
            </a:r>
            <a:endParaRPr lang="en-US" altLang="zh-CN" sz="2000" dirty="0">
              <a:latin typeface="Nunito" pitchFamily="2" charset="77"/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 dirty="0">
                <a:latin typeface="Nunito" pitchFamily="2" charset="77"/>
                <a:hlinkClick r:id="rId5"/>
              </a:rPr>
              <a:t>Pulsar</a:t>
            </a:r>
            <a:r>
              <a:rPr lang="zh-CN" altLang="en-US" sz="2000" dirty="0">
                <a:latin typeface="Nunito" pitchFamily="2" charset="77"/>
                <a:hlinkClick r:id="rId5"/>
              </a:rPr>
              <a:t> </a:t>
            </a:r>
            <a:r>
              <a:rPr lang="en-US" altLang="zh-CN" sz="2000" dirty="0">
                <a:latin typeface="Nunito" pitchFamily="2" charset="77"/>
                <a:hlinkClick r:id="rId5"/>
              </a:rPr>
              <a:t>PR</a:t>
            </a:r>
            <a:r>
              <a:rPr lang="zh-CN" altLang="en-US" sz="2000" dirty="0">
                <a:latin typeface="Nunito" pitchFamily="2" charset="77"/>
                <a:hlinkClick r:id="rId5"/>
              </a:rPr>
              <a:t> </a:t>
            </a:r>
            <a:r>
              <a:rPr lang="en-US" altLang="zh-CN" sz="2000" dirty="0">
                <a:latin typeface="Nunito" pitchFamily="2" charset="77"/>
                <a:hlinkClick r:id="rId5"/>
              </a:rPr>
              <a:t>title</a:t>
            </a:r>
            <a:r>
              <a:rPr lang="zh-CN" altLang="en-US" sz="2000" dirty="0">
                <a:latin typeface="Nunito" pitchFamily="2" charset="77"/>
                <a:hlinkClick r:id="rId5"/>
              </a:rPr>
              <a:t> </a:t>
            </a:r>
            <a:r>
              <a:rPr lang="en-US" altLang="zh-CN" sz="2000" dirty="0">
                <a:latin typeface="Nunito" pitchFamily="2" charset="77"/>
                <a:hlinkClick r:id="rId5"/>
              </a:rPr>
              <a:t>standardization</a:t>
            </a:r>
            <a:r>
              <a:rPr lang="zh-CN" altLang="en-US" sz="2000" dirty="0">
                <a:latin typeface="Nunito" pitchFamily="2" charset="77"/>
                <a:hlinkClick r:id="rId5"/>
              </a:rPr>
              <a:t> </a:t>
            </a:r>
            <a:r>
              <a:rPr lang="en-US" altLang="zh-CN" sz="2000" dirty="0">
                <a:latin typeface="Nunito" pitchFamily="2" charset="77"/>
                <a:hlinkClick r:id="rId5"/>
              </a:rPr>
              <a:t>process</a:t>
            </a:r>
            <a:endParaRPr lang="en-US" altLang="zh-CN" sz="2000" dirty="0">
              <a:latin typeface="Nunito" pitchFamily="2" charset="77"/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 i="0" dirty="0">
                <a:effectLst/>
                <a:latin typeface="Nunito" pitchFamily="2" charset="77"/>
                <a:hlinkClick r:id="rId6"/>
              </a:rPr>
              <a:t>Conventional</a:t>
            </a:r>
            <a:r>
              <a:rPr lang="zh-CN" altLang="en-US" sz="2000" i="0" dirty="0">
                <a:effectLst/>
                <a:latin typeface="Nunito" pitchFamily="2" charset="77"/>
                <a:hlinkClick r:id="rId6"/>
              </a:rPr>
              <a:t> </a:t>
            </a:r>
            <a:r>
              <a:rPr lang="en-US" altLang="zh-CN" sz="2000" i="0" dirty="0">
                <a:effectLst/>
                <a:latin typeface="Nunito" pitchFamily="2" charset="77"/>
                <a:hlinkClick r:id="rId6"/>
              </a:rPr>
              <a:t>commits</a:t>
            </a:r>
            <a:endParaRPr lang="en-US" altLang="zh-CN" sz="2000" i="0" dirty="0">
              <a:effectLst/>
              <a:latin typeface="Nunito" pitchFamily="2" charset="77"/>
            </a:endParaRPr>
          </a:p>
          <a:p>
            <a:pPr algn="l">
              <a:lnSpc>
                <a:spcPct val="150000"/>
              </a:lnSpc>
            </a:pPr>
            <a:r>
              <a:rPr lang="en-US" sz="2000" dirty="0">
                <a:latin typeface="Nunito" pitchFamily="2" charset="77"/>
                <a:hlinkClick r:id="rId7"/>
              </a:rPr>
              <a:t>The ideal PR is 50 lines long</a:t>
            </a:r>
            <a:endParaRPr lang="en-US" sz="2000" dirty="0">
              <a:latin typeface="Nunito" pitchFamily="2" charset="77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Nunito" pitchFamily="2" charset="77"/>
            </a:endParaRPr>
          </a:p>
        </p:txBody>
      </p:sp>
      <p:pic>
        <p:nvPicPr>
          <p:cNvPr id="3" name="Content Placeholder 10" descr="A qr code with a person's face&#10;&#10;Description automatically generated with medium confidence">
            <a:extLst>
              <a:ext uri="{FF2B5EF4-FFF2-40B4-BE49-F238E27FC236}">
                <a16:creationId xmlns:a16="http://schemas.microsoft.com/office/drawing/2014/main" id="{CE02D9BB-BE16-4212-552D-B598CEF71E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5918" y="1761333"/>
            <a:ext cx="4976258" cy="507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23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>
            <p:custDataLst>
              <p:tags r:id="rId1"/>
            </p:custDataLst>
          </p:nvPr>
        </p:nvSpPr>
        <p:spPr>
          <a:xfrm>
            <a:off x="1022985" y="764540"/>
            <a:ext cx="6014085" cy="1852295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6000" b="1" dirty="0">
                <a:solidFill>
                  <a:srgbClr val="445185"/>
                </a:solidFill>
                <a:latin typeface="Nunito" pitchFamily="2" charset="77"/>
                <a:ea typeface="思源黑体 CN Bold" panose="020B0800000000000000" pitchFamily="34" charset="-128"/>
                <a:cs typeface="Raleway"/>
              </a:rPr>
              <a:t>THANK YOU</a:t>
            </a:r>
          </a:p>
          <a:p>
            <a:r>
              <a:rPr lang="en-US" sz="2400" dirty="0">
                <a:solidFill>
                  <a:srgbClr val="445185"/>
                </a:solidFill>
                <a:latin typeface="Nunito" pitchFamily="2" charset="77"/>
                <a:ea typeface="黑体" panose="02010609060101010101" charset="-122"/>
                <a:cs typeface="Raleway"/>
              </a:rPr>
              <a:t> </a:t>
            </a:r>
            <a:r>
              <a:rPr lang="en-US" sz="2400" dirty="0">
                <a:solidFill>
                  <a:srgbClr val="445185"/>
                </a:solidFill>
                <a:latin typeface="Nunito" pitchFamily="2" charset="77"/>
                <a:ea typeface="思源黑体 CN Heavy" panose="020B0A00000000000000" pitchFamily="34" charset="-128"/>
                <a:cs typeface="Raleway"/>
              </a:rPr>
              <a:t>QUESTIONS?</a:t>
            </a:r>
          </a:p>
        </p:txBody>
      </p:sp>
      <p:sp>
        <p:nvSpPr>
          <p:cNvPr id="15" name="椭圆 14"/>
          <p:cNvSpPr/>
          <p:nvPr>
            <p:custDataLst>
              <p:tags r:id="rId2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9951373" y="3774203"/>
            <a:ext cx="1400896" cy="1401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055225" y="3881755"/>
            <a:ext cx="1193165" cy="1193165"/>
          </a:xfrm>
          <a:prstGeom prst="rect">
            <a:avLst/>
          </a:prstGeom>
          <a:solidFill>
            <a:srgbClr val="A5D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>
            <p:custDataLst>
              <p:tags r:id="rId4"/>
            </p:custDataLst>
          </p:nvPr>
        </p:nvSpPr>
        <p:spPr>
          <a:xfrm>
            <a:off x="9920859" y="5219937"/>
            <a:ext cx="14700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445185"/>
                </a:solidFill>
                <a:latin typeface="思源黑体 CN Light" panose="020B0300000000000000" charset="-122"/>
                <a:ea typeface="思源黑体 CN Light" panose="020B0300000000000000" charset="-122"/>
              </a:rPr>
              <a:t>Scan to Contact with </a:t>
            </a:r>
            <a:r>
              <a:rPr lang="en-US" altLang="zh-CN" sz="1000" dirty="0" err="1">
                <a:solidFill>
                  <a:srgbClr val="445185"/>
                </a:solidFill>
                <a:latin typeface="思源黑体 CN Light" panose="020B0300000000000000" charset="-122"/>
                <a:ea typeface="思源黑体 CN Light" panose="020B0300000000000000" charset="-122"/>
              </a:rPr>
              <a:t>COSCon</a:t>
            </a:r>
            <a:r>
              <a:rPr lang="en-US" altLang="zh-CN" sz="1000" dirty="0">
                <a:solidFill>
                  <a:srgbClr val="445185"/>
                </a:solidFill>
                <a:latin typeface="思源黑体 CN Light" panose="020B0300000000000000" charset="-122"/>
                <a:ea typeface="思源黑体 CN Light" panose="020B0300000000000000" charset="-122"/>
              </a:rPr>
              <a:t> Speakers</a:t>
            </a:r>
            <a:endParaRPr lang="zh-CN" altLang="en-US" sz="1000" dirty="0">
              <a:solidFill>
                <a:srgbClr val="445185"/>
              </a:solidFill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2453</TotalTime>
  <Words>1208</Words>
  <Application>Microsoft Macintosh PowerPoint</Application>
  <PresentationFormat>Widescreen</PresentationFormat>
  <Paragraphs>103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黑体</vt:lpstr>
      <vt:lpstr>Source Han Sans CN Normal</vt:lpstr>
      <vt:lpstr>思源黑体 CN Bold</vt:lpstr>
      <vt:lpstr>思源黑体 CN Light</vt:lpstr>
      <vt:lpstr>Arial</vt:lpstr>
      <vt:lpstr>Calibri</vt:lpstr>
      <vt:lpstr>Candara</vt:lpstr>
      <vt:lpstr>Courier New</vt:lpstr>
      <vt:lpstr>Nunito</vt:lpstr>
      <vt:lpstr>Wingdings</vt:lpstr>
      <vt:lpstr>Work Sans</vt:lpstr>
      <vt:lpstr>Office Theme</vt:lpstr>
      <vt:lpstr>1_Office Theme</vt:lpstr>
      <vt:lpstr>Success Beyond Code:  Optimizing Developer Experience  Through PR Titles</vt:lpstr>
      <vt:lpstr>     Previous status</vt:lpstr>
      <vt:lpstr>     Current status</vt:lpstr>
      <vt:lpstr>     Solutions</vt:lpstr>
      <vt:lpstr>     Solutions</vt:lpstr>
      <vt:lpstr>     Benefits</vt:lpstr>
      <vt:lpstr>     Insights</vt:lpstr>
      <vt:lpstr>     References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Liu Yu</dc:creator>
  <cp:keywords/>
  <dc:description/>
  <cp:lastModifiedBy>Yu Liu</cp:lastModifiedBy>
  <cp:revision>2</cp:revision>
  <dcterms:created xsi:type="dcterms:W3CDTF">2023-05-10T14:15:22Z</dcterms:created>
  <dcterms:modified xsi:type="dcterms:W3CDTF">2023-10-26T09:56:34Z</dcterms:modified>
  <cp:category/>
</cp:coreProperties>
</file>