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846" r:id="rId5"/>
    <p:sldId id="893" r:id="rId6"/>
    <p:sldId id="868" r:id="rId8"/>
    <p:sldId id="861" r:id="rId9"/>
    <p:sldId id="914" r:id="rId10"/>
    <p:sldId id="858" r:id="rId11"/>
    <p:sldId id="915" r:id="rId12"/>
    <p:sldId id="857" r:id="rId13"/>
    <p:sldId id="860" r:id="rId14"/>
    <p:sldId id="859" r:id="rId15"/>
    <p:sldId id="862" r:id="rId16"/>
    <p:sldId id="864" r:id="rId17"/>
    <p:sldId id="916" r:id="rId18"/>
    <p:sldId id="869" r:id="rId19"/>
    <p:sldId id="917" r:id="rId20"/>
    <p:sldId id="870" r:id="rId21"/>
    <p:sldId id="918" r:id="rId22"/>
    <p:sldId id="865" r:id="rId23"/>
    <p:sldId id="863" r:id="rId24"/>
    <p:sldId id="866" r:id="rId25"/>
    <p:sldId id="938" r:id="rId26"/>
    <p:sldId id="937" r:id="rId27"/>
    <p:sldId id="887" r:id="rId28"/>
    <p:sldId id="872" r:id="rId29"/>
    <p:sldId id="873" r:id="rId30"/>
    <p:sldId id="891" r:id="rId31"/>
    <p:sldId id="849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84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重复性处理：不同的通知通道存在消息冗余问题，重复消息可抛弃；处理已有但暂未消费的同类消息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分级处理（必选）：根据消息维度情形，给消息打上对应级别标记，用于控制消费者将消息分裂成各个队列；可选项：打上优先级顺序，控制队列内的顺序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分级处理：根据消息维度情形，给消息打上对应级别标记，用于控制消费者将消息分裂成各个队列；可选项：打上优先级顺序，控制队列内的顺序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消费模型队列分流，左图是傲空间强弱提醒分流，右图是弱提醒的处理和提取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生产者支持责任模块插入，可应对更高维度的消息；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消费者并发和串行消费消息并举，而且可以保护重要交互流程；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支持本地自定义消息进入，定制版的事件总线；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开源项目傲空间Android端已实现部分功能，支持开发者们进行定制化处理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我们傲空间实行该架构目前的问题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我们傲空间接下来关于智能信息架构的计划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我们傲空间接下来关于智能信息架构的计划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fontAlgn="auto">
              <a:lnSpc>
                <a:spcPct val="10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消息维度角度：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消息类别数量不确定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-&gt;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消息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UI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显示叠加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通知通道差异性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-&gt;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消息可能重复弹出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账户来源多个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-&gt;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出现别的账号消息，或切换后不处理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fontAlgn="auto">
              <a:lnSpc>
                <a:spcPct val="10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体验角度：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页面的关键性操作容易被打断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消息攻击或积累的粘性消息干扰使用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这是简略的架构图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模块支持增删改，上述模型以傲空间</a:t>
            </a:r>
            <a:r>
              <a:rPr lang="en-US" altLang="zh-CN"/>
              <a:t>Android</a:t>
            </a:r>
            <a:r>
              <a:rPr lang="zh-CN" altLang="en-US"/>
              <a:t>端为例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账户检查：用于检查消息针对账户，根据是否当前使用中的账户打上对应标记，如果是当前账户可以控制如系统通知栏的推送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账户检查：用于检查消息针对账户，根据是否当前使用中的账户打上对应标记，如果是当前账户可以控制如系统通知栏的推送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预处理（可选）：针对消息类型内容等做出先验处理，可以选择直接消费并退出该消息的处理，退化成简单的消息处理模型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时效性检查（可选）：主要针对有时效性不及时的通知通道，如离线系列消息，判断是否有更新的同类别消息；各通道可选将最新的消息存入用于该模块判断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重复性处理（必选）：不同的通知通道存在消息冗余问题，重复消息可抛弃；处理已有但暂未消费的同类消息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tags" Target="../tags/tag4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tags" Target="../tags/tag49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5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tags" Target="../tags/tag57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tags" Target="../tags/tag5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11.png"/><Relationship Id="rId1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hyperlink" Target="https://slack.ao.space/" TargetMode="Externa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hyperlink" Target="https://ao.space/" TargetMode="External"/><Relationship Id="rId17" Type="http://schemas.openxmlformats.org/officeDocument/2006/relationships/notesSlide" Target="../notesSlides/notesSlide18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tags" Target="../tags/tag78.xml"/><Relationship Id="rId11" Type="http://schemas.openxmlformats.org/officeDocument/2006/relationships/image" Target="../media/image22.jpeg"/><Relationship Id="rId10" Type="http://schemas.openxmlformats.org/officeDocument/2006/relationships/image" Target="../media/image11.png"/><Relationship Id="rId1" Type="http://schemas.openxmlformats.org/officeDocument/2006/relationships/tags" Target="../tags/tag7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11.png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0" Type="http://schemas.openxmlformats.org/officeDocument/2006/relationships/notesSlide" Target="../notesSlides/notesSlide19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11.png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多维消息通知的智能信息架构</a:t>
            </a:r>
            <a:endParaRPr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陈嘉伟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中科南京软件技术研究院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30830" y="581025"/>
            <a:ext cx="1807845" cy="52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1570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智能信息架构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生产者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消费者思维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单例模式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责任链模式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支持切面编程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186305" cy="980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4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背景</a:t>
            </a:r>
            <a:r>
              <a:rPr lang="en-US" altLang="zh-CN" sz="34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&amp;</a:t>
            </a:r>
            <a:r>
              <a:rPr lang="zh-CN" altLang="en-US" sz="34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概述</a:t>
            </a:r>
            <a:endParaRPr lang="zh-CN" altLang="en-US" sz="34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内容占位符 4" descr="未命名文件 (4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85265" y="1059180"/>
            <a:ext cx="9221470" cy="5070475"/>
          </a:xfrm>
          <a:prstGeom prst="rect">
            <a:avLst/>
          </a:prstGeom>
        </p:spPr>
      </p:pic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单例模式：一个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Manager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，从消息到数据库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责任链模式：消息经过多个模块处理，并打标记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支持增删改消息处理模块，不同的消息来源可选组合模块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可进行提前消费或者智能拦截等操作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内容占位符 4" descr="未命名文件 (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7665" y="1106170"/>
            <a:ext cx="11583035" cy="5240020"/>
          </a:xfrm>
          <a:prstGeom prst="rect">
            <a:avLst/>
          </a:prstGeom>
        </p:spPr>
      </p:pic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消息流（必选）：不同的消息制造来源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适配器（必选）：将消息转变为生产者数据结构，通常包含数据解密、解析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账户检查（必选）：用于检查消息针对账户，根据是否当前使用中的账户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205" y="1786890"/>
            <a:ext cx="11956415" cy="4427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预处理（可选）：针对消息类型内容等做出先验处理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时效性检查（可选）：针对时效性不及时的通知通道；各通道可将最新的消息存入表单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重复性处理（必选）：通知通道消息冗余，去重；处理已有但暂未消费的同类消息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4895" y="1159510"/>
            <a:ext cx="6506210" cy="507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分级处理（必选）：给消息打上对应级别标记，用于分裂成各个队列；可选打上优先级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配置项处理（可选）：可定制消息需求，如是否展示该消息等额外配置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未被消费或抛弃的进入数据库，并将事件告知消费者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2305" y="1228090"/>
            <a:ext cx="4996180" cy="505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121" y="2147522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概述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50121" y="3061076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生产模型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121" y="3996245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消费模型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50390" y="4909820"/>
            <a:ext cx="230251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展望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横版_中英文组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95" y="63182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消费模型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由当前页面作为消费者，消费数据库消息和用户交互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支持特殊页面，或者页面特殊流程，不处理或处理部分消息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使用类似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handler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机制循环机制和</a:t>
            </a:r>
            <a:r>
              <a:rPr lang="zh-CN" altLang="en-US">
                <a:sym typeface="+mn-ea"/>
              </a:rPr>
              <a:t>生产者激励并发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处理消息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将消息分成多个队列，队列内可指定优先级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消费模型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内容占位符 4" descr="未命名文件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48155" y="1022350"/>
            <a:ext cx="8343900" cy="5589905"/>
          </a:xfrm>
          <a:prstGeom prst="rect">
            <a:avLst/>
          </a:prstGeom>
        </p:spPr>
      </p:pic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消费模型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队列：由生产者指定，</a:t>
            </a:r>
            <a:r>
              <a:rPr lang="zh-CN" altLang="en-US">
                <a:sym typeface="+mn-ea"/>
              </a:rPr>
              <a:t>队列之间并行，队列内串行，串行默认时间正序，若有优先级则改变</a:t>
            </a:r>
            <a:endParaRPr lang="zh-CN" altLang="en-US">
              <a:sym typeface="+mn-ea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有效性：由于消息从生产到消息存在时间差，决定是否展示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配置项：定制需求配置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消费模型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6995" y="1656715"/>
            <a:ext cx="6510655" cy="3940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" y="1656715"/>
            <a:ext cx="4304030" cy="3954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6"/>
          <p:cNvGrpSpPr/>
          <p:nvPr/>
        </p:nvGrpSpPr>
        <p:grpSpPr>
          <a:xfrm>
            <a:off x="5927596" y="1978639"/>
            <a:ext cx="1122808" cy="1122808"/>
            <a:chOff x="2580299" y="2821918"/>
            <a:chExt cx="1122808" cy="1122808"/>
          </a:xfrm>
        </p:grpSpPr>
        <p:sp>
          <p:nvSpPr>
            <p:cNvPr id="27" name="Oval 24"/>
            <p:cNvSpPr>
              <a:spLocks noChangeAspect="1"/>
            </p:cNvSpPr>
            <p:nvPr/>
          </p:nvSpPr>
          <p:spPr>
            <a:xfrm>
              <a:off x="2580299" y="2821918"/>
              <a:ext cx="1122808" cy="1122808"/>
            </a:xfrm>
            <a:prstGeom prst="ellipse">
              <a:avLst/>
            </a:prstGeom>
            <a:solidFill>
              <a:srgbClr val="36A9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B1BB"/>
                </a:solidFill>
              </a:endParaRPr>
            </a:p>
          </p:txBody>
        </p:sp>
        <p:sp>
          <p:nvSpPr>
            <p:cNvPr id="28" name="Freeform 124"/>
            <p:cNvSpPr>
              <a:spLocks noEditPoints="1"/>
            </p:cNvSpPr>
            <p:nvPr/>
          </p:nvSpPr>
          <p:spPr bwMode="auto">
            <a:xfrm>
              <a:off x="2946988" y="3194308"/>
              <a:ext cx="358898" cy="357836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rgbClr val="32B1BB"/>
                </a:solidFill>
              </a:endParaRPr>
            </a:p>
          </p:txBody>
        </p:sp>
      </p:grpSp>
      <p:grpSp>
        <p:nvGrpSpPr>
          <p:cNvPr id="33" name="Group 15"/>
          <p:cNvGrpSpPr/>
          <p:nvPr/>
        </p:nvGrpSpPr>
        <p:grpSpPr>
          <a:xfrm>
            <a:off x="650111" y="4510384"/>
            <a:ext cx="1122808" cy="1122808"/>
            <a:chOff x="5468924" y="2821918"/>
            <a:chExt cx="1122808" cy="1122808"/>
          </a:xfrm>
        </p:grpSpPr>
        <p:sp>
          <p:nvSpPr>
            <p:cNvPr id="34" name="Oval 26"/>
            <p:cNvSpPr>
              <a:spLocks noChangeAspect="1"/>
            </p:cNvSpPr>
            <p:nvPr/>
          </p:nvSpPr>
          <p:spPr>
            <a:xfrm>
              <a:off x="5468924" y="2821918"/>
              <a:ext cx="1122808" cy="1122808"/>
            </a:xfrm>
            <a:prstGeom prst="ellipse">
              <a:avLst/>
            </a:prstGeom>
            <a:solidFill>
              <a:srgbClr val="6EAA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A99D"/>
                </a:solidFill>
              </a:endParaRPr>
            </a:p>
          </p:txBody>
        </p:sp>
        <p:sp>
          <p:nvSpPr>
            <p:cNvPr id="35" name="Freeform 136"/>
            <p:cNvSpPr>
              <a:spLocks noEditPoints="1"/>
            </p:cNvSpPr>
            <p:nvPr/>
          </p:nvSpPr>
          <p:spPr bwMode="auto">
            <a:xfrm>
              <a:off x="5838646" y="3193247"/>
              <a:ext cx="357836" cy="359959"/>
            </a:xfrm>
            <a:custGeom>
              <a:avLst/>
              <a:gdLst>
                <a:gd name="T0" fmla="*/ 122 w 185"/>
                <a:gd name="T1" fmla="*/ 118 h 186"/>
                <a:gd name="T2" fmla="*/ 122 w 185"/>
                <a:gd name="T3" fmla="*/ 127 h 186"/>
                <a:gd name="T4" fmla="*/ 160 w 185"/>
                <a:gd name="T5" fmla="*/ 122 h 186"/>
                <a:gd name="T6" fmla="*/ 156 w 185"/>
                <a:gd name="T7" fmla="*/ 84 h 186"/>
                <a:gd name="T8" fmla="*/ 118 w 185"/>
                <a:gd name="T9" fmla="*/ 89 h 186"/>
                <a:gd name="T10" fmla="*/ 156 w 185"/>
                <a:gd name="T11" fmla="*/ 93 h 186"/>
                <a:gd name="T12" fmla="*/ 156 w 185"/>
                <a:gd name="T13" fmla="*/ 84 h 186"/>
                <a:gd name="T14" fmla="*/ 33 w 185"/>
                <a:gd name="T15" fmla="*/ 34 h 186"/>
                <a:gd name="T16" fmla="*/ 25 w 185"/>
                <a:gd name="T17" fmla="*/ 59 h 186"/>
                <a:gd name="T18" fmla="*/ 0 w 185"/>
                <a:gd name="T19" fmla="*/ 68 h 186"/>
                <a:gd name="T20" fmla="*/ 25 w 185"/>
                <a:gd name="T21" fmla="*/ 186 h 186"/>
                <a:gd name="T22" fmla="*/ 185 w 185"/>
                <a:gd name="T23" fmla="*/ 177 h 186"/>
                <a:gd name="T24" fmla="*/ 177 w 185"/>
                <a:gd name="T25" fmla="*/ 34 h 186"/>
                <a:gd name="T26" fmla="*/ 25 w 185"/>
                <a:gd name="T27" fmla="*/ 177 h 186"/>
                <a:gd name="T28" fmla="*/ 8 w 185"/>
                <a:gd name="T29" fmla="*/ 68 h 186"/>
                <a:gd name="T30" fmla="*/ 25 w 185"/>
                <a:gd name="T31" fmla="*/ 156 h 186"/>
                <a:gd name="T32" fmla="*/ 33 w 185"/>
                <a:gd name="T33" fmla="*/ 156 h 186"/>
                <a:gd name="T34" fmla="*/ 177 w 185"/>
                <a:gd name="T35" fmla="*/ 42 h 186"/>
                <a:gd name="T36" fmla="*/ 139 w 185"/>
                <a:gd name="T37" fmla="*/ 68 h 186"/>
                <a:gd name="T38" fmla="*/ 139 w 185"/>
                <a:gd name="T39" fmla="*/ 59 h 186"/>
                <a:gd name="T40" fmla="*/ 139 w 185"/>
                <a:gd name="T41" fmla="*/ 68 h 186"/>
                <a:gd name="T42" fmla="*/ 164 w 185"/>
                <a:gd name="T43" fmla="*/ 9 h 186"/>
                <a:gd name="T44" fmla="*/ 164 w 185"/>
                <a:gd name="T45" fmla="*/ 0 h 186"/>
                <a:gd name="T46" fmla="*/ 50 w 185"/>
                <a:gd name="T47" fmla="*/ 4 h 186"/>
                <a:gd name="T48" fmla="*/ 156 w 185"/>
                <a:gd name="T49" fmla="*/ 101 h 186"/>
                <a:gd name="T50" fmla="*/ 118 w 185"/>
                <a:gd name="T51" fmla="*/ 106 h 186"/>
                <a:gd name="T52" fmla="*/ 156 w 185"/>
                <a:gd name="T53" fmla="*/ 110 h 186"/>
                <a:gd name="T54" fmla="*/ 156 w 185"/>
                <a:gd name="T55" fmla="*/ 101 h 186"/>
                <a:gd name="T56" fmla="*/ 173 w 185"/>
                <a:gd name="T57" fmla="*/ 25 h 186"/>
                <a:gd name="T58" fmla="*/ 173 w 185"/>
                <a:gd name="T59" fmla="*/ 17 h 186"/>
                <a:gd name="T60" fmla="*/ 38 w 185"/>
                <a:gd name="T61" fmla="*/ 21 h 186"/>
                <a:gd name="T62" fmla="*/ 156 w 185"/>
                <a:gd name="T63" fmla="*/ 68 h 186"/>
                <a:gd name="T64" fmla="*/ 156 w 185"/>
                <a:gd name="T65" fmla="*/ 59 h 186"/>
                <a:gd name="T66" fmla="*/ 156 w 185"/>
                <a:gd name="T67" fmla="*/ 68 h 186"/>
                <a:gd name="T68" fmla="*/ 156 w 185"/>
                <a:gd name="T69" fmla="*/ 144 h 186"/>
                <a:gd name="T70" fmla="*/ 156 w 185"/>
                <a:gd name="T71" fmla="*/ 135 h 186"/>
                <a:gd name="T72" fmla="*/ 50 w 185"/>
                <a:gd name="T73" fmla="*/ 139 h 186"/>
                <a:gd name="T74" fmla="*/ 88 w 185"/>
                <a:gd name="T75" fmla="*/ 68 h 186"/>
                <a:gd name="T76" fmla="*/ 126 w 185"/>
                <a:gd name="T77" fmla="*/ 63 h 186"/>
                <a:gd name="T78" fmla="*/ 88 w 185"/>
                <a:gd name="T79" fmla="*/ 59 h 186"/>
                <a:gd name="T80" fmla="*/ 88 w 185"/>
                <a:gd name="T81" fmla="*/ 68 h 186"/>
                <a:gd name="T82" fmla="*/ 156 w 185"/>
                <a:gd name="T83" fmla="*/ 160 h 186"/>
                <a:gd name="T84" fmla="*/ 156 w 185"/>
                <a:gd name="T85" fmla="*/ 152 h 186"/>
                <a:gd name="T86" fmla="*/ 50 w 185"/>
                <a:gd name="T87" fmla="*/ 156 h 186"/>
                <a:gd name="T88" fmla="*/ 55 w 185"/>
                <a:gd name="T89" fmla="*/ 127 h 186"/>
                <a:gd name="T90" fmla="*/ 101 w 185"/>
                <a:gd name="T91" fmla="*/ 122 h 186"/>
                <a:gd name="T92" fmla="*/ 97 w 185"/>
                <a:gd name="T93" fmla="*/ 84 h 186"/>
                <a:gd name="T94" fmla="*/ 50 w 185"/>
                <a:gd name="T95" fmla="*/ 89 h 186"/>
                <a:gd name="T96" fmla="*/ 55 w 185"/>
                <a:gd name="T97" fmla="*/ 127 h 186"/>
                <a:gd name="T98" fmla="*/ 92 w 185"/>
                <a:gd name="T99" fmla="*/ 93 h 186"/>
                <a:gd name="T100" fmla="*/ 59 w 185"/>
                <a:gd name="T101" fmla="*/ 118 h 186"/>
                <a:gd name="T102" fmla="*/ 55 w 185"/>
                <a:gd name="T103" fmla="*/ 68 h 186"/>
                <a:gd name="T104" fmla="*/ 55 w 185"/>
                <a:gd name="T105" fmla="*/ 59 h 186"/>
                <a:gd name="T106" fmla="*/ 55 w 185"/>
                <a:gd name="T107" fmla="*/ 68 h 186"/>
                <a:gd name="T108" fmla="*/ 76 w 185"/>
                <a:gd name="T109" fmla="*/ 63 h 186"/>
                <a:gd name="T110" fmla="*/ 67 w 185"/>
                <a:gd name="T111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186">
                  <a:moveTo>
                    <a:pt x="156" y="118"/>
                  </a:moveTo>
                  <a:cubicBezTo>
                    <a:pt x="122" y="118"/>
                    <a:pt x="122" y="118"/>
                    <a:pt x="122" y="118"/>
                  </a:cubicBezTo>
                  <a:cubicBezTo>
                    <a:pt x="120" y="118"/>
                    <a:pt x="118" y="120"/>
                    <a:pt x="118" y="122"/>
                  </a:cubicBezTo>
                  <a:cubicBezTo>
                    <a:pt x="118" y="125"/>
                    <a:pt x="120" y="127"/>
                    <a:pt x="122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8" y="127"/>
                    <a:pt x="160" y="125"/>
                    <a:pt x="160" y="122"/>
                  </a:cubicBezTo>
                  <a:cubicBezTo>
                    <a:pt x="160" y="120"/>
                    <a:pt x="158" y="118"/>
                    <a:pt x="156" y="118"/>
                  </a:cubicBezTo>
                  <a:close/>
                  <a:moveTo>
                    <a:pt x="156" y="84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20" y="84"/>
                    <a:pt x="118" y="86"/>
                    <a:pt x="118" y="89"/>
                  </a:cubicBezTo>
                  <a:cubicBezTo>
                    <a:pt x="118" y="91"/>
                    <a:pt x="120" y="93"/>
                    <a:pt x="122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8" y="93"/>
                    <a:pt x="160" y="91"/>
                    <a:pt x="160" y="89"/>
                  </a:cubicBezTo>
                  <a:cubicBezTo>
                    <a:pt x="160" y="86"/>
                    <a:pt x="158" y="84"/>
                    <a:pt x="156" y="84"/>
                  </a:cubicBezTo>
                  <a:close/>
                  <a:moveTo>
                    <a:pt x="177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9" y="34"/>
                    <a:pt x="25" y="38"/>
                    <a:pt x="25" y="42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3" y="59"/>
                    <a:pt x="0" y="63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4"/>
                    <a:pt x="11" y="186"/>
                    <a:pt x="25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82" y="186"/>
                    <a:pt x="185" y="182"/>
                    <a:pt x="185" y="177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38"/>
                    <a:pt x="182" y="34"/>
                    <a:pt x="177" y="34"/>
                  </a:cubicBezTo>
                  <a:close/>
                  <a:moveTo>
                    <a:pt x="177" y="177"/>
                  </a:move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9"/>
                    <a:pt x="27" y="160"/>
                    <a:pt x="29" y="160"/>
                  </a:cubicBezTo>
                  <a:cubicBezTo>
                    <a:pt x="32" y="160"/>
                    <a:pt x="33" y="159"/>
                    <a:pt x="33" y="15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177" y="42"/>
                    <a:pt x="177" y="42"/>
                    <a:pt x="177" y="42"/>
                  </a:cubicBezTo>
                  <a:lnTo>
                    <a:pt x="177" y="177"/>
                  </a:lnTo>
                  <a:close/>
                  <a:moveTo>
                    <a:pt x="139" y="68"/>
                  </a:moveTo>
                  <a:cubicBezTo>
                    <a:pt x="141" y="68"/>
                    <a:pt x="143" y="66"/>
                    <a:pt x="143" y="63"/>
                  </a:cubicBezTo>
                  <a:cubicBezTo>
                    <a:pt x="143" y="61"/>
                    <a:pt x="141" y="59"/>
                    <a:pt x="139" y="59"/>
                  </a:cubicBezTo>
                  <a:cubicBezTo>
                    <a:pt x="137" y="59"/>
                    <a:pt x="135" y="61"/>
                    <a:pt x="135" y="63"/>
                  </a:cubicBezTo>
                  <a:cubicBezTo>
                    <a:pt x="135" y="66"/>
                    <a:pt x="137" y="68"/>
                    <a:pt x="139" y="68"/>
                  </a:cubicBezTo>
                  <a:close/>
                  <a:moveTo>
                    <a:pt x="55" y="9"/>
                  </a:moveTo>
                  <a:cubicBezTo>
                    <a:pt x="164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4"/>
                  </a:cubicBezTo>
                  <a:cubicBezTo>
                    <a:pt x="168" y="2"/>
                    <a:pt x="167" y="0"/>
                    <a:pt x="1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2"/>
                    <a:pt x="50" y="4"/>
                  </a:cubicBezTo>
                  <a:cubicBezTo>
                    <a:pt x="50" y="7"/>
                    <a:pt x="52" y="9"/>
                    <a:pt x="55" y="9"/>
                  </a:cubicBezTo>
                  <a:close/>
                  <a:moveTo>
                    <a:pt x="156" y="101"/>
                  </a:moveTo>
                  <a:cubicBezTo>
                    <a:pt x="122" y="101"/>
                    <a:pt x="122" y="101"/>
                    <a:pt x="122" y="101"/>
                  </a:cubicBezTo>
                  <a:cubicBezTo>
                    <a:pt x="120" y="101"/>
                    <a:pt x="118" y="103"/>
                    <a:pt x="118" y="106"/>
                  </a:cubicBezTo>
                  <a:cubicBezTo>
                    <a:pt x="118" y="108"/>
                    <a:pt x="120" y="110"/>
                    <a:pt x="122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8" y="110"/>
                    <a:pt x="160" y="108"/>
                    <a:pt x="160" y="106"/>
                  </a:cubicBezTo>
                  <a:cubicBezTo>
                    <a:pt x="160" y="103"/>
                    <a:pt x="158" y="101"/>
                    <a:pt x="156" y="101"/>
                  </a:cubicBezTo>
                  <a:close/>
                  <a:moveTo>
                    <a:pt x="42" y="25"/>
                  </a:moveTo>
                  <a:cubicBezTo>
                    <a:pt x="173" y="25"/>
                    <a:pt x="173" y="25"/>
                    <a:pt x="173" y="25"/>
                  </a:cubicBezTo>
                  <a:cubicBezTo>
                    <a:pt x="175" y="25"/>
                    <a:pt x="177" y="24"/>
                    <a:pt x="177" y="21"/>
                  </a:cubicBezTo>
                  <a:cubicBezTo>
                    <a:pt x="177" y="19"/>
                    <a:pt x="175" y="17"/>
                    <a:pt x="173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38" y="19"/>
                    <a:pt x="38" y="21"/>
                  </a:cubicBezTo>
                  <a:cubicBezTo>
                    <a:pt x="38" y="24"/>
                    <a:pt x="40" y="25"/>
                    <a:pt x="42" y="25"/>
                  </a:cubicBezTo>
                  <a:close/>
                  <a:moveTo>
                    <a:pt x="156" y="68"/>
                  </a:moveTo>
                  <a:cubicBezTo>
                    <a:pt x="158" y="68"/>
                    <a:pt x="160" y="66"/>
                    <a:pt x="160" y="63"/>
                  </a:cubicBezTo>
                  <a:cubicBezTo>
                    <a:pt x="160" y="61"/>
                    <a:pt x="158" y="59"/>
                    <a:pt x="156" y="59"/>
                  </a:cubicBezTo>
                  <a:cubicBezTo>
                    <a:pt x="153" y="59"/>
                    <a:pt x="152" y="61"/>
                    <a:pt x="152" y="63"/>
                  </a:cubicBezTo>
                  <a:cubicBezTo>
                    <a:pt x="152" y="66"/>
                    <a:pt x="153" y="68"/>
                    <a:pt x="156" y="68"/>
                  </a:cubicBezTo>
                  <a:close/>
                  <a:moveTo>
                    <a:pt x="55" y="144"/>
                  </a:moveTo>
                  <a:cubicBezTo>
                    <a:pt x="156" y="144"/>
                    <a:pt x="156" y="144"/>
                    <a:pt x="156" y="144"/>
                  </a:cubicBezTo>
                  <a:cubicBezTo>
                    <a:pt x="158" y="144"/>
                    <a:pt x="160" y="142"/>
                    <a:pt x="160" y="139"/>
                  </a:cubicBezTo>
                  <a:cubicBezTo>
                    <a:pt x="160" y="137"/>
                    <a:pt x="158" y="135"/>
                    <a:pt x="156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2" y="135"/>
                    <a:pt x="50" y="137"/>
                    <a:pt x="50" y="139"/>
                  </a:cubicBezTo>
                  <a:cubicBezTo>
                    <a:pt x="50" y="142"/>
                    <a:pt x="52" y="144"/>
                    <a:pt x="55" y="144"/>
                  </a:cubicBezTo>
                  <a:close/>
                  <a:moveTo>
                    <a:pt x="88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4" y="68"/>
                    <a:pt x="126" y="66"/>
                    <a:pt x="126" y="63"/>
                  </a:cubicBezTo>
                  <a:cubicBezTo>
                    <a:pt x="126" y="61"/>
                    <a:pt x="124" y="59"/>
                    <a:pt x="122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6" y="59"/>
                    <a:pt x="84" y="61"/>
                    <a:pt x="84" y="63"/>
                  </a:cubicBezTo>
                  <a:cubicBezTo>
                    <a:pt x="84" y="66"/>
                    <a:pt x="86" y="68"/>
                    <a:pt x="88" y="68"/>
                  </a:cubicBezTo>
                  <a:close/>
                  <a:moveTo>
                    <a:pt x="55" y="160"/>
                  </a:moveTo>
                  <a:cubicBezTo>
                    <a:pt x="156" y="160"/>
                    <a:pt x="156" y="160"/>
                    <a:pt x="156" y="160"/>
                  </a:cubicBezTo>
                  <a:cubicBezTo>
                    <a:pt x="158" y="160"/>
                    <a:pt x="160" y="159"/>
                    <a:pt x="160" y="156"/>
                  </a:cubicBezTo>
                  <a:cubicBezTo>
                    <a:pt x="160" y="154"/>
                    <a:pt x="158" y="152"/>
                    <a:pt x="156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52" y="152"/>
                    <a:pt x="50" y="154"/>
                    <a:pt x="50" y="156"/>
                  </a:cubicBezTo>
                  <a:cubicBezTo>
                    <a:pt x="50" y="159"/>
                    <a:pt x="52" y="160"/>
                    <a:pt x="55" y="160"/>
                  </a:cubicBezTo>
                  <a:close/>
                  <a:moveTo>
                    <a:pt x="55" y="127"/>
                  </a:moveTo>
                  <a:cubicBezTo>
                    <a:pt x="97" y="127"/>
                    <a:pt x="97" y="127"/>
                    <a:pt x="97" y="127"/>
                  </a:cubicBezTo>
                  <a:cubicBezTo>
                    <a:pt x="99" y="127"/>
                    <a:pt x="101" y="125"/>
                    <a:pt x="101" y="122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6"/>
                    <a:pt x="99" y="84"/>
                    <a:pt x="97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2" y="84"/>
                    <a:pt x="50" y="86"/>
                    <a:pt x="50" y="8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5"/>
                    <a:pt x="52" y="127"/>
                    <a:pt x="55" y="127"/>
                  </a:cubicBezTo>
                  <a:close/>
                  <a:moveTo>
                    <a:pt x="59" y="93"/>
                  </a:moveTo>
                  <a:cubicBezTo>
                    <a:pt x="92" y="93"/>
                    <a:pt x="92" y="93"/>
                    <a:pt x="92" y="93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59" y="118"/>
                    <a:pt x="59" y="118"/>
                    <a:pt x="59" y="118"/>
                  </a:cubicBezTo>
                  <a:lnTo>
                    <a:pt x="59" y="93"/>
                  </a:lnTo>
                  <a:close/>
                  <a:moveTo>
                    <a:pt x="55" y="68"/>
                  </a:moveTo>
                  <a:cubicBezTo>
                    <a:pt x="57" y="68"/>
                    <a:pt x="59" y="66"/>
                    <a:pt x="59" y="63"/>
                  </a:cubicBezTo>
                  <a:cubicBezTo>
                    <a:pt x="59" y="61"/>
                    <a:pt x="57" y="59"/>
                    <a:pt x="55" y="59"/>
                  </a:cubicBezTo>
                  <a:cubicBezTo>
                    <a:pt x="52" y="59"/>
                    <a:pt x="50" y="61"/>
                    <a:pt x="50" y="63"/>
                  </a:cubicBezTo>
                  <a:cubicBezTo>
                    <a:pt x="50" y="66"/>
                    <a:pt x="52" y="68"/>
                    <a:pt x="55" y="68"/>
                  </a:cubicBezTo>
                  <a:close/>
                  <a:moveTo>
                    <a:pt x="71" y="68"/>
                  </a:moveTo>
                  <a:cubicBezTo>
                    <a:pt x="74" y="68"/>
                    <a:pt x="76" y="66"/>
                    <a:pt x="76" y="63"/>
                  </a:cubicBezTo>
                  <a:cubicBezTo>
                    <a:pt x="76" y="61"/>
                    <a:pt x="74" y="59"/>
                    <a:pt x="71" y="59"/>
                  </a:cubicBezTo>
                  <a:cubicBezTo>
                    <a:pt x="69" y="59"/>
                    <a:pt x="67" y="61"/>
                    <a:pt x="67" y="63"/>
                  </a:cubicBezTo>
                  <a:cubicBezTo>
                    <a:pt x="67" y="66"/>
                    <a:pt x="69" y="68"/>
                    <a:pt x="7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36" name="Group 18"/>
          <p:cNvGrpSpPr/>
          <p:nvPr/>
        </p:nvGrpSpPr>
        <p:grpSpPr>
          <a:xfrm>
            <a:off x="5927596" y="4510384"/>
            <a:ext cx="1122808" cy="1122808"/>
            <a:chOff x="6912482" y="2821918"/>
            <a:chExt cx="1122808" cy="1122808"/>
          </a:xfrm>
        </p:grpSpPr>
        <p:sp>
          <p:nvSpPr>
            <p:cNvPr id="37" name="Oval 27"/>
            <p:cNvSpPr>
              <a:spLocks noChangeAspect="1"/>
            </p:cNvSpPr>
            <p:nvPr/>
          </p:nvSpPr>
          <p:spPr>
            <a:xfrm>
              <a:off x="6912482" y="2821918"/>
              <a:ext cx="1122808" cy="1122808"/>
            </a:xfrm>
            <a:prstGeom prst="ellipse">
              <a:avLst/>
            </a:prstGeom>
            <a:solidFill>
              <a:srgbClr val="4451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154"/>
            <p:cNvSpPr>
              <a:spLocks noEditPoints="1"/>
            </p:cNvSpPr>
            <p:nvPr/>
          </p:nvSpPr>
          <p:spPr bwMode="auto">
            <a:xfrm>
              <a:off x="7281673" y="3226694"/>
              <a:ext cx="358898" cy="293064"/>
            </a:xfrm>
            <a:custGeom>
              <a:avLst/>
              <a:gdLst>
                <a:gd name="T0" fmla="*/ 111 w 186"/>
                <a:gd name="T1" fmla="*/ 95 h 152"/>
                <a:gd name="T2" fmla="*/ 122 w 186"/>
                <a:gd name="T3" fmla="*/ 55 h 152"/>
                <a:gd name="T4" fmla="*/ 110 w 186"/>
                <a:gd name="T5" fmla="*/ 3 h 152"/>
                <a:gd name="T6" fmla="*/ 80 w 186"/>
                <a:gd name="T7" fmla="*/ 4 h 152"/>
                <a:gd name="T8" fmla="*/ 64 w 186"/>
                <a:gd name="T9" fmla="*/ 54 h 152"/>
                <a:gd name="T10" fmla="*/ 74 w 186"/>
                <a:gd name="T11" fmla="*/ 95 h 152"/>
                <a:gd name="T12" fmla="*/ 29 w 186"/>
                <a:gd name="T13" fmla="*/ 147 h 152"/>
                <a:gd name="T14" fmla="*/ 152 w 186"/>
                <a:gd name="T15" fmla="*/ 152 h 152"/>
                <a:gd name="T16" fmla="*/ 126 w 186"/>
                <a:gd name="T17" fmla="*/ 115 h 152"/>
                <a:gd name="T18" fmla="*/ 61 w 186"/>
                <a:gd name="T19" fmla="*/ 123 h 152"/>
                <a:gd name="T20" fmla="*/ 83 w 186"/>
                <a:gd name="T21" fmla="*/ 95 h 152"/>
                <a:gd name="T22" fmla="*/ 72 w 186"/>
                <a:gd name="T23" fmla="*/ 68 h 152"/>
                <a:gd name="T24" fmla="*/ 72 w 186"/>
                <a:gd name="T25" fmla="*/ 51 h 152"/>
                <a:gd name="T26" fmla="*/ 84 w 186"/>
                <a:gd name="T27" fmla="*/ 12 h 152"/>
                <a:gd name="T28" fmla="*/ 98 w 186"/>
                <a:gd name="T29" fmla="*/ 8 h 152"/>
                <a:gd name="T30" fmla="*/ 114 w 186"/>
                <a:gd name="T31" fmla="*/ 23 h 152"/>
                <a:gd name="T32" fmla="*/ 113 w 186"/>
                <a:gd name="T33" fmla="*/ 57 h 152"/>
                <a:gd name="T34" fmla="*/ 112 w 186"/>
                <a:gd name="T35" fmla="*/ 69 h 152"/>
                <a:gd name="T36" fmla="*/ 124 w 186"/>
                <a:gd name="T37" fmla="*/ 123 h 152"/>
                <a:gd name="T38" fmla="*/ 147 w 186"/>
                <a:gd name="T39" fmla="*/ 143 h 152"/>
                <a:gd name="T40" fmla="*/ 20 w 186"/>
                <a:gd name="T41" fmla="*/ 113 h 152"/>
                <a:gd name="T42" fmla="*/ 29 w 186"/>
                <a:gd name="T43" fmla="*/ 69 h 152"/>
                <a:gd name="T44" fmla="*/ 29 w 186"/>
                <a:gd name="T45" fmla="*/ 68 h 152"/>
                <a:gd name="T46" fmla="*/ 29 w 186"/>
                <a:gd name="T47" fmla="*/ 55 h 152"/>
                <a:gd name="T48" fmla="*/ 35 w 186"/>
                <a:gd name="T49" fmla="*/ 28 h 152"/>
                <a:gd name="T50" fmla="*/ 46 w 186"/>
                <a:gd name="T51" fmla="*/ 25 h 152"/>
                <a:gd name="T52" fmla="*/ 53 w 186"/>
                <a:gd name="T53" fmla="*/ 22 h 152"/>
                <a:gd name="T54" fmla="*/ 46 w 186"/>
                <a:gd name="T55" fmla="*/ 17 h 152"/>
                <a:gd name="T56" fmla="*/ 18 w 186"/>
                <a:gd name="T57" fmla="*/ 36 h 152"/>
                <a:gd name="T58" fmla="*/ 22 w 186"/>
                <a:gd name="T59" fmla="*/ 74 h 152"/>
                <a:gd name="T60" fmla="*/ 18 w 186"/>
                <a:gd name="T61" fmla="*/ 105 h 152"/>
                <a:gd name="T62" fmla="*/ 4 w 186"/>
                <a:gd name="T63" fmla="*/ 135 h 152"/>
                <a:gd name="T64" fmla="*/ 27 w 186"/>
                <a:gd name="T65" fmla="*/ 126 h 152"/>
                <a:gd name="T66" fmla="*/ 20 w 186"/>
                <a:gd name="T67" fmla="*/ 113 h 152"/>
                <a:gd name="T68" fmla="*/ 158 w 186"/>
                <a:gd name="T69" fmla="*/ 91 h 152"/>
                <a:gd name="T70" fmla="*/ 164 w 186"/>
                <a:gd name="T71" fmla="*/ 59 h 152"/>
                <a:gd name="T72" fmla="*/ 153 w 186"/>
                <a:gd name="T73" fmla="*/ 20 h 152"/>
                <a:gd name="T74" fmla="*/ 131 w 186"/>
                <a:gd name="T75" fmla="*/ 18 h 152"/>
                <a:gd name="T76" fmla="*/ 134 w 186"/>
                <a:gd name="T77" fmla="*/ 26 h 152"/>
                <a:gd name="T78" fmla="*/ 149 w 186"/>
                <a:gd name="T79" fmla="*/ 27 h 152"/>
                <a:gd name="T80" fmla="*/ 159 w 186"/>
                <a:gd name="T81" fmla="*/ 39 h 152"/>
                <a:gd name="T82" fmla="*/ 156 w 186"/>
                <a:gd name="T83" fmla="*/ 61 h 152"/>
                <a:gd name="T84" fmla="*/ 157 w 186"/>
                <a:gd name="T85" fmla="*/ 69 h 152"/>
                <a:gd name="T86" fmla="*/ 150 w 186"/>
                <a:gd name="T87" fmla="*/ 91 h 152"/>
                <a:gd name="T88" fmla="*/ 177 w 186"/>
                <a:gd name="T89" fmla="*/ 126 h 152"/>
                <a:gd name="T90" fmla="*/ 163 w 186"/>
                <a:gd name="T91" fmla="*/ 135 h 152"/>
                <a:gd name="T92" fmla="*/ 186 w 186"/>
                <a:gd name="T93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52">
                  <a:moveTo>
                    <a:pt x="126" y="115"/>
                  </a:moveTo>
                  <a:cubicBezTo>
                    <a:pt x="126" y="115"/>
                    <a:pt x="111" y="111"/>
                    <a:pt x="111" y="95"/>
                  </a:cubicBezTo>
                  <a:cubicBezTo>
                    <a:pt x="111" y="81"/>
                    <a:pt x="117" y="76"/>
                    <a:pt x="120" y="73"/>
                  </a:cubicBezTo>
                  <a:cubicBezTo>
                    <a:pt x="120" y="73"/>
                    <a:pt x="125" y="69"/>
                    <a:pt x="122" y="55"/>
                  </a:cubicBezTo>
                  <a:cubicBezTo>
                    <a:pt x="127" y="47"/>
                    <a:pt x="129" y="35"/>
                    <a:pt x="122" y="19"/>
                  </a:cubicBezTo>
                  <a:cubicBezTo>
                    <a:pt x="118" y="10"/>
                    <a:pt x="115" y="5"/>
                    <a:pt x="110" y="3"/>
                  </a:cubicBezTo>
                  <a:cubicBezTo>
                    <a:pt x="106" y="0"/>
                    <a:pt x="102" y="0"/>
                    <a:pt x="98" y="0"/>
                  </a:cubicBezTo>
                  <a:cubicBezTo>
                    <a:pt x="90" y="0"/>
                    <a:pt x="83" y="2"/>
                    <a:pt x="80" y="4"/>
                  </a:cubicBezTo>
                  <a:cubicBezTo>
                    <a:pt x="72" y="8"/>
                    <a:pt x="66" y="12"/>
                    <a:pt x="61" y="25"/>
                  </a:cubicBezTo>
                  <a:cubicBezTo>
                    <a:pt x="56" y="36"/>
                    <a:pt x="62" y="48"/>
                    <a:pt x="64" y="54"/>
                  </a:cubicBezTo>
                  <a:cubicBezTo>
                    <a:pt x="61" y="68"/>
                    <a:pt x="66" y="73"/>
                    <a:pt x="66" y="73"/>
                  </a:cubicBezTo>
                  <a:cubicBezTo>
                    <a:pt x="68" y="76"/>
                    <a:pt x="74" y="81"/>
                    <a:pt x="74" y="95"/>
                  </a:cubicBezTo>
                  <a:cubicBezTo>
                    <a:pt x="74" y="111"/>
                    <a:pt x="59" y="115"/>
                    <a:pt x="59" y="115"/>
                  </a:cubicBezTo>
                  <a:cubicBezTo>
                    <a:pt x="50" y="118"/>
                    <a:pt x="29" y="125"/>
                    <a:pt x="29" y="147"/>
                  </a:cubicBezTo>
                  <a:cubicBezTo>
                    <a:pt x="29" y="147"/>
                    <a:pt x="29" y="152"/>
                    <a:pt x="34" y="152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6" y="152"/>
                    <a:pt x="156" y="147"/>
                    <a:pt x="156" y="147"/>
                  </a:cubicBezTo>
                  <a:cubicBezTo>
                    <a:pt x="156" y="125"/>
                    <a:pt x="136" y="118"/>
                    <a:pt x="126" y="115"/>
                  </a:cubicBezTo>
                  <a:close/>
                  <a:moveTo>
                    <a:pt x="38" y="143"/>
                  </a:moveTo>
                  <a:cubicBezTo>
                    <a:pt x="40" y="131"/>
                    <a:pt x="51" y="127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9" y="121"/>
                    <a:pt x="83" y="112"/>
                    <a:pt x="83" y="95"/>
                  </a:cubicBezTo>
                  <a:cubicBezTo>
                    <a:pt x="83" y="80"/>
                    <a:pt x="77" y="73"/>
                    <a:pt x="73" y="69"/>
                  </a:cubicBezTo>
                  <a:cubicBezTo>
                    <a:pt x="73" y="69"/>
                    <a:pt x="72" y="68"/>
                    <a:pt x="72" y="68"/>
                  </a:cubicBezTo>
                  <a:cubicBezTo>
                    <a:pt x="72" y="67"/>
                    <a:pt x="71" y="64"/>
                    <a:pt x="73" y="56"/>
                  </a:cubicBezTo>
                  <a:cubicBezTo>
                    <a:pt x="73" y="53"/>
                    <a:pt x="72" y="51"/>
                    <a:pt x="72" y="51"/>
                  </a:cubicBezTo>
                  <a:cubicBezTo>
                    <a:pt x="70" y="45"/>
                    <a:pt x="65" y="36"/>
                    <a:pt x="69" y="28"/>
                  </a:cubicBezTo>
                  <a:cubicBezTo>
                    <a:pt x="73" y="17"/>
                    <a:pt x="77" y="15"/>
                    <a:pt x="84" y="12"/>
                  </a:cubicBezTo>
                  <a:cubicBezTo>
                    <a:pt x="84" y="12"/>
                    <a:pt x="84" y="12"/>
                    <a:pt x="85" y="11"/>
                  </a:cubicBezTo>
                  <a:cubicBezTo>
                    <a:pt x="86" y="10"/>
                    <a:pt x="92" y="8"/>
                    <a:pt x="98" y="8"/>
                  </a:cubicBezTo>
                  <a:cubicBezTo>
                    <a:pt x="101" y="8"/>
                    <a:pt x="104" y="9"/>
                    <a:pt x="106" y="10"/>
                  </a:cubicBezTo>
                  <a:cubicBezTo>
                    <a:pt x="108" y="11"/>
                    <a:pt x="111" y="14"/>
                    <a:pt x="114" y="23"/>
                  </a:cubicBezTo>
                  <a:cubicBezTo>
                    <a:pt x="121" y="38"/>
                    <a:pt x="117" y="47"/>
                    <a:pt x="115" y="50"/>
                  </a:cubicBezTo>
                  <a:cubicBezTo>
                    <a:pt x="113" y="52"/>
                    <a:pt x="113" y="54"/>
                    <a:pt x="113" y="57"/>
                  </a:cubicBezTo>
                  <a:cubicBezTo>
                    <a:pt x="115" y="64"/>
                    <a:pt x="114" y="67"/>
                    <a:pt x="114" y="67"/>
                  </a:cubicBezTo>
                  <a:cubicBezTo>
                    <a:pt x="114" y="67"/>
                    <a:pt x="113" y="69"/>
                    <a:pt x="112" y="69"/>
                  </a:cubicBezTo>
                  <a:cubicBezTo>
                    <a:pt x="109" y="73"/>
                    <a:pt x="103" y="80"/>
                    <a:pt x="103" y="95"/>
                  </a:cubicBezTo>
                  <a:cubicBezTo>
                    <a:pt x="103" y="112"/>
                    <a:pt x="116" y="121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35" y="127"/>
                    <a:pt x="145" y="131"/>
                    <a:pt x="147" y="143"/>
                  </a:cubicBezTo>
                  <a:lnTo>
                    <a:pt x="38" y="143"/>
                  </a:lnTo>
                  <a:close/>
                  <a:moveTo>
                    <a:pt x="20" y="113"/>
                  </a:moveTo>
                  <a:cubicBezTo>
                    <a:pt x="26" y="112"/>
                    <a:pt x="36" y="105"/>
                    <a:pt x="36" y="91"/>
                  </a:cubicBezTo>
                  <a:cubicBezTo>
                    <a:pt x="36" y="78"/>
                    <a:pt x="32" y="72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8"/>
                  </a:cubicBezTo>
                  <a:cubicBezTo>
                    <a:pt x="29" y="68"/>
                    <a:pt x="28" y="66"/>
                    <a:pt x="29" y="61"/>
                  </a:cubicBezTo>
                  <a:cubicBezTo>
                    <a:pt x="30" y="59"/>
                    <a:pt x="29" y="57"/>
                    <a:pt x="29" y="55"/>
                  </a:cubicBezTo>
                  <a:cubicBezTo>
                    <a:pt x="27" y="52"/>
                    <a:pt x="24" y="45"/>
                    <a:pt x="26" y="39"/>
                  </a:cubicBezTo>
                  <a:cubicBezTo>
                    <a:pt x="30" y="30"/>
                    <a:pt x="31" y="30"/>
                    <a:pt x="35" y="28"/>
                  </a:cubicBezTo>
                  <a:cubicBezTo>
                    <a:pt x="36" y="28"/>
                    <a:pt x="36" y="27"/>
                    <a:pt x="37" y="27"/>
                  </a:cubicBezTo>
                  <a:cubicBezTo>
                    <a:pt x="38" y="27"/>
                    <a:pt x="42" y="25"/>
                    <a:pt x="46" y="25"/>
                  </a:cubicBezTo>
                  <a:cubicBezTo>
                    <a:pt x="48" y="25"/>
                    <a:pt x="50" y="25"/>
                    <a:pt x="52" y="26"/>
                  </a:cubicBezTo>
                  <a:cubicBezTo>
                    <a:pt x="52" y="25"/>
                    <a:pt x="52" y="23"/>
                    <a:pt x="53" y="22"/>
                  </a:cubicBezTo>
                  <a:cubicBezTo>
                    <a:pt x="53" y="20"/>
                    <a:pt x="54" y="19"/>
                    <a:pt x="55" y="18"/>
                  </a:cubicBezTo>
                  <a:cubicBezTo>
                    <a:pt x="52" y="17"/>
                    <a:pt x="49" y="17"/>
                    <a:pt x="46" y="17"/>
                  </a:cubicBezTo>
                  <a:cubicBezTo>
                    <a:pt x="40" y="17"/>
                    <a:pt x="34" y="19"/>
                    <a:pt x="32" y="20"/>
                  </a:cubicBezTo>
                  <a:cubicBezTo>
                    <a:pt x="25" y="23"/>
                    <a:pt x="22" y="26"/>
                    <a:pt x="18" y="36"/>
                  </a:cubicBezTo>
                  <a:cubicBezTo>
                    <a:pt x="15" y="45"/>
                    <a:pt x="19" y="54"/>
                    <a:pt x="21" y="59"/>
                  </a:cubicBezTo>
                  <a:cubicBezTo>
                    <a:pt x="18" y="70"/>
                    <a:pt x="22" y="74"/>
                    <a:pt x="22" y="74"/>
                  </a:cubicBezTo>
                  <a:cubicBezTo>
                    <a:pt x="24" y="76"/>
                    <a:pt x="27" y="80"/>
                    <a:pt x="27" y="91"/>
                  </a:cubicBezTo>
                  <a:cubicBezTo>
                    <a:pt x="27" y="103"/>
                    <a:pt x="18" y="105"/>
                    <a:pt x="18" y="105"/>
                  </a:cubicBezTo>
                  <a:cubicBezTo>
                    <a:pt x="10" y="108"/>
                    <a:pt x="0" y="114"/>
                    <a:pt x="0" y="130"/>
                  </a:cubicBezTo>
                  <a:cubicBezTo>
                    <a:pt x="0" y="130"/>
                    <a:pt x="0" y="135"/>
                    <a:pt x="4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4" y="132"/>
                    <a:pt x="25" y="129"/>
                    <a:pt x="27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0" y="118"/>
                    <a:pt x="15" y="115"/>
                    <a:pt x="20" y="113"/>
                  </a:cubicBezTo>
                  <a:close/>
                  <a:moveTo>
                    <a:pt x="168" y="105"/>
                  </a:moveTo>
                  <a:cubicBezTo>
                    <a:pt x="168" y="105"/>
                    <a:pt x="158" y="103"/>
                    <a:pt x="158" y="91"/>
                  </a:cubicBezTo>
                  <a:cubicBezTo>
                    <a:pt x="158" y="80"/>
                    <a:pt x="161" y="76"/>
                    <a:pt x="163" y="74"/>
                  </a:cubicBezTo>
                  <a:cubicBezTo>
                    <a:pt x="163" y="74"/>
                    <a:pt x="167" y="70"/>
                    <a:pt x="164" y="59"/>
                  </a:cubicBezTo>
                  <a:cubicBezTo>
                    <a:pt x="167" y="54"/>
                    <a:pt x="171" y="45"/>
                    <a:pt x="167" y="36"/>
                  </a:cubicBezTo>
                  <a:cubicBezTo>
                    <a:pt x="163" y="26"/>
                    <a:pt x="160" y="23"/>
                    <a:pt x="153" y="20"/>
                  </a:cubicBezTo>
                  <a:cubicBezTo>
                    <a:pt x="151" y="19"/>
                    <a:pt x="145" y="17"/>
                    <a:pt x="139" y="17"/>
                  </a:cubicBezTo>
                  <a:cubicBezTo>
                    <a:pt x="136" y="17"/>
                    <a:pt x="133" y="17"/>
                    <a:pt x="131" y="18"/>
                  </a:cubicBezTo>
                  <a:cubicBezTo>
                    <a:pt x="132" y="21"/>
                    <a:pt x="133" y="24"/>
                    <a:pt x="133" y="26"/>
                  </a:cubicBezTo>
                  <a:cubicBezTo>
                    <a:pt x="133" y="26"/>
                    <a:pt x="134" y="26"/>
                    <a:pt x="134" y="26"/>
                  </a:cubicBezTo>
                  <a:cubicBezTo>
                    <a:pt x="135" y="25"/>
                    <a:pt x="137" y="25"/>
                    <a:pt x="139" y="25"/>
                  </a:cubicBezTo>
                  <a:cubicBezTo>
                    <a:pt x="144" y="25"/>
                    <a:pt x="148" y="27"/>
                    <a:pt x="149" y="27"/>
                  </a:cubicBezTo>
                  <a:cubicBezTo>
                    <a:pt x="149" y="27"/>
                    <a:pt x="150" y="28"/>
                    <a:pt x="150" y="28"/>
                  </a:cubicBezTo>
                  <a:cubicBezTo>
                    <a:pt x="154" y="30"/>
                    <a:pt x="156" y="30"/>
                    <a:pt x="159" y="39"/>
                  </a:cubicBezTo>
                  <a:cubicBezTo>
                    <a:pt x="162" y="45"/>
                    <a:pt x="159" y="52"/>
                    <a:pt x="157" y="55"/>
                  </a:cubicBezTo>
                  <a:cubicBezTo>
                    <a:pt x="156" y="57"/>
                    <a:pt x="156" y="59"/>
                    <a:pt x="156" y="61"/>
                  </a:cubicBezTo>
                  <a:cubicBezTo>
                    <a:pt x="157" y="66"/>
                    <a:pt x="157" y="68"/>
                    <a:pt x="157" y="68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4" y="72"/>
                    <a:pt x="150" y="78"/>
                    <a:pt x="150" y="91"/>
                  </a:cubicBezTo>
                  <a:cubicBezTo>
                    <a:pt x="150" y="105"/>
                    <a:pt x="160" y="112"/>
                    <a:pt x="165" y="113"/>
                  </a:cubicBezTo>
                  <a:cubicBezTo>
                    <a:pt x="171" y="115"/>
                    <a:pt x="176" y="118"/>
                    <a:pt x="177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0" y="129"/>
                    <a:pt x="162" y="132"/>
                    <a:pt x="163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6" y="135"/>
                    <a:pt x="186" y="130"/>
                    <a:pt x="186" y="130"/>
                  </a:cubicBezTo>
                  <a:cubicBezTo>
                    <a:pt x="186" y="114"/>
                    <a:pt x="175" y="108"/>
                    <a:pt x="168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39" name="Group 3"/>
          <p:cNvGrpSpPr>
            <a:grpSpLocks noChangeAspect="1"/>
          </p:cNvGrpSpPr>
          <p:nvPr/>
        </p:nvGrpSpPr>
        <p:grpSpPr>
          <a:xfrm>
            <a:off x="650111" y="1864339"/>
            <a:ext cx="1122808" cy="1122808"/>
            <a:chOff x="1029098" y="2719048"/>
            <a:chExt cx="1302622" cy="1302622"/>
          </a:xfrm>
        </p:grpSpPr>
        <p:sp>
          <p:nvSpPr>
            <p:cNvPr id="40" name="Oval 1"/>
            <p:cNvSpPr>
              <a:spLocks noChangeAspect="1"/>
            </p:cNvSpPr>
            <p:nvPr/>
          </p:nvSpPr>
          <p:spPr>
            <a:xfrm>
              <a:off x="1029098" y="2719048"/>
              <a:ext cx="1302622" cy="1302622"/>
            </a:xfrm>
            <a:prstGeom prst="ellipse">
              <a:avLst/>
            </a:prstGeom>
            <a:solidFill>
              <a:srgbClr val="3A8F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A8FB7"/>
                </a:solidFill>
              </a:endParaRPr>
            </a:p>
          </p:txBody>
        </p:sp>
        <p:sp>
          <p:nvSpPr>
            <p:cNvPr id="41" name="Freeform 500"/>
            <p:cNvSpPr>
              <a:spLocks noEditPoints="1"/>
            </p:cNvSpPr>
            <p:nvPr/>
          </p:nvSpPr>
          <p:spPr bwMode="auto">
            <a:xfrm>
              <a:off x="1425280" y="3125428"/>
              <a:ext cx="510258" cy="515788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>
                <a:solidFill>
                  <a:srgbClr val="3A8FB7"/>
                </a:solidFill>
              </a:endParaRPr>
            </a:p>
          </p:txBody>
        </p:sp>
      </p:grpSp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总结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展望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1898015" y="1837690"/>
            <a:ext cx="377825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生产者支持责任模块插入，可应对更高维度的消息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302500" y="1837690"/>
            <a:ext cx="395859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并发和串行消费消息并举，保护重要交互流程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898015" y="4413250"/>
            <a:ext cx="375158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支持本地自定义消息进入，定制版的事件总线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302500" y="4413250"/>
            <a:ext cx="407606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开源项目傲空间Android端已实现部分功能，支持定制化</a:t>
            </a: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22586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展望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02637" y="3493755"/>
            <a:ext cx="4559976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需要支持多线程生产，这需要增加合理的并发生产机制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1843" y="2436161"/>
            <a:ext cx="914400" cy="914400"/>
            <a:chOff x="4860739" y="1864641"/>
            <a:chExt cx="914400" cy="914400"/>
          </a:xfrm>
        </p:grpSpPr>
        <p:sp>
          <p:nvSpPr>
            <p:cNvPr id="25" name="椭圆 24"/>
            <p:cNvSpPr/>
            <p:nvPr/>
          </p:nvSpPr>
          <p:spPr>
            <a:xfrm>
              <a:off x="4860739" y="1864641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36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5124499" y="2183209"/>
              <a:ext cx="386880" cy="277264"/>
            </a:xfrm>
            <a:custGeom>
              <a:avLst/>
              <a:gdLst>
                <a:gd name="T0" fmla="*/ 603268619 w 5832"/>
                <a:gd name="T1" fmla="*/ 56679958 h 4173"/>
                <a:gd name="T2" fmla="*/ 619913524 w 5832"/>
                <a:gd name="T3" fmla="*/ 76999053 h 4173"/>
                <a:gd name="T4" fmla="*/ 620980350 w 5832"/>
                <a:gd name="T5" fmla="*/ 416543893 h 4173"/>
                <a:gd name="T6" fmla="*/ 606362937 w 5832"/>
                <a:gd name="T7" fmla="*/ 438253429 h 4173"/>
                <a:gd name="T8" fmla="*/ 39478120 w 5832"/>
                <a:gd name="T9" fmla="*/ 446274150 h 4173"/>
                <a:gd name="T10" fmla="*/ 15791379 w 5832"/>
                <a:gd name="T11" fmla="*/ 438253429 h 4173"/>
                <a:gd name="T12" fmla="*/ 1173639 w 5832"/>
                <a:gd name="T13" fmla="*/ 416543893 h 4173"/>
                <a:gd name="T14" fmla="*/ 2347279 w 5832"/>
                <a:gd name="T15" fmla="*/ 76999053 h 4173"/>
                <a:gd name="T16" fmla="*/ 18992184 w 5832"/>
                <a:gd name="T17" fmla="*/ 56679958 h 4173"/>
                <a:gd name="T18" fmla="*/ 181706034 w 5832"/>
                <a:gd name="T19" fmla="*/ 0 h 4173"/>
                <a:gd name="T20" fmla="*/ 399049156 w 5832"/>
                <a:gd name="T21" fmla="*/ 190572934 h 4173"/>
                <a:gd name="T22" fmla="*/ 365332747 w 5832"/>
                <a:gd name="T23" fmla="*/ 218378166 h 4173"/>
                <a:gd name="T24" fmla="*/ 352422387 w 5832"/>
                <a:gd name="T25" fmla="*/ 265219360 h 4173"/>
                <a:gd name="T26" fmla="*/ 372161610 w 5832"/>
                <a:gd name="T27" fmla="*/ 312702121 h 4173"/>
                <a:gd name="T28" fmla="*/ 409719051 w 5832"/>
                <a:gd name="T29" fmla="*/ 335480825 h 4173"/>
                <a:gd name="T30" fmla="*/ 458586613 w 5832"/>
                <a:gd name="T31" fmla="*/ 331951720 h 4173"/>
                <a:gd name="T32" fmla="*/ 492303022 w 5832"/>
                <a:gd name="T33" fmla="*/ 304039506 h 4173"/>
                <a:gd name="T34" fmla="*/ 505320195 w 5832"/>
                <a:gd name="T35" fmla="*/ 257305294 h 4173"/>
                <a:gd name="T36" fmla="*/ 485474486 w 5832"/>
                <a:gd name="T37" fmla="*/ 209608897 h 4173"/>
                <a:gd name="T38" fmla="*/ 447916718 w 5832"/>
                <a:gd name="T39" fmla="*/ 186829866 h 4173"/>
                <a:gd name="T40" fmla="*/ 196430260 w 5832"/>
                <a:gd name="T41" fmla="*/ 134748506 h 4173"/>
                <a:gd name="T42" fmla="*/ 397769030 w 5832"/>
                <a:gd name="T43" fmla="*/ 110472379 h 4173"/>
                <a:gd name="T44" fmla="*/ 349221582 w 5832"/>
                <a:gd name="T45" fmla="*/ 129508341 h 4173"/>
                <a:gd name="T46" fmla="*/ 312624154 w 5832"/>
                <a:gd name="T47" fmla="*/ 160521731 h 4173"/>
                <a:gd name="T48" fmla="*/ 285843094 w 5832"/>
                <a:gd name="T49" fmla="*/ 204796333 h 4173"/>
                <a:gd name="T50" fmla="*/ 275280013 w 5832"/>
                <a:gd name="T51" fmla="*/ 257198639 h 4173"/>
                <a:gd name="T52" fmla="*/ 282108549 w 5832"/>
                <a:gd name="T53" fmla="*/ 307034027 h 4173"/>
                <a:gd name="T54" fmla="*/ 305795617 w 5832"/>
                <a:gd name="T55" fmla="*/ 353447292 h 4173"/>
                <a:gd name="T56" fmla="*/ 339938627 w 5832"/>
                <a:gd name="T57" fmla="*/ 386813636 h 4173"/>
                <a:gd name="T58" fmla="*/ 386779023 w 5832"/>
                <a:gd name="T59" fmla="*/ 409271720 h 4173"/>
                <a:gd name="T60" fmla="*/ 436713410 w 5832"/>
                <a:gd name="T61" fmla="*/ 415046796 h 4173"/>
                <a:gd name="T62" fmla="*/ 488568477 w 5832"/>
                <a:gd name="T63" fmla="*/ 403069042 h 4173"/>
                <a:gd name="T64" fmla="*/ 532101255 w 5832"/>
                <a:gd name="T65" fmla="*/ 375156828 h 4173"/>
                <a:gd name="T66" fmla="*/ 562083447 w 5832"/>
                <a:gd name="T67" fmla="*/ 337940761 h 4173"/>
                <a:gd name="T68" fmla="*/ 580008477 w 5832"/>
                <a:gd name="T69" fmla="*/ 288425993 h 4173"/>
                <a:gd name="T70" fmla="*/ 580648704 w 5832"/>
                <a:gd name="T71" fmla="*/ 237734748 h 4173"/>
                <a:gd name="T72" fmla="*/ 563897312 w 5832"/>
                <a:gd name="T73" fmla="*/ 187792379 h 4173"/>
                <a:gd name="T74" fmla="*/ 534875460 w 5832"/>
                <a:gd name="T75" fmla="*/ 149827436 h 4173"/>
                <a:gd name="T76" fmla="*/ 491982909 w 5832"/>
                <a:gd name="T77" fmla="*/ 120845727 h 4173"/>
                <a:gd name="T78" fmla="*/ 440661255 w 5832"/>
                <a:gd name="T79" fmla="*/ 107691823 h 4173"/>
                <a:gd name="T80" fmla="*/ 469256507 w 5832"/>
                <a:gd name="T81" fmla="*/ 165334294 h 4173"/>
                <a:gd name="T82" fmla="*/ 402783701 w 5832"/>
                <a:gd name="T83" fmla="*/ 160414748 h 4173"/>
                <a:gd name="T84" fmla="*/ 348581355 w 5832"/>
                <a:gd name="T85" fmla="*/ 194957569 h 4173"/>
                <a:gd name="T86" fmla="*/ 324894288 w 5832"/>
                <a:gd name="T87" fmla="*/ 261262327 h 4173"/>
                <a:gd name="T88" fmla="*/ 345593850 w 5832"/>
                <a:gd name="T89" fmla="*/ 323610380 h 4173"/>
                <a:gd name="T90" fmla="*/ 397982330 w 5832"/>
                <a:gd name="T91" fmla="*/ 360719465 h 4173"/>
                <a:gd name="T92" fmla="*/ 464561623 w 5832"/>
                <a:gd name="T93" fmla="*/ 359115386 h 4173"/>
                <a:gd name="T94" fmla="*/ 514922937 w 5832"/>
                <a:gd name="T95" fmla="*/ 319439383 h 4173"/>
                <a:gd name="T96" fmla="*/ 532528182 w 5832"/>
                <a:gd name="T97" fmla="*/ 255915180 h 4173"/>
                <a:gd name="T98" fmla="*/ 505746795 w 5832"/>
                <a:gd name="T99" fmla="*/ 191214501 h 4173"/>
                <a:gd name="T100" fmla="*/ 444182500 w 5832"/>
                <a:gd name="T101" fmla="*/ 211747560 h 4173"/>
                <a:gd name="T102" fmla="*/ 410999504 w 5832"/>
                <a:gd name="T103" fmla="*/ 212496108 h 4173"/>
                <a:gd name="T104" fmla="*/ 385925496 w 5832"/>
                <a:gd name="T105" fmla="*/ 232280619 h 4173"/>
                <a:gd name="T106" fmla="*/ 377069468 w 5832"/>
                <a:gd name="T107" fmla="*/ 263828919 h 4173"/>
                <a:gd name="T108" fmla="*/ 390513567 w 5832"/>
                <a:gd name="T109" fmla="*/ 296018785 h 4173"/>
                <a:gd name="T110" fmla="*/ 418361453 w 5832"/>
                <a:gd name="T111" fmla="*/ 312060228 h 4173"/>
                <a:gd name="T112" fmla="*/ 451224336 w 5832"/>
                <a:gd name="T113" fmla="*/ 307996539 h 4173"/>
                <a:gd name="T114" fmla="*/ 474271178 w 5832"/>
                <a:gd name="T115" fmla="*/ 285966384 h 4173"/>
                <a:gd name="T116" fmla="*/ 480032888 w 5832"/>
                <a:gd name="T117" fmla="*/ 253348589 h 4173"/>
                <a:gd name="T118" fmla="*/ 465415149 w 5832"/>
                <a:gd name="T119" fmla="*/ 224580844 h 41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32" h="4173">
                  <a:moveTo>
                    <a:pt x="370" y="477"/>
                  </a:moveTo>
                  <a:lnTo>
                    <a:pt x="5462" y="477"/>
                  </a:lnTo>
                  <a:lnTo>
                    <a:pt x="5481" y="477"/>
                  </a:lnTo>
                  <a:lnTo>
                    <a:pt x="5500" y="478"/>
                  </a:lnTo>
                  <a:lnTo>
                    <a:pt x="5518" y="480"/>
                  </a:lnTo>
                  <a:lnTo>
                    <a:pt x="5537" y="484"/>
                  </a:lnTo>
                  <a:lnTo>
                    <a:pt x="5554" y="488"/>
                  </a:lnTo>
                  <a:lnTo>
                    <a:pt x="5571" y="494"/>
                  </a:lnTo>
                  <a:lnTo>
                    <a:pt x="5589" y="499"/>
                  </a:lnTo>
                  <a:lnTo>
                    <a:pt x="5606" y="506"/>
                  </a:lnTo>
                  <a:lnTo>
                    <a:pt x="5622" y="513"/>
                  </a:lnTo>
                  <a:lnTo>
                    <a:pt x="5638" y="521"/>
                  </a:lnTo>
                  <a:lnTo>
                    <a:pt x="5654" y="530"/>
                  </a:lnTo>
                  <a:lnTo>
                    <a:pt x="5668" y="539"/>
                  </a:lnTo>
                  <a:lnTo>
                    <a:pt x="5683" y="550"/>
                  </a:lnTo>
                  <a:lnTo>
                    <a:pt x="5697" y="562"/>
                  </a:lnTo>
                  <a:lnTo>
                    <a:pt x="5710" y="573"/>
                  </a:lnTo>
                  <a:lnTo>
                    <a:pt x="5723" y="585"/>
                  </a:lnTo>
                  <a:lnTo>
                    <a:pt x="5735" y="598"/>
                  </a:lnTo>
                  <a:lnTo>
                    <a:pt x="5747" y="612"/>
                  </a:lnTo>
                  <a:lnTo>
                    <a:pt x="5758" y="625"/>
                  </a:lnTo>
                  <a:lnTo>
                    <a:pt x="5768" y="640"/>
                  </a:lnTo>
                  <a:lnTo>
                    <a:pt x="5778" y="655"/>
                  </a:lnTo>
                  <a:lnTo>
                    <a:pt x="5787" y="670"/>
                  </a:lnTo>
                  <a:lnTo>
                    <a:pt x="5795" y="686"/>
                  </a:lnTo>
                  <a:lnTo>
                    <a:pt x="5803" y="702"/>
                  </a:lnTo>
                  <a:lnTo>
                    <a:pt x="5810" y="720"/>
                  </a:lnTo>
                  <a:lnTo>
                    <a:pt x="5815" y="737"/>
                  </a:lnTo>
                  <a:lnTo>
                    <a:pt x="5820" y="754"/>
                  </a:lnTo>
                  <a:lnTo>
                    <a:pt x="5824" y="772"/>
                  </a:lnTo>
                  <a:lnTo>
                    <a:pt x="5828" y="790"/>
                  </a:lnTo>
                  <a:lnTo>
                    <a:pt x="5830" y="808"/>
                  </a:lnTo>
                  <a:lnTo>
                    <a:pt x="5831" y="827"/>
                  </a:lnTo>
                  <a:lnTo>
                    <a:pt x="5832" y="846"/>
                  </a:lnTo>
                  <a:lnTo>
                    <a:pt x="5832" y="3803"/>
                  </a:lnTo>
                  <a:lnTo>
                    <a:pt x="5831" y="3822"/>
                  </a:lnTo>
                  <a:lnTo>
                    <a:pt x="5830" y="3841"/>
                  </a:lnTo>
                  <a:lnTo>
                    <a:pt x="5828" y="3858"/>
                  </a:lnTo>
                  <a:lnTo>
                    <a:pt x="5824" y="3877"/>
                  </a:lnTo>
                  <a:lnTo>
                    <a:pt x="5820" y="3895"/>
                  </a:lnTo>
                  <a:lnTo>
                    <a:pt x="5815" y="3912"/>
                  </a:lnTo>
                  <a:lnTo>
                    <a:pt x="5810" y="3930"/>
                  </a:lnTo>
                  <a:lnTo>
                    <a:pt x="5803" y="3947"/>
                  </a:lnTo>
                  <a:lnTo>
                    <a:pt x="5795" y="3962"/>
                  </a:lnTo>
                  <a:lnTo>
                    <a:pt x="5787" y="3979"/>
                  </a:lnTo>
                  <a:lnTo>
                    <a:pt x="5778" y="3994"/>
                  </a:lnTo>
                  <a:lnTo>
                    <a:pt x="5768" y="4009"/>
                  </a:lnTo>
                  <a:lnTo>
                    <a:pt x="5758" y="4023"/>
                  </a:lnTo>
                  <a:lnTo>
                    <a:pt x="5747" y="4038"/>
                  </a:lnTo>
                  <a:lnTo>
                    <a:pt x="5735" y="4051"/>
                  </a:lnTo>
                  <a:lnTo>
                    <a:pt x="5723" y="4064"/>
                  </a:lnTo>
                  <a:lnTo>
                    <a:pt x="5710" y="4076"/>
                  </a:lnTo>
                  <a:lnTo>
                    <a:pt x="5697" y="4088"/>
                  </a:lnTo>
                  <a:lnTo>
                    <a:pt x="5683" y="4098"/>
                  </a:lnTo>
                  <a:lnTo>
                    <a:pt x="5668" y="4109"/>
                  </a:lnTo>
                  <a:lnTo>
                    <a:pt x="5654" y="4118"/>
                  </a:lnTo>
                  <a:lnTo>
                    <a:pt x="5638" y="4127"/>
                  </a:lnTo>
                  <a:lnTo>
                    <a:pt x="5622" y="4136"/>
                  </a:lnTo>
                  <a:lnTo>
                    <a:pt x="5606" y="4143"/>
                  </a:lnTo>
                  <a:lnTo>
                    <a:pt x="5589" y="4149"/>
                  </a:lnTo>
                  <a:lnTo>
                    <a:pt x="5571" y="4156"/>
                  </a:lnTo>
                  <a:lnTo>
                    <a:pt x="5554" y="4160"/>
                  </a:lnTo>
                  <a:lnTo>
                    <a:pt x="5537" y="4165"/>
                  </a:lnTo>
                  <a:lnTo>
                    <a:pt x="5518" y="4168"/>
                  </a:lnTo>
                  <a:lnTo>
                    <a:pt x="5500" y="4171"/>
                  </a:lnTo>
                  <a:lnTo>
                    <a:pt x="5481" y="4172"/>
                  </a:lnTo>
                  <a:lnTo>
                    <a:pt x="5462" y="4173"/>
                  </a:lnTo>
                  <a:lnTo>
                    <a:pt x="370" y="4173"/>
                  </a:lnTo>
                  <a:lnTo>
                    <a:pt x="351" y="4172"/>
                  </a:lnTo>
                  <a:lnTo>
                    <a:pt x="332" y="4171"/>
                  </a:lnTo>
                  <a:lnTo>
                    <a:pt x="313" y="4168"/>
                  </a:lnTo>
                  <a:lnTo>
                    <a:pt x="295" y="4165"/>
                  </a:lnTo>
                  <a:lnTo>
                    <a:pt x="277" y="4160"/>
                  </a:lnTo>
                  <a:lnTo>
                    <a:pt x="259" y="4156"/>
                  </a:lnTo>
                  <a:lnTo>
                    <a:pt x="243" y="4149"/>
                  </a:lnTo>
                  <a:lnTo>
                    <a:pt x="226" y="4143"/>
                  </a:lnTo>
                  <a:lnTo>
                    <a:pt x="209" y="4136"/>
                  </a:lnTo>
                  <a:lnTo>
                    <a:pt x="194" y="4127"/>
                  </a:lnTo>
                  <a:lnTo>
                    <a:pt x="178" y="4118"/>
                  </a:lnTo>
                  <a:lnTo>
                    <a:pt x="162" y="4109"/>
                  </a:lnTo>
                  <a:lnTo>
                    <a:pt x="148" y="4098"/>
                  </a:lnTo>
                  <a:lnTo>
                    <a:pt x="134" y="4088"/>
                  </a:lnTo>
                  <a:lnTo>
                    <a:pt x="121" y="4076"/>
                  </a:lnTo>
                  <a:lnTo>
                    <a:pt x="108" y="4064"/>
                  </a:lnTo>
                  <a:lnTo>
                    <a:pt x="95" y="4051"/>
                  </a:lnTo>
                  <a:lnTo>
                    <a:pt x="84" y="4038"/>
                  </a:lnTo>
                  <a:lnTo>
                    <a:pt x="73" y="4023"/>
                  </a:lnTo>
                  <a:lnTo>
                    <a:pt x="63" y="4009"/>
                  </a:lnTo>
                  <a:lnTo>
                    <a:pt x="53" y="3994"/>
                  </a:lnTo>
                  <a:lnTo>
                    <a:pt x="44" y="3979"/>
                  </a:lnTo>
                  <a:lnTo>
                    <a:pt x="36" y="3962"/>
                  </a:lnTo>
                  <a:lnTo>
                    <a:pt x="29" y="3947"/>
                  </a:lnTo>
                  <a:lnTo>
                    <a:pt x="22" y="3930"/>
                  </a:lnTo>
                  <a:lnTo>
                    <a:pt x="16" y="3912"/>
                  </a:lnTo>
                  <a:lnTo>
                    <a:pt x="11" y="3895"/>
                  </a:lnTo>
                  <a:lnTo>
                    <a:pt x="7" y="3877"/>
                  </a:lnTo>
                  <a:lnTo>
                    <a:pt x="4" y="3858"/>
                  </a:lnTo>
                  <a:lnTo>
                    <a:pt x="2" y="3841"/>
                  </a:lnTo>
                  <a:lnTo>
                    <a:pt x="0" y="3822"/>
                  </a:lnTo>
                  <a:lnTo>
                    <a:pt x="0" y="3803"/>
                  </a:lnTo>
                  <a:lnTo>
                    <a:pt x="0" y="846"/>
                  </a:lnTo>
                  <a:lnTo>
                    <a:pt x="0" y="827"/>
                  </a:lnTo>
                  <a:lnTo>
                    <a:pt x="2" y="808"/>
                  </a:lnTo>
                  <a:lnTo>
                    <a:pt x="4" y="790"/>
                  </a:lnTo>
                  <a:lnTo>
                    <a:pt x="7" y="772"/>
                  </a:lnTo>
                  <a:lnTo>
                    <a:pt x="11" y="754"/>
                  </a:lnTo>
                  <a:lnTo>
                    <a:pt x="16" y="737"/>
                  </a:lnTo>
                  <a:lnTo>
                    <a:pt x="22" y="720"/>
                  </a:lnTo>
                  <a:lnTo>
                    <a:pt x="29" y="702"/>
                  </a:lnTo>
                  <a:lnTo>
                    <a:pt x="36" y="686"/>
                  </a:lnTo>
                  <a:lnTo>
                    <a:pt x="44" y="670"/>
                  </a:lnTo>
                  <a:lnTo>
                    <a:pt x="53" y="655"/>
                  </a:lnTo>
                  <a:lnTo>
                    <a:pt x="63" y="640"/>
                  </a:lnTo>
                  <a:lnTo>
                    <a:pt x="73" y="625"/>
                  </a:lnTo>
                  <a:lnTo>
                    <a:pt x="84" y="612"/>
                  </a:lnTo>
                  <a:lnTo>
                    <a:pt x="95" y="598"/>
                  </a:lnTo>
                  <a:lnTo>
                    <a:pt x="108" y="585"/>
                  </a:lnTo>
                  <a:lnTo>
                    <a:pt x="121" y="573"/>
                  </a:lnTo>
                  <a:lnTo>
                    <a:pt x="134" y="562"/>
                  </a:lnTo>
                  <a:lnTo>
                    <a:pt x="148" y="550"/>
                  </a:lnTo>
                  <a:lnTo>
                    <a:pt x="162" y="539"/>
                  </a:lnTo>
                  <a:lnTo>
                    <a:pt x="178" y="530"/>
                  </a:lnTo>
                  <a:lnTo>
                    <a:pt x="194" y="521"/>
                  </a:lnTo>
                  <a:lnTo>
                    <a:pt x="209" y="513"/>
                  </a:lnTo>
                  <a:lnTo>
                    <a:pt x="226" y="506"/>
                  </a:lnTo>
                  <a:lnTo>
                    <a:pt x="243" y="499"/>
                  </a:lnTo>
                  <a:lnTo>
                    <a:pt x="259" y="494"/>
                  </a:lnTo>
                  <a:lnTo>
                    <a:pt x="277" y="488"/>
                  </a:lnTo>
                  <a:lnTo>
                    <a:pt x="295" y="484"/>
                  </a:lnTo>
                  <a:lnTo>
                    <a:pt x="313" y="480"/>
                  </a:lnTo>
                  <a:lnTo>
                    <a:pt x="332" y="478"/>
                  </a:lnTo>
                  <a:lnTo>
                    <a:pt x="351" y="477"/>
                  </a:lnTo>
                  <a:lnTo>
                    <a:pt x="370" y="477"/>
                  </a:lnTo>
                  <a:close/>
                  <a:moveTo>
                    <a:pt x="542" y="0"/>
                  </a:moveTo>
                  <a:lnTo>
                    <a:pt x="1703" y="0"/>
                  </a:lnTo>
                  <a:lnTo>
                    <a:pt x="1703" y="350"/>
                  </a:lnTo>
                  <a:lnTo>
                    <a:pt x="542" y="350"/>
                  </a:lnTo>
                  <a:lnTo>
                    <a:pt x="542" y="0"/>
                  </a:lnTo>
                  <a:close/>
                  <a:moveTo>
                    <a:pt x="4019" y="1725"/>
                  </a:moveTo>
                  <a:lnTo>
                    <a:pt x="4019" y="1725"/>
                  </a:lnTo>
                  <a:lnTo>
                    <a:pt x="3983" y="1726"/>
                  </a:lnTo>
                  <a:lnTo>
                    <a:pt x="3946" y="1729"/>
                  </a:lnTo>
                  <a:lnTo>
                    <a:pt x="3910" y="1734"/>
                  </a:lnTo>
                  <a:lnTo>
                    <a:pt x="3874" y="1740"/>
                  </a:lnTo>
                  <a:lnTo>
                    <a:pt x="3840" y="1747"/>
                  </a:lnTo>
                  <a:lnTo>
                    <a:pt x="3806" y="1758"/>
                  </a:lnTo>
                  <a:lnTo>
                    <a:pt x="3773" y="1769"/>
                  </a:lnTo>
                  <a:lnTo>
                    <a:pt x="3740" y="1782"/>
                  </a:lnTo>
                  <a:lnTo>
                    <a:pt x="3708" y="1797"/>
                  </a:lnTo>
                  <a:lnTo>
                    <a:pt x="3677" y="1812"/>
                  </a:lnTo>
                  <a:lnTo>
                    <a:pt x="3647" y="1829"/>
                  </a:lnTo>
                  <a:lnTo>
                    <a:pt x="3618" y="1848"/>
                  </a:lnTo>
                  <a:lnTo>
                    <a:pt x="3590" y="1868"/>
                  </a:lnTo>
                  <a:lnTo>
                    <a:pt x="3563" y="1889"/>
                  </a:lnTo>
                  <a:lnTo>
                    <a:pt x="3537" y="1911"/>
                  </a:lnTo>
                  <a:lnTo>
                    <a:pt x="3512" y="1936"/>
                  </a:lnTo>
                  <a:lnTo>
                    <a:pt x="3488" y="1960"/>
                  </a:lnTo>
                  <a:lnTo>
                    <a:pt x="3465" y="1987"/>
                  </a:lnTo>
                  <a:lnTo>
                    <a:pt x="3444" y="2014"/>
                  </a:lnTo>
                  <a:lnTo>
                    <a:pt x="3424" y="2042"/>
                  </a:lnTo>
                  <a:lnTo>
                    <a:pt x="3405" y="2071"/>
                  </a:lnTo>
                  <a:lnTo>
                    <a:pt x="3388" y="2101"/>
                  </a:lnTo>
                  <a:lnTo>
                    <a:pt x="3372" y="2132"/>
                  </a:lnTo>
                  <a:lnTo>
                    <a:pt x="3358" y="2164"/>
                  </a:lnTo>
                  <a:lnTo>
                    <a:pt x="3345" y="2197"/>
                  </a:lnTo>
                  <a:lnTo>
                    <a:pt x="3334" y="2230"/>
                  </a:lnTo>
                  <a:lnTo>
                    <a:pt x="3324" y="2264"/>
                  </a:lnTo>
                  <a:lnTo>
                    <a:pt x="3316" y="2298"/>
                  </a:lnTo>
                  <a:lnTo>
                    <a:pt x="3309" y="2334"/>
                  </a:lnTo>
                  <a:lnTo>
                    <a:pt x="3305" y="2369"/>
                  </a:lnTo>
                  <a:lnTo>
                    <a:pt x="3303" y="2406"/>
                  </a:lnTo>
                  <a:lnTo>
                    <a:pt x="3302" y="2443"/>
                  </a:lnTo>
                  <a:lnTo>
                    <a:pt x="3303" y="2480"/>
                  </a:lnTo>
                  <a:lnTo>
                    <a:pt x="3305" y="2517"/>
                  </a:lnTo>
                  <a:lnTo>
                    <a:pt x="3309" y="2552"/>
                  </a:lnTo>
                  <a:lnTo>
                    <a:pt x="3316" y="2587"/>
                  </a:lnTo>
                  <a:lnTo>
                    <a:pt x="3324" y="2622"/>
                  </a:lnTo>
                  <a:lnTo>
                    <a:pt x="3334" y="2656"/>
                  </a:lnTo>
                  <a:lnTo>
                    <a:pt x="3345" y="2689"/>
                  </a:lnTo>
                  <a:lnTo>
                    <a:pt x="3358" y="2722"/>
                  </a:lnTo>
                  <a:lnTo>
                    <a:pt x="3372" y="2754"/>
                  </a:lnTo>
                  <a:lnTo>
                    <a:pt x="3388" y="2784"/>
                  </a:lnTo>
                  <a:lnTo>
                    <a:pt x="3405" y="2814"/>
                  </a:lnTo>
                  <a:lnTo>
                    <a:pt x="3424" y="2843"/>
                  </a:lnTo>
                  <a:lnTo>
                    <a:pt x="3444" y="2872"/>
                  </a:lnTo>
                  <a:lnTo>
                    <a:pt x="3465" y="2899"/>
                  </a:lnTo>
                  <a:lnTo>
                    <a:pt x="3488" y="2924"/>
                  </a:lnTo>
                  <a:lnTo>
                    <a:pt x="3512" y="2950"/>
                  </a:lnTo>
                  <a:lnTo>
                    <a:pt x="3537" y="2973"/>
                  </a:lnTo>
                  <a:lnTo>
                    <a:pt x="3563" y="2997"/>
                  </a:lnTo>
                  <a:lnTo>
                    <a:pt x="3590" y="3018"/>
                  </a:lnTo>
                  <a:lnTo>
                    <a:pt x="3618" y="3038"/>
                  </a:lnTo>
                  <a:lnTo>
                    <a:pt x="3647" y="3056"/>
                  </a:lnTo>
                  <a:lnTo>
                    <a:pt x="3677" y="3074"/>
                  </a:lnTo>
                  <a:lnTo>
                    <a:pt x="3708" y="3089"/>
                  </a:lnTo>
                  <a:lnTo>
                    <a:pt x="3740" y="3104"/>
                  </a:lnTo>
                  <a:lnTo>
                    <a:pt x="3773" y="3117"/>
                  </a:lnTo>
                  <a:lnTo>
                    <a:pt x="3806" y="3128"/>
                  </a:lnTo>
                  <a:lnTo>
                    <a:pt x="3840" y="3137"/>
                  </a:lnTo>
                  <a:lnTo>
                    <a:pt x="3874" y="3145"/>
                  </a:lnTo>
                  <a:lnTo>
                    <a:pt x="3910" y="3152"/>
                  </a:lnTo>
                  <a:lnTo>
                    <a:pt x="3946" y="3156"/>
                  </a:lnTo>
                  <a:lnTo>
                    <a:pt x="3983" y="3160"/>
                  </a:lnTo>
                  <a:lnTo>
                    <a:pt x="4019" y="3161"/>
                  </a:lnTo>
                  <a:lnTo>
                    <a:pt x="4056" y="3160"/>
                  </a:lnTo>
                  <a:lnTo>
                    <a:pt x="4092" y="3156"/>
                  </a:lnTo>
                  <a:lnTo>
                    <a:pt x="4129" y="3152"/>
                  </a:lnTo>
                  <a:lnTo>
                    <a:pt x="4163" y="3145"/>
                  </a:lnTo>
                  <a:lnTo>
                    <a:pt x="4198" y="3137"/>
                  </a:lnTo>
                  <a:lnTo>
                    <a:pt x="4232" y="3128"/>
                  </a:lnTo>
                  <a:lnTo>
                    <a:pt x="4266" y="3117"/>
                  </a:lnTo>
                  <a:lnTo>
                    <a:pt x="4298" y="3104"/>
                  </a:lnTo>
                  <a:lnTo>
                    <a:pt x="4329" y="3089"/>
                  </a:lnTo>
                  <a:lnTo>
                    <a:pt x="4361" y="3074"/>
                  </a:lnTo>
                  <a:lnTo>
                    <a:pt x="4391" y="3056"/>
                  </a:lnTo>
                  <a:lnTo>
                    <a:pt x="4420" y="3038"/>
                  </a:lnTo>
                  <a:lnTo>
                    <a:pt x="4447" y="3018"/>
                  </a:lnTo>
                  <a:lnTo>
                    <a:pt x="4475" y="2997"/>
                  </a:lnTo>
                  <a:lnTo>
                    <a:pt x="4501" y="2973"/>
                  </a:lnTo>
                  <a:lnTo>
                    <a:pt x="4527" y="2950"/>
                  </a:lnTo>
                  <a:lnTo>
                    <a:pt x="4550" y="2924"/>
                  </a:lnTo>
                  <a:lnTo>
                    <a:pt x="4572" y="2899"/>
                  </a:lnTo>
                  <a:lnTo>
                    <a:pt x="4595" y="2872"/>
                  </a:lnTo>
                  <a:lnTo>
                    <a:pt x="4614" y="2843"/>
                  </a:lnTo>
                  <a:lnTo>
                    <a:pt x="4633" y="2814"/>
                  </a:lnTo>
                  <a:lnTo>
                    <a:pt x="4650" y="2784"/>
                  </a:lnTo>
                  <a:lnTo>
                    <a:pt x="4666" y="2754"/>
                  </a:lnTo>
                  <a:lnTo>
                    <a:pt x="4680" y="2722"/>
                  </a:lnTo>
                  <a:lnTo>
                    <a:pt x="4693" y="2689"/>
                  </a:lnTo>
                  <a:lnTo>
                    <a:pt x="4705" y="2656"/>
                  </a:lnTo>
                  <a:lnTo>
                    <a:pt x="4714" y="2622"/>
                  </a:lnTo>
                  <a:lnTo>
                    <a:pt x="4722" y="2587"/>
                  </a:lnTo>
                  <a:lnTo>
                    <a:pt x="4728" y="2552"/>
                  </a:lnTo>
                  <a:lnTo>
                    <a:pt x="4733" y="2517"/>
                  </a:lnTo>
                  <a:lnTo>
                    <a:pt x="4736" y="2480"/>
                  </a:lnTo>
                  <a:lnTo>
                    <a:pt x="4736" y="2443"/>
                  </a:lnTo>
                  <a:lnTo>
                    <a:pt x="4736" y="2406"/>
                  </a:lnTo>
                  <a:lnTo>
                    <a:pt x="4733" y="2369"/>
                  </a:lnTo>
                  <a:lnTo>
                    <a:pt x="4728" y="2334"/>
                  </a:lnTo>
                  <a:lnTo>
                    <a:pt x="4722" y="2298"/>
                  </a:lnTo>
                  <a:lnTo>
                    <a:pt x="4714" y="2264"/>
                  </a:lnTo>
                  <a:lnTo>
                    <a:pt x="4705" y="2230"/>
                  </a:lnTo>
                  <a:lnTo>
                    <a:pt x="4693" y="2197"/>
                  </a:lnTo>
                  <a:lnTo>
                    <a:pt x="4680" y="2164"/>
                  </a:lnTo>
                  <a:lnTo>
                    <a:pt x="4666" y="2132"/>
                  </a:lnTo>
                  <a:lnTo>
                    <a:pt x="4650" y="2101"/>
                  </a:lnTo>
                  <a:lnTo>
                    <a:pt x="4633" y="2071"/>
                  </a:lnTo>
                  <a:lnTo>
                    <a:pt x="4614" y="2042"/>
                  </a:lnTo>
                  <a:lnTo>
                    <a:pt x="4595" y="2014"/>
                  </a:lnTo>
                  <a:lnTo>
                    <a:pt x="4572" y="1987"/>
                  </a:lnTo>
                  <a:lnTo>
                    <a:pt x="4550" y="1960"/>
                  </a:lnTo>
                  <a:lnTo>
                    <a:pt x="4527" y="1936"/>
                  </a:lnTo>
                  <a:lnTo>
                    <a:pt x="4501" y="1911"/>
                  </a:lnTo>
                  <a:lnTo>
                    <a:pt x="4475" y="1889"/>
                  </a:lnTo>
                  <a:lnTo>
                    <a:pt x="4447" y="1868"/>
                  </a:lnTo>
                  <a:lnTo>
                    <a:pt x="4420" y="1848"/>
                  </a:lnTo>
                  <a:lnTo>
                    <a:pt x="4391" y="1829"/>
                  </a:lnTo>
                  <a:lnTo>
                    <a:pt x="4361" y="1812"/>
                  </a:lnTo>
                  <a:lnTo>
                    <a:pt x="4329" y="1797"/>
                  </a:lnTo>
                  <a:lnTo>
                    <a:pt x="4298" y="1782"/>
                  </a:lnTo>
                  <a:lnTo>
                    <a:pt x="4266" y="1769"/>
                  </a:lnTo>
                  <a:lnTo>
                    <a:pt x="4232" y="1758"/>
                  </a:lnTo>
                  <a:lnTo>
                    <a:pt x="4198" y="1747"/>
                  </a:lnTo>
                  <a:lnTo>
                    <a:pt x="4163" y="1740"/>
                  </a:lnTo>
                  <a:lnTo>
                    <a:pt x="4129" y="1734"/>
                  </a:lnTo>
                  <a:lnTo>
                    <a:pt x="4092" y="1729"/>
                  </a:lnTo>
                  <a:lnTo>
                    <a:pt x="4056" y="1726"/>
                  </a:lnTo>
                  <a:lnTo>
                    <a:pt x="4019" y="1725"/>
                  </a:lnTo>
                  <a:close/>
                  <a:moveTo>
                    <a:pt x="1375" y="838"/>
                  </a:moveTo>
                  <a:lnTo>
                    <a:pt x="1375" y="3754"/>
                  </a:lnTo>
                  <a:lnTo>
                    <a:pt x="1591" y="3754"/>
                  </a:lnTo>
                  <a:lnTo>
                    <a:pt x="1591" y="838"/>
                  </a:lnTo>
                  <a:lnTo>
                    <a:pt x="1375" y="838"/>
                  </a:lnTo>
                  <a:close/>
                  <a:moveTo>
                    <a:pt x="1841" y="690"/>
                  </a:moveTo>
                  <a:lnTo>
                    <a:pt x="1841" y="1260"/>
                  </a:lnTo>
                  <a:lnTo>
                    <a:pt x="2899" y="1260"/>
                  </a:lnTo>
                  <a:lnTo>
                    <a:pt x="2899" y="690"/>
                  </a:lnTo>
                  <a:lnTo>
                    <a:pt x="1841" y="690"/>
                  </a:lnTo>
                  <a:close/>
                  <a:moveTo>
                    <a:pt x="4019" y="1003"/>
                  </a:moveTo>
                  <a:lnTo>
                    <a:pt x="4019" y="1003"/>
                  </a:lnTo>
                  <a:lnTo>
                    <a:pt x="3982" y="1004"/>
                  </a:lnTo>
                  <a:lnTo>
                    <a:pt x="3945" y="1005"/>
                  </a:lnTo>
                  <a:lnTo>
                    <a:pt x="3908" y="1007"/>
                  </a:lnTo>
                  <a:lnTo>
                    <a:pt x="3872" y="1011"/>
                  </a:lnTo>
                  <a:lnTo>
                    <a:pt x="3835" y="1015"/>
                  </a:lnTo>
                  <a:lnTo>
                    <a:pt x="3800" y="1020"/>
                  </a:lnTo>
                  <a:lnTo>
                    <a:pt x="3764" y="1026"/>
                  </a:lnTo>
                  <a:lnTo>
                    <a:pt x="3728" y="1033"/>
                  </a:lnTo>
                  <a:lnTo>
                    <a:pt x="3694" y="1040"/>
                  </a:lnTo>
                  <a:lnTo>
                    <a:pt x="3659" y="1049"/>
                  </a:lnTo>
                  <a:lnTo>
                    <a:pt x="3625" y="1058"/>
                  </a:lnTo>
                  <a:lnTo>
                    <a:pt x="3591" y="1068"/>
                  </a:lnTo>
                  <a:lnTo>
                    <a:pt x="3558" y="1079"/>
                  </a:lnTo>
                  <a:lnTo>
                    <a:pt x="3524" y="1091"/>
                  </a:lnTo>
                  <a:lnTo>
                    <a:pt x="3491" y="1103"/>
                  </a:lnTo>
                  <a:lnTo>
                    <a:pt x="3459" y="1117"/>
                  </a:lnTo>
                  <a:lnTo>
                    <a:pt x="3426" y="1130"/>
                  </a:lnTo>
                  <a:lnTo>
                    <a:pt x="3395" y="1146"/>
                  </a:lnTo>
                  <a:lnTo>
                    <a:pt x="3364" y="1161"/>
                  </a:lnTo>
                  <a:lnTo>
                    <a:pt x="3333" y="1177"/>
                  </a:lnTo>
                  <a:lnTo>
                    <a:pt x="3303" y="1194"/>
                  </a:lnTo>
                  <a:lnTo>
                    <a:pt x="3273" y="1211"/>
                  </a:lnTo>
                  <a:lnTo>
                    <a:pt x="3244" y="1230"/>
                  </a:lnTo>
                  <a:lnTo>
                    <a:pt x="3215" y="1249"/>
                  </a:lnTo>
                  <a:lnTo>
                    <a:pt x="3186" y="1269"/>
                  </a:lnTo>
                  <a:lnTo>
                    <a:pt x="3158" y="1289"/>
                  </a:lnTo>
                  <a:lnTo>
                    <a:pt x="3130" y="1311"/>
                  </a:lnTo>
                  <a:lnTo>
                    <a:pt x="3103" y="1332"/>
                  </a:lnTo>
                  <a:lnTo>
                    <a:pt x="3077" y="1354"/>
                  </a:lnTo>
                  <a:lnTo>
                    <a:pt x="3051" y="1377"/>
                  </a:lnTo>
                  <a:lnTo>
                    <a:pt x="3026" y="1401"/>
                  </a:lnTo>
                  <a:lnTo>
                    <a:pt x="3001" y="1425"/>
                  </a:lnTo>
                  <a:lnTo>
                    <a:pt x="2977" y="1450"/>
                  </a:lnTo>
                  <a:lnTo>
                    <a:pt x="2954" y="1474"/>
                  </a:lnTo>
                  <a:lnTo>
                    <a:pt x="2930" y="1501"/>
                  </a:lnTo>
                  <a:lnTo>
                    <a:pt x="2908" y="1527"/>
                  </a:lnTo>
                  <a:lnTo>
                    <a:pt x="2887" y="1554"/>
                  </a:lnTo>
                  <a:lnTo>
                    <a:pt x="2866" y="1581"/>
                  </a:lnTo>
                  <a:lnTo>
                    <a:pt x="2844" y="1609"/>
                  </a:lnTo>
                  <a:lnTo>
                    <a:pt x="2826" y="1638"/>
                  </a:lnTo>
                  <a:lnTo>
                    <a:pt x="2807" y="1667"/>
                  </a:lnTo>
                  <a:lnTo>
                    <a:pt x="2788" y="1696"/>
                  </a:lnTo>
                  <a:lnTo>
                    <a:pt x="2770" y="1726"/>
                  </a:lnTo>
                  <a:lnTo>
                    <a:pt x="2753" y="1756"/>
                  </a:lnTo>
                  <a:lnTo>
                    <a:pt x="2737" y="1788"/>
                  </a:lnTo>
                  <a:lnTo>
                    <a:pt x="2722" y="1819"/>
                  </a:lnTo>
                  <a:lnTo>
                    <a:pt x="2706" y="1850"/>
                  </a:lnTo>
                  <a:lnTo>
                    <a:pt x="2693" y="1882"/>
                  </a:lnTo>
                  <a:lnTo>
                    <a:pt x="2679" y="1915"/>
                  </a:lnTo>
                  <a:lnTo>
                    <a:pt x="2667" y="1948"/>
                  </a:lnTo>
                  <a:lnTo>
                    <a:pt x="2655" y="1982"/>
                  </a:lnTo>
                  <a:lnTo>
                    <a:pt x="2644" y="2015"/>
                  </a:lnTo>
                  <a:lnTo>
                    <a:pt x="2634" y="2048"/>
                  </a:lnTo>
                  <a:lnTo>
                    <a:pt x="2625" y="2083"/>
                  </a:lnTo>
                  <a:lnTo>
                    <a:pt x="2616" y="2118"/>
                  </a:lnTo>
                  <a:lnTo>
                    <a:pt x="2609" y="2153"/>
                  </a:lnTo>
                  <a:lnTo>
                    <a:pt x="2601" y="2188"/>
                  </a:lnTo>
                  <a:lnTo>
                    <a:pt x="2596" y="2223"/>
                  </a:lnTo>
                  <a:lnTo>
                    <a:pt x="2591" y="2259"/>
                  </a:lnTo>
                  <a:lnTo>
                    <a:pt x="2587" y="2296"/>
                  </a:lnTo>
                  <a:lnTo>
                    <a:pt x="2584" y="2332"/>
                  </a:lnTo>
                  <a:lnTo>
                    <a:pt x="2581" y="2368"/>
                  </a:lnTo>
                  <a:lnTo>
                    <a:pt x="2580" y="2405"/>
                  </a:lnTo>
                  <a:lnTo>
                    <a:pt x="2579" y="2443"/>
                  </a:lnTo>
                  <a:lnTo>
                    <a:pt x="2580" y="2480"/>
                  </a:lnTo>
                  <a:lnTo>
                    <a:pt x="2581" y="2517"/>
                  </a:lnTo>
                  <a:lnTo>
                    <a:pt x="2584" y="2553"/>
                  </a:lnTo>
                  <a:lnTo>
                    <a:pt x="2587" y="2590"/>
                  </a:lnTo>
                  <a:lnTo>
                    <a:pt x="2591" y="2626"/>
                  </a:lnTo>
                  <a:lnTo>
                    <a:pt x="2596" y="2661"/>
                  </a:lnTo>
                  <a:lnTo>
                    <a:pt x="2601" y="2697"/>
                  </a:lnTo>
                  <a:lnTo>
                    <a:pt x="2609" y="2733"/>
                  </a:lnTo>
                  <a:lnTo>
                    <a:pt x="2616" y="2767"/>
                  </a:lnTo>
                  <a:lnTo>
                    <a:pt x="2625" y="2803"/>
                  </a:lnTo>
                  <a:lnTo>
                    <a:pt x="2634" y="2836"/>
                  </a:lnTo>
                  <a:lnTo>
                    <a:pt x="2644" y="2871"/>
                  </a:lnTo>
                  <a:lnTo>
                    <a:pt x="2655" y="2904"/>
                  </a:lnTo>
                  <a:lnTo>
                    <a:pt x="2667" y="2938"/>
                  </a:lnTo>
                  <a:lnTo>
                    <a:pt x="2679" y="2970"/>
                  </a:lnTo>
                  <a:lnTo>
                    <a:pt x="2693" y="3004"/>
                  </a:lnTo>
                  <a:lnTo>
                    <a:pt x="2706" y="3035"/>
                  </a:lnTo>
                  <a:lnTo>
                    <a:pt x="2722" y="3067"/>
                  </a:lnTo>
                  <a:lnTo>
                    <a:pt x="2737" y="3098"/>
                  </a:lnTo>
                  <a:lnTo>
                    <a:pt x="2753" y="3128"/>
                  </a:lnTo>
                  <a:lnTo>
                    <a:pt x="2770" y="3160"/>
                  </a:lnTo>
                  <a:lnTo>
                    <a:pt x="2788" y="3189"/>
                  </a:lnTo>
                  <a:lnTo>
                    <a:pt x="2807" y="3219"/>
                  </a:lnTo>
                  <a:lnTo>
                    <a:pt x="2826" y="3248"/>
                  </a:lnTo>
                  <a:lnTo>
                    <a:pt x="2844" y="3276"/>
                  </a:lnTo>
                  <a:lnTo>
                    <a:pt x="2866" y="3305"/>
                  </a:lnTo>
                  <a:lnTo>
                    <a:pt x="2887" y="3331"/>
                  </a:lnTo>
                  <a:lnTo>
                    <a:pt x="2908" y="3358"/>
                  </a:lnTo>
                  <a:lnTo>
                    <a:pt x="2930" y="3385"/>
                  </a:lnTo>
                  <a:lnTo>
                    <a:pt x="2954" y="3410"/>
                  </a:lnTo>
                  <a:lnTo>
                    <a:pt x="2977" y="3436"/>
                  </a:lnTo>
                  <a:lnTo>
                    <a:pt x="3001" y="3461"/>
                  </a:lnTo>
                  <a:lnTo>
                    <a:pt x="3026" y="3485"/>
                  </a:lnTo>
                  <a:lnTo>
                    <a:pt x="3051" y="3508"/>
                  </a:lnTo>
                  <a:lnTo>
                    <a:pt x="3077" y="3531"/>
                  </a:lnTo>
                  <a:lnTo>
                    <a:pt x="3103" y="3553"/>
                  </a:lnTo>
                  <a:lnTo>
                    <a:pt x="3130" y="3575"/>
                  </a:lnTo>
                  <a:lnTo>
                    <a:pt x="3158" y="3597"/>
                  </a:lnTo>
                  <a:lnTo>
                    <a:pt x="3186" y="3617"/>
                  </a:lnTo>
                  <a:lnTo>
                    <a:pt x="3215" y="3637"/>
                  </a:lnTo>
                  <a:lnTo>
                    <a:pt x="3244" y="3656"/>
                  </a:lnTo>
                  <a:lnTo>
                    <a:pt x="3273" y="3673"/>
                  </a:lnTo>
                  <a:lnTo>
                    <a:pt x="3303" y="3691"/>
                  </a:lnTo>
                  <a:lnTo>
                    <a:pt x="3333" y="3708"/>
                  </a:lnTo>
                  <a:lnTo>
                    <a:pt x="3364" y="3725"/>
                  </a:lnTo>
                  <a:lnTo>
                    <a:pt x="3395" y="3740"/>
                  </a:lnTo>
                  <a:lnTo>
                    <a:pt x="3426" y="3755"/>
                  </a:lnTo>
                  <a:lnTo>
                    <a:pt x="3459" y="3769"/>
                  </a:lnTo>
                  <a:lnTo>
                    <a:pt x="3491" y="3783"/>
                  </a:lnTo>
                  <a:lnTo>
                    <a:pt x="3524" y="3795"/>
                  </a:lnTo>
                  <a:lnTo>
                    <a:pt x="3558" y="3806"/>
                  </a:lnTo>
                  <a:lnTo>
                    <a:pt x="3591" y="3817"/>
                  </a:lnTo>
                  <a:lnTo>
                    <a:pt x="3625" y="3827"/>
                  </a:lnTo>
                  <a:lnTo>
                    <a:pt x="3659" y="3837"/>
                  </a:lnTo>
                  <a:lnTo>
                    <a:pt x="3694" y="3845"/>
                  </a:lnTo>
                  <a:lnTo>
                    <a:pt x="3728" y="3853"/>
                  </a:lnTo>
                  <a:lnTo>
                    <a:pt x="3764" y="3860"/>
                  </a:lnTo>
                  <a:lnTo>
                    <a:pt x="3800" y="3865"/>
                  </a:lnTo>
                  <a:lnTo>
                    <a:pt x="3835" y="3871"/>
                  </a:lnTo>
                  <a:lnTo>
                    <a:pt x="3872" y="3875"/>
                  </a:lnTo>
                  <a:lnTo>
                    <a:pt x="3908" y="3879"/>
                  </a:lnTo>
                  <a:lnTo>
                    <a:pt x="3945" y="3881"/>
                  </a:lnTo>
                  <a:lnTo>
                    <a:pt x="3982" y="3882"/>
                  </a:lnTo>
                  <a:lnTo>
                    <a:pt x="4019" y="3882"/>
                  </a:lnTo>
                  <a:lnTo>
                    <a:pt x="4056" y="3882"/>
                  </a:lnTo>
                  <a:lnTo>
                    <a:pt x="4093" y="3881"/>
                  </a:lnTo>
                  <a:lnTo>
                    <a:pt x="4130" y="3879"/>
                  </a:lnTo>
                  <a:lnTo>
                    <a:pt x="4167" y="3875"/>
                  </a:lnTo>
                  <a:lnTo>
                    <a:pt x="4202" y="3871"/>
                  </a:lnTo>
                  <a:lnTo>
                    <a:pt x="4238" y="3865"/>
                  </a:lnTo>
                  <a:lnTo>
                    <a:pt x="4274" y="3860"/>
                  </a:lnTo>
                  <a:lnTo>
                    <a:pt x="4309" y="3853"/>
                  </a:lnTo>
                  <a:lnTo>
                    <a:pt x="4344" y="3845"/>
                  </a:lnTo>
                  <a:lnTo>
                    <a:pt x="4378" y="3837"/>
                  </a:lnTo>
                  <a:lnTo>
                    <a:pt x="4413" y="3827"/>
                  </a:lnTo>
                  <a:lnTo>
                    <a:pt x="4447" y="3817"/>
                  </a:lnTo>
                  <a:lnTo>
                    <a:pt x="4481" y="3806"/>
                  </a:lnTo>
                  <a:lnTo>
                    <a:pt x="4514" y="3795"/>
                  </a:lnTo>
                  <a:lnTo>
                    <a:pt x="4547" y="3783"/>
                  </a:lnTo>
                  <a:lnTo>
                    <a:pt x="4579" y="3769"/>
                  </a:lnTo>
                  <a:lnTo>
                    <a:pt x="4611" y="3755"/>
                  </a:lnTo>
                  <a:lnTo>
                    <a:pt x="4644" y="3740"/>
                  </a:lnTo>
                  <a:lnTo>
                    <a:pt x="4675" y="3725"/>
                  </a:lnTo>
                  <a:lnTo>
                    <a:pt x="4705" y="3708"/>
                  </a:lnTo>
                  <a:lnTo>
                    <a:pt x="4736" y="3691"/>
                  </a:lnTo>
                  <a:lnTo>
                    <a:pt x="4765" y="3673"/>
                  </a:lnTo>
                  <a:lnTo>
                    <a:pt x="4795" y="3656"/>
                  </a:lnTo>
                  <a:lnTo>
                    <a:pt x="4824" y="3637"/>
                  </a:lnTo>
                  <a:lnTo>
                    <a:pt x="4852" y="3617"/>
                  </a:lnTo>
                  <a:lnTo>
                    <a:pt x="4880" y="3597"/>
                  </a:lnTo>
                  <a:lnTo>
                    <a:pt x="4908" y="3575"/>
                  </a:lnTo>
                  <a:lnTo>
                    <a:pt x="4935" y="3553"/>
                  </a:lnTo>
                  <a:lnTo>
                    <a:pt x="4961" y="3531"/>
                  </a:lnTo>
                  <a:lnTo>
                    <a:pt x="4987" y="3508"/>
                  </a:lnTo>
                  <a:lnTo>
                    <a:pt x="5013" y="3485"/>
                  </a:lnTo>
                  <a:lnTo>
                    <a:pt x="5037" y="3461"/>
                  </a:lnTo>
                  <a:lnTo>
                    <a:pt x="5061" y="3436"/>
                  </a:lnTo>
                  <a:lnTo>
                    <a:pt x="5085" y="3410"/>
                  </a:lnTo>
                  <a:lnTo>
                    <a:pt x="5107" y="3385"/>
                  </a:lnTo>
                  <a:lnTo>
                    <a:pt x="5130" y="3358"/>
                  </a:lnTo>
                  <a:lnTo>
                    <a:pt x="5152" y="3331"/>
                  </a:lnTo>
                  <a:lnTo>
                    <a:pt x="5173" y="3305"/>
                  </a:lnTo>
                  <a:lnTo>
                    <a:pt x="5193" y="3276"/>
                  </a:lnTo>
                  <a:lnTo>
                    <a:pt x="5213" y="3248"/>
                  </a:lnTo>
                  <a:lnTo>
                    <a:pt x="5232" y="3219"/>
                  </a:lnTo>
                  <a:lnTo>
                    <a:pt x="5250" y="3189"/>
                  </a:lnTo>
                  <a:lnTo>
                    <a:pt x="5268" y="3160"/>
                  </a:lnTo>
                  <a:lnTo>
                    <a:pt x="5285" y="3128"/>
                  </a:lnTo>
                  <a:lnTo>
                    <a:pt x="5301" y="3098"/>
                  </a:lnTo>
                  <a:lnTo>
                    <a:pt x="5317" y="3067"/>
                  </a:lnTo>
                  <a:lnTo>
                    <a:pt x="5331" y="3035"/>
                  </a:lnTo>
                  <a:lnTo>
                    <a:pt x="5346" y="3004"/>
                  </a:lnTo>
                  <a:lnTo>
                    <a:pt x="5359" y="2970"/>
                  </a:lnTo>
                  <a:lnTo>
                    <a:pt x="5372" y="2938"/>
                  </a:lnTo>
                  <a:lnTo>
                    <a:pt x="5383" y="2904"/>
                  </a:lnTo>
                  <a:lnTo>
                    <a:pt x="5394" y="2871"/>
                  </a:lnTo>
                  <a:lnTo>
                    <a:pt x="5404" y="2836"/>
                  </a:lnTo>
                  <a:lnTo>
                    <a:pt x="5414" y="2803"/>
                  </a:lnTo>
                  <a:lnTo>
                    <a:pt x="5422" y="2767"/>
                  </a:lnTo>
                  <a:lnTo>
                    <a:pt x="5430" y="2733"/>
                  </a:lnTo>
                  <a:lnTo>
                    <a:pt x="5436" y="2697"/>
                  </a:lnTo>
                  <a:lnTo>
                    <a:pt x="5442" y="2661"/>
                  </a:lnTo>
                  <a:lnTo>
                    <a:pt x="5447" y="2626"/>
                  </a:lnTo>
                  <a:lnTo>
                    <a:pt x="5452" y="2590"/>
                  </a:lnTo>
                  <a:lnTo>
                    <a:pt x="5454" y="2553"/>
                  </a:lnTo>
                  <a:lnTo>
                    <a:pt x="5457" y="2517"/>
                  </a:lnTo>
                  <a:lnTo>
                    <a:pt x="5459" y="2480"/>
                  </a:lnTo>
                  <a:lnTo>
                    <a:pt x="5459" y="2443"/>
                  </a:lnTo>
                  <a:lnTo>
                    <a:pt x="5459" y="2405"/>
                  </a:lnTo>
                  <a:lnTo>
                    <a:pt x="5457" y="2368"/>
                  </a:lnTo>
                  <a:lnTo>
                    <a:pt x="5454" y="2332"/>
                  </a:lnTo>
                  <a:lnTo>
                    <a:pt x="5452" y="2296"/>
                  </a:lnTo>
                  <a:lnTo>
                    <a:pt x="5447" y="2259"/>
                  </a:lnTo>
                  <a:lnTo>
                    <a:pt x="5442" y="2223"/>
                  </a:lnTo>
                  <a:lnTo>
                    <a:pt x="5436" y="2188"/>
                  </a:lnTo>
                  <a:lnTo>
                    <a:pt x="5430" y="2153"/>
                  </a:lnTo>
                  <a:lnTo>
                    <a:pt x="5422" y="2118"/>
                  </a:lnTo>
                  <a:lnTo>
                    <a:pt x="5414" y="2083"/>
                  </a:lnTo>
                  <a:lnTo>
                    <a:pt x="5404" y="2048"/>
                  </a:lnTo>
                  <a:lnTo>
                    <a:pt x="5394" y="2015"/>
                  </a:lnTo>
                  <a:lnTo>
                    <a:pt x="5383" y="1982"/>
                  </a:lnTo>
                  <a:lnTo>
                    <a:pt x="5372" y="1948"/>
                  </a:lnTo>
                  <a:lnTo>
                    <a:pt x="5359" y="1915"/>
                  </a:lnTo>
                  <a:lnTo>
                    <a:pt x="5346" y="1882"/>
                  </a:lnTo>
                  <a:lnTo>
                    <a:pt x="5331" y="1850"/>
                  </a:lnTo>
                  <a:lnTo>
                    <a:pt x="5317" y="1819"/>
                  </a:lnTo>
                  <a:lnTo>
                    <a:pt x="5301" y="1788"/>
                  </a:lnTo>
                  <a:lnTo>
                    <a:pt x="5285" y="1756"/>
                  </a:lnTo>
                  <a:lnTo>
                    <a:pt x="5268" y="1726"/>
                  </a:lnTo>
                  <a:lnTo>
                    <a:pt x="5250" y="1696"/>
                  </a:lnTo>
                  <a:lnTo>
                    <a:pt x="5232" y="1667"/>
                  </a:lnTo>
                  <a:lnTo>
                    <a:pt x="5213" y="1638"/>
                  </a:lnTo>
                  <a:lnTo>
                    <a:pt x="5193" y="1609"/>
                  </a:lnTo>
                  <a:lnTo>
                    <a:pt x="5173" y="1581"/>
                  </a:lnTo>
                  <a:lnTo>
                    <a:pt x="5152" y="1554"/>
                  </a:lnTo>
                  <a:lnTo>
                    <a:pt x="5130" y="1527"/>
                  </a:lnTo>
                  <a:lnTo>
                    <a:pt x="5107" y="1501"/>
                  </a:lnTo>
                  <a:lnTo>
                    <a:pt x="5085" y="1474"/>
                  </a:lnTo>
                  <a:lnTo>
                    <a:pt x="5061" y="1450"/>
                  </a:lnTo>
                  <a:lnTo>
                    <a:pt x="5037" y="1425"/>
                  </a:lnTo>
                  <a:lnTo>
                    <a:pt x="5013" y="1401"/>
                  </a:lnTo>
                  <a:lnTo>
                    <a:pt x="4987" y="1377"/>
                  </a:lnTo>
                  <a:lnTo>
                    <a:pt x="4961" y="1354"/>
                  </a:lnTo>
                  <a:lnTo>
                    <a:pt x="4935" y="1332"/>
                  </a:lnTo>
                  <a:lnTo>
                    <a:pt x="4908" y="1311"/>
                  </a:lnTo>
                  <a:lnTo>
                    <a:pt x="4880" y="1289"/>
                  </a:lnTo>
                  <a:lnTo>
                    <a:pt x="4852" y="1269"/>
                  </a:lnTo>
                  <a:lnTo>
                    <a:pt x="4824" y="1249"/>
                  </a:lnTo>
                  <a:lnTo>
                    <a:pt x="4795" y="1230"/>
                  </a:lnTo>
                  <a:lnTo>
                    <a:pt x="4765" y="1211"/>
                  </a:lnTo>
                  <a:lnTo>
                    <a:pt x="4736" y="1194"/>
                  </a:lnTo>
                  <a:lnTo>
                    <a:pt x="4705" y="1177"/>
                  </a:lnTo>
                  <a:lnTo>
                    <a:pt x="4675" y="1161"/>
                  </a:lnTo>
                  <a:lnTo>
                    <a:pt x="4644" y="1146"/>
                  </a:lnTo>
                  <a:lnTo>
                    <a:pt x="4611" y="1130"/>
                  </a:lnTo>
                  <a:lnTo>
                    <a:pt x="4579" y="1117"/>
                  </a:lnTo>
                  <a:lnTo>
                    <a:pt x="4547" y="1103"/>
                  </a:lnTo>
                  <a:lnTo>
                    <a:pt x="4514" y="1091"/>
                  </a:lnTo>
                  <a:lnTo>
                    <a:pt x="4481" y="1079"/>
                  </a:lnTo>
                  <a:lnTo>
                    <a:pt x="4447" y="1068"/>
                  </a:lnTo>
                  <a:lnTo>
                    <a:pt x="4413" y="1058"/>
                  </a:lnTo>
                  <a:lnTo>
                    <a:pt x="4378" y="1049"/>
                  </a:lnTo>
                  <a:lnTo>
                    <a:pt x="4344" y="1040"/>
                  </a:lnTo>
                  <a:lnTo>
                    <a:pt x="4309" y="1033"/>
                  </a:lnTo>
                  <a:lnTo>
                    <a:pt x="4274" y="1026"/>
                  </a:lnTo>
                  <a:lnTo>
                    <a:pt x="4238" y="1020"/>
                  </a:lnTo>
                  <a:lnTo>
                    <a:pt x="4202" y="1015"/>
                  </a:lnTo>
                  <a:lnTo>
                    <a:pt x="4167" y="1011"/>
                  </a:lnTo>
                  <a:lnTo>
                    <a:pt x="4130" y="1007"/>
                  </a:lnTo>
                  <a:lnTo>
                    <a:pt x="4093" y="1005"/>
                  </a:lnTo>
                  <a:lnTo>
                    <a:pt x="4056" y="1004"/>
                  </a:lnTo>
                  <a:lnTo>
                    <a:pt x="4019" y="1003"/>
                  </a:lnTo>
                  <a:close/>
                  <a:moveTo>
                    <a:pt x="4708" y="1754"/>
                  </a:moveTo>
                  <a:lnTo>
                    <a:pt x="4708" y="1754"/>
                  </a:lnTo>
                  <a:lnTo>
                    <a:pt x="4674" y="1722"/>
                  </a:lnTo>
                  <a:lnTo>
                    <a:pt x="4639" y="1692"/>
                  </a:lnTo>
                  <a:lnTo>
                    <a:pt x="4602" y="1663"/>
                  </a:lnTo>
                  <a:lnTo>
                    <a:pt x="4563" y="1635"/>
                  </a:lnTo>
                  <a:lnTo>
                    <a:pt x="4524" y="1610"/>
                  </a:lnTo>
                  <a:lnTo>
                    <a:pt x="4483" y="1587"/>
                  </a:lnTo>
                  <a:lnTo>
                    <a:pt x="4442" y="1565"/>
                  </a:lnTo>
                  <a:lnTo>
                    <a:pt x="4398" y="1546"/>
                  </a:lnTo>
                  <a:lnTo>
                    <a:pt x="4354" y="1528"/>
                  </a:lnTo>
                  <a:lnTo>
                    <a:pt x="4309" y="1512"/>
                  </a:lnTo>
                  <a:lnTo>
                    <a:pt x="4262" y="1500"/>
                  </a:lnTo>
                  <a:lnTo>
                    <a:pt x="4216" y="1489"/>
                  </a:lnTo>
                  <a:lnTo>
                    <a:pt x="4168" y="1480"/>
                  </a:lnTo>
                  <a:lnTo>
                    <a:pt x="4119" y="1474"/>
                  </a:lnTo>
                  <a:lnTo>
                    <a:pt x="4070" y="1470"/>
                  </a:lnTo>
                  <a:lnTo>
                    <a:pt x="4019" y="1469"/>
                  </a:lnTo>
                  <a:lnTo>
                    <a:pt x="3969" y="1470"/>
                  </a:lnTo>
                  <a:lnTo>
                    <a:pt x="3919" y="1474"/>
                  </a:lnTo>
                  <a:lnTo>
                    <a:pt x="3871" y="1480"/>
                  </a:lnTo>
                  <a:lnTo>
                    <a:pt x="3823" y="1489"/>
                  </a:lnTo>
                  <a:lnTo>
                    <a:pt x="3775" y="1500"/>
                  </a:lnTo>
                  <a:lnTo>
                    <a:pt x="3730" y="1512"/>
                  </a:lnTo>
                  <a:lnTo>
                    <a:pt x="3684" y="1528"/>
                  </a:lnTo>
                  <a:lnTo>
                    <a:pt x="3640" y="1546"/>
                  </a:lnTo>
                  <a:lnTo>
                    <a:pt x="3597" y="1565"/>
                  </a:lnTo>
                  <a:lnTo>
                    <a:pt x="3555" y="1587"/>
                  </a:lnTo>
                  <a:lnTo>
                    <a:pt x="3514" y="1610"/>
                  </a:lnTo>
                  <a:lnTo>
                    <a:pt x="3474" y="1635"/>
                  </a:lnTo>
                  <a:lnTo>
                    <a:pt x="3436" y="1663"/>
                  </a:lnTo>
                  <a:lnTo>
                    <a:pt x="3400" y="1692"/>
                  </a:lnTo>
                  <a:lnTo>
                    <a:pt x="3364" y="1722"/>
                  </a:lnTo>
                  <a:lnTo>
                    <a:pt x="3330" y="1754"/>
                  </a:lnTo>
                  <a:lnTo>
                    <a:pt x="3298" y="1788"/>
                  </a:lnTo>
                  <a:lnTo>
                    <a:pt x="3267" y="1823"/>
                  </a:lnTo>
                  <a:lnTo>
                    <a:pt x="3239" y="1860"/>
                  </a:lnTo>
                  <a:lnTo>
                    <a:pt x="3211" y="1898"/>
                  </a:lnTo>
                  <a:lnTo>
                    <a:pt x="3186" y="1938"/>
                  </a:lnTo>
                  <a:lnTo>
                    <a:pt x="3162" y="1978"/>
                  </a:lnTo>
                  <a:lnTo>
                    <a:pt x="3141" y="2021"/>
                  </a:lnTo>
                  <a:lnTo>
                    <a:pt x="3122" y="2064"/>
                  </a:lnTo>
                  <a:lnTo>
                    <a:pt x="3104" y="2107"/>
                  </a:lnTo>
                  <a:lnTo>
                    <a:pt x="3089" y="2153"/>
                  </a:lnTo>
                  <a:lnTo>
                    <a:pt x="3075" y="2199"/>
                  </a:lnTo>
                  <a:lnTo>
                    <a:pt x="3065" y="2247"/>
                  </a:lnTo>
                  <a:lnTo>
                    <a:pt x="3056" y="2295"/>
                  </a:lnTo>
                  <a:lnTo>
                    <a:pt x="3050" y="2344"/>
                  </a:lnTo>
                  <a:lnTo>
                    <a:pt x="3046" y="2393"/>
                  </a:lnTo>
                  <a:lnTo>
                    <a:pt x="3045" y="2443"/>
                  </a:lnTo>
                  <a:lnTo>
                    <a:pt x="3046" y="2493"/>
                  </a:lnTo>
                  <a:lnTo>
                    <a:pt x="3050" y="2542"/>
                  </a:lnTo>
                  <a:lnTo>
                    <a:pt x="3056" y="2591"/>
                  </a:lnTo>
                  <a:lnTo>
                    <a:pt x="3065" y="2639"/>
                  </a:lnTo>
                  <a:lnTo>
                    <a:pt x="3075" y="2686"/>
                  </a:lnTo>
                  <a:lnTo>
                    <a:pt x="3089" y="2733"/>
                  </a:lnTo>
                  <a:lnTo>
                    <a:pt x="3104" y="2777"/>
                  </a:lnTo>
                  <a:lnTo>
                    <a:pt x="3122" y="2822"/>
                  </a:lnTo>
                  <a:lnTo>
                    <a:pt x="3141" y="2865"/>
                  </a:lnTo>
                  <a:lnTo>
                    <a:pt x="3162" y="2907"/>
                  </a:lnTo>
                  <a:lnTo>
                    <a:pt x="3186" y="2948"/>
                  </a:lnTo>
                  <a:lnTo>
                    <a:pt x="3211" y="2987"/>
                  </a:lnTo>
                  <a:lnTo>
                    <a:pt x="3239" y="3026"/>
                  </a:lnTo>
                  <a:lnTo>
                    <a:pt x="3267" y="3063"/>
                  </a:lnTo>
                  <a:lnTo>
                    <a:pt x="3298" y="3097"/>
                  </a:lnTo>
                  <a:lnTo>
                    <a:pt x="3330" y="3132"/>
                  </a:lnTo>
                  <a:lnTo>
                    <a:pt x="3364" y="3164"/>
                  </a:lnTo>
                  <a:lnTo>
                    <a:pt x="3400" y="3194"/>
                  </a:lnTo>
                  <a:lnTo>
                    <a:pt x="3436" y="3223"/>
                  </a:lnTo>
                  <a:lnTo>
                    <a:pt x="3474" y="3250"/>
                  </a:lnTo>
                  <a:lnTo>
                    <a:pt x="3514" y="3276"/>
                  </a:lnTo>
                  <a:lnTo>
                    <a:pt x="3555" y="3299"/>
                  </a:lnTo>
                  <a:lnTo>
                    <a:pt x="3597" y="3320"/>
                  </a:lnTo>
                  <a:lnTo>
                    <a:pt x="3640" y="3340"/>
                  </a:lnTo>
                  <a:lnTo>
                    <a:pt x="3684" y="3358"/>
                  </a:lnTo>
                  <a:lnTo>
                    <a:pt x="3730" y="3373"/>
                  </a:lnTo>
                  <a:lnTo>
                    <a:pt x="3775" y="3386"/>
                  </a:lnTo>
                  <a:lnTo>
                    <a:pt x="3823" y="3397"/>
                  </a:lnTo>
                  <a:lnTo>
                    <a:pt x="3871" y="3405"/>
                  </a:lnTo>
                  <a:lnTo>
                    <a:pt x="3919" y="3412"/>
                  </a:lnTo>
                  <a:lnTo>
                    <a:pt x="3969" y="3415"/>
                  </a:lnTo>
                  <a:lnTo>
                    <a:pt x="4019" y="3417"/>
                  </a:lnTo>
                  <a:lnTo>
                    <a:pt x="4070" y="3415"/>
                  </a:lnTo>
                  <a:lnTo>
                    <a:pt x="4119" y="3412"/>
                  </a:lnTo>
                  <a:lnTo>
                    <a:pt x="4168" y="3405"/>
                  </a:lnTo>
                  <a:lnTo>
                    <a:pt x="4216" y="3397"/>
                  </a:lnTo>
                  <a:lnTo>
                    <a:pt x="4262" y="3386"/>
                  </a:lnTo>
                  <a:lnTo>
                    <a:pt x="4309" y="3373"/>
                  </a:lnTo>
                  <a:lnTo>
                    <a:pt x="4354" y="3358"/>
                  </a:lnTo>
                  <a:lnTo>
                    <a:pt x="4398" y="3340"/>
                  </a:lnTo>
                  <a:lnTo>
                    <a:pt x="4442" y="3320"/>
                  </a:lnTo>
                  <a:lnTo>
                    <a:pt x="4483" y="3299"/>
                  </a:lnTo>
                  <a:lnTo>
                    <a:pt x="4524" y="3276"/>
                  </a:lnTo>
                  <a:lnTo>
                    <a:pt x="4563" y="3250"/>
                  </a:lnTo>
                  <a:lnTo>
                    <a:pt x="4602" y="3223"/>
                  </a:lnTo>
                  <a:lnTo>
                    <a:pt x="4639" y="3194"/>
                  </a:lnTo>
                  <a:lnTo>
                    <a:pt x="4674" y="3164"/>
                  </a:lnTo>
                  <a:lnTo>
                    <a:pt x="4708" y="3132"/>
                  </a:lnTo>
                  <a:lnTo>
                    <a:pt x="4740" y="3097"/>
                  </a:lnTo>
                  <a:lnTo>
                    <a:pt x="4771" y="3063"/>
                  </a:lnTo>
                  <a:lnTo>
                    <a:pt x="4800" y="3026"/>
                  </a:lnTo>
                  <a:lnTo>
                    <a:pt x="4826" y="2987"/>
                  </a:lnTo>
                  <a:lnTo>
                    <a:pt x="4852" y="2948"/>
                  </a:lnTo>
                  <a:lnTo>
                    <a:pt x="4876" y="2907"/>
                  </a:lnTo>
                  <a:lnTo>
                    <a:pt x="4897" y="2865"/>
                  </a:lnTo>
                  <a:lnTo>
                    <a:pt x="4917" y="2822"/>
                  </a:lnTo>
                  <a:lnTo>
                    <a:pt x="4934" y="2777"/>
                  </a:lnTo>
                  <a:lnTo>
                    <a:pt x="4949" y="2733"/>
                  </a:lnTo>
                  <a:lnTo>
                    <a:pt x="4962" y="2686"/>
                  </a:lnTo>
                  <a:lnTo>
                    <a:pt x="4974" y="2639"/>
                  </a:lnTo>
                  <a:lnTo>
                    <a:pt x="4981" y="2591"/>
                  </a:lnTo>
                  <a:lnTo>
                    <a:pt x="4988" y="2542"/>
                  </a:lnTo>
                  <a:lnTo>
                    <a:pt x="4991" y="2493"/>
                  </a:lnTo>
                  <a:lnTo>
                    <a:pt x="4993" y="2443"/>
                  </a:lnTo>
                  <a:lnTo>
                    <a:pt x="4991" y="2393"/>
                  </a:lnTo>
                  <a:lnTo>
                    <a:pt x="4988" y="2344"/>
                  </a:lnTo>
                  <a:lnTo>
                    <a:pt x="4981" y="2295"/>
                  </a:lnTo>
                  <a:lnTo>
                    <a:pt x="4974" y="2247"/>
                  </a:lnTo>
                  <a:lnTo>
                    <a:pt x="4962" y="2199"/>
                  </a:lnTo>
                  <a:lnTo>
                    <a:pt x="4949" y="2153"/>
                  </a:lnTo>
                  <a:lnTo>
                    <a:pt x="4934" y="2107"/>
                  </a:lnTo>
                  <a:lnTo>
                    <a:pt x="4917" y="2064"/>
                  </a:lnTo>
                  <a:lnTo>
                    <a:pt x="4897" y="2021"/>
                  </a:lnTo>
                  <a:lnTo>
                    <a:pt x="4876" y="1978"/>
                  </a:lnTo>
                  <a:lnTo>
                    <a:pt x="4852" y="1938"/>
                  </a:lnTo>
                  <a:lnTo>
                    <a:pt x="4826" y="1898"/>
                  </a:lnTo>
                  <a:lnTo>
                    <a:pt x="4800" y="1860"/>
                  </a:lnTo>
                  <a:lnTo>
                    <a:pt x="4771" y="1823"/>
                  </a:lnTo>
                  <a:lnTo>
                    <a:pt x="4740" y="1788"/>
                  </a:lnTo>
                  <a:lnTo>
                    <a:pt x="4708" y="1754"/>
                  </a:lnTo>
                  <a:close/>
                  <a:moveTo>
                    <a:pt x="4362" y="2100"/>
                  </a:moveTo>
                  <a:lnTo>
                    <a:pt x="4362" y="2100"/>
                  </a:lnTo>
                  <a:lnTo>
                    <a:pt x="4345" y="2084"/>
                  </a:lnTo>
                  <a:lnTo>
                    <a:pt x="4328" y="2068"/>
                  </a:lnTo>
                  <a:lnTo>
                    <a:pt x="4309" y="2054"/>
                  </a:lnTo>
                  <a:lnTo>
                    <a:pt x="4290" y="2041"/>
                  </a:lnTo>
                  <a:lnTo>
                    <a:pt x="4270" y="2028"/>
                  </a:lnTo>
                  <a:lnTo>
                    <a:pt x="4250" y="2016"/>
                  </a:lnTo>
                  <a:lnTo>
                    <a:pt x="4229" y="2006"/>
                  </a:lnTo>
                  <a:lnTo>
                    <a:pt x="4208" y="1996"/>
                  </a:lnTo>
                  <a:lnTo>
                    <a:pt x="4186" y="1987"/>
                  </a:lnTo>
                  <a:lnTo>
                    <a:pt x="4163" y="1980"/>
                  </a:lnTo>
                  <a:lnTo>
                    <a:pt x="4141" y="1974"/>
                  </a:lnTo>
                  <a:lnTo>
                    <a:pt x="4116" y="1968"/>
                  </a:lnTo>
                  <a:lnTo>
                    <a:pt x="4093" y="1964"/>
                  </a:lnTo>
                  <a:lnTo>
                    <a:pt x="4068" y="1960"/>
                  </a:lnTo>
                  <a:lnTo>
                    <a:pt x="4044" y="1959"/>
                  </a:lnTo>
                  <a:lnTo>
                    <a:pt x="4019" y="1958"/>
                  </a:lnTo>
                  <a:lnTo>
                    <a:pt x="3994" y="1959"/>
                  </a:lnTo>
                  <a:lnTo>
                    <a:pt x="3969" y="1960"/>
                  </a:lnTo>
                  <a:lnTo>
                    <a:pt x="3945" y="1964"/>
                  </a:lnTo>
                  <a:lnTo>
                    <a:pt x="3921" y="1968"/>
                  </a:lnTo>
                  <a:lnTo>
                    <a:pt x="3898" y="1974"/>
                  </a:lnTo>
                  <a:lnTo>
                    <a:pt x="3874" y="1980"/>
                  </a:lnTo>
                  <a:lnTo>
                    <a:pt x="3852" y="1987"/>
                  </a:lnTo>
                  <a:lnTo>
                    <a:pt x="3830" y="1996"/>
                  </a:lnTo>
                  <a:lnTo>
                    <a:pt x="3809" y="2006"/>
                  </a:lnTo>
                  <a:lnTo>
                    <a:pt x="3788" y="2016"/>
                  </a:lnTo>
                  <a:lnTo>
                    <a:pt x="3767" y="2028"/>
                  </a:lnTo>
                  <a:lnTo>
                    <a:pt x="3747" y="2041"/>
                  </a:lnTo>
                  <a:lnTo>
                    <a:pt x="3728" y="2054"/>
                  </a:lnTo>
                  <a:lnTo>
                    <a:pt x="3711" y="2068"/>
                  </a:lnTo>
                  <a:lnTo>
                    <a:pt x="3693" y="2084"/>
                  </a:lnTo>
                  <a:lnTo>
                    <a:pt x="3676" y="2100"/>
                  </a:lnTo>
                  <a:lnTo>
                    <a:pt x="3660" y="2116"/>
                  </a:lnTo>
                  <a:lnTo>
                    <a:pt x="3645" y="2134"/>
                  </a:lnTo>
                  <a:lnTo>
                    <a:pt x="3630" y="2152"/>
                  </a:lnTo>
                  <a:lnTo>
                    <a:pt x="3617" y="2172"/>
                  </a:lnTo>
                  <a:lnTo>
                    <a:pt x="3605" y="2191"/>
                  </a:lnTo>
                  <a:lnTo>
                    <a:pt x="3592" y="2211"/>
                  </a:lnTo>
                  <a:lnTo>
                    <a:pt x="3582" y="2232"/>
                  </a:lnTo>
                  <a:lnTo>
                    <a:pt x="3572" y="2253"/>
                  </a:lnTo>
                  <a:lnTo>
                    <a:pt x="3563" y="2276"/>
                  </a:lnTo>
                  <a:lnTo>
                    <a:pt x="3556" y="2298"/>
                  </a:lnTo>
                  <a:lnTo>
                    <a:pt x="3550" y="2321"/>
                  </a:lnTo>
                  <a:lnTo>
                    <a:pt x="3545" y="2345"/>
                  </a:lnTo>
                  <a:lnTo>
                    <a:pt x="3540" y="2369"/>
                  </a:lnTo>
                  <a:lnTo>
                    <a:pt x="3537" y="2393"/>
                  </a:lnTo>
                  <a:lnTo>
                    <a:pt x="3534" y="2417"/>
                  </a:lnTo>
                  <a:lnTo>
                    <a:pt x="3534" y="2443"/>
                  </a:lnTo>
                  <a:lnTo>
                    <a:pt x="3534" y="2467"/>
                  </a:lnTo>
                  <a:lnTo>
                    <a:pt x="3537" y="2492"/>
                  </a:lnTo>
                  <a:lnTo>
                    <a:pt x="3540" y="2517"/>
                  </a:lnTo>
                  <a:lnTo>
                    <a:pt x="3545" y="2541"/>
                  </a:lnTo>
                  <a:lnTo>
                    <a:pt x="3550" y="2564"/>
                  </a:lnTo>
                  <a:lnTo>
                    <a:pt x="3556" y="2587"/>
                  </a:lnTo>
                  <a:lnTo>
                    <a:pt x="3563" y="2610"/>
                  </a:lnTo>
                  <a:lnTo>
                    <a:pt x="3572" y="2631"/>
                  </a:lnTo>
                  <a:lnTo>
                    <a:pt x="3582" y="2654"/>
                  </a:lnTo>
                  <a:lnTo>
                    <a:pt x="3592" y="2674"/>
                  </a:lnTo>
                  <a:lnTo>
                    <a:pt x="3605" y="2695"/>
                  </a:lnTo>
                  <a:lnTo>
                    <a:pt x="3617" y="2714"/>
                  </a:lnTo>
                  <a:lnTo>
                    <a:pt x="3630" y="2733"/>
                  </a:lnTo>
                  <a:lnTo>
                    <a:pt x="3645" y="2752"/>
                  </a:lnTo>
                  <a:lnTo>
                    <a:pt x="3660" y="2768"/>
                  </a:lnTo>
                  <a:lnTo>
                    <a:pt x="3676" y="2786"/>
                  </a:lnTo>
                  <a:lnTo>
                    <a:pt x="3693" y="2802"/>
                  </a:lnTo>
                  <a:lnTo>
                    <a:pt x="3711" y="2817"/>
                  </a:lnTo>
                  <a:lnTo>
                    <a:pt x="3728" y="2831"/>
                  </a:lnTo>
                  <a:lnTo>
                    <a:pt x="3747" y="2845"/>
                  </a:lnTo>
                  <a:lnTo>
                    <a:pt x="3767" y="2858"/>
                  </a:lnTo>
                  <a:lnTo>
                    <a:pt x="3788" y="2869"/>
                  </a:lnTo>
                  <a:lnTo>
                    <a:pt x="3809" y="2880"/>
                  </a:lnTo>
                  <a:lnTo>
                    <a:pt x="3830" y="2890"/>
                  </a:lnTo>
                  <a:lnTo>
                    <a:pt x="3852" y="2898"/>
                  </a:lnTo>
                  <a:lnTo>
                    <a:pt x="3874" y="2906"/>
                  </a:lnTo>
                  <a:lnTo>
                    <a:pt x="3898" y="2912"/>
                  </a:lnTo>
                  <a:lnTo>
                    <a:pt x="3921" y="2918"/>
                  </a:lnTo>
                  <a:lnTo>
                    <a:pt x="3945" y="2922"/>
                  </a:lnTo>
                  <a:lnTo>
                    <a:pt x="3969" y="2924"/>
                  </a:lnTo>
                  <a:lnTo>
                    <a:pt x="3994" y="2927"/>
                  </a:lnTo>
                  <a:lnTo>
                    <a:pt x="4019" y="2928"/>
                  </a:lnTo>
                  <a:lnTo>
                    <a:pt x="4044" y="2927"/>
                  </a:lnTo>
                  <a:lnTo>
                    <a:pt x="4068" y="2924"/>
                  </a:lnTo>
                  <a:lnTo>
                    <a:pt x="4093" y="2922"/>
                  </a:lnTo>
                  <a:lnTo>
                    <a:pt x="4116" y="2918"/>
                  </a:lnTo>
                  <a:lnTo>
                    <a:pt x="4141" y="2912"/>
                  </a:lnTo>
                  <a:lnTo>
                    <a:pt x="4163" y="2906"/>
                  </a:lnTo>
                  <a:lnTo>
                    <a:pt x="4186" y="2898"/>
                  </a:lnTo>
                  <a:lnTo>
                    <a:pt x="4208" y="2890"/>
                  </a:lnTo>
                  <a:lnTo>
                    <a:pt x="4229" y="2880"/>
                  </a:lnTo>
                  <a:lnTo>
                    <a:pt x="4250" y="2869"/>
                  </a:lnTo>
                  <a:lnTo>
                    <a:pt x="4270" y="2858"/>
                  </a:lnTo>
                  <a:lnTo>
                    <a:pt x="4290" y="2845"/>
                  </a:lnTo>
                  <a:lnTo>
                    <a:pt x="4309" y="2831"/>
                  </a:lnTo>
                  <a:lnTo>
                    <a:pt x="4328" y="2817"/>
                  </a:lnTo>
                  <a:lnTo>
                    <a:pt x="4345" y="2802"/>
                  </a:lnTo>
                  <a:lnTo>
                    <a:pt x="4362" y="2786"/>
                  </a:lnTo>
                  <a:lnTo>
                    <a:pt x="4378" y="2768"/>
                  </a:lnTo>
                  <a:lnTo>
                    <a:pt x="4393" y="2752"/>
                  </a:lnTo>
                  <a:lnTo>
                    <a:pt x="4407" y="2733"/>
                  </a:lnTo>
                  <a:lnTo>
                    <a:pt x="4421" y="2714"/>
                  </a:lnTo>
                  <a:lnTo>
                    <a:pt x="4434" y="2695"/>
                  </a:lnTo>
                  <a:lnTo>
                    <a:pt x="4445" y="2674"/>
                  </a:lnTo>
                  <a:lnTo>
                    <a:pt x="4456" y="2654"/>
                  </a:lnTo>
                  <a:lnTo>
                    <a:pt x="4465" y="2631"/>
                  </a:lnTo>
                  <a:lnTo>
                    <a:pt x="4474" y="2610"/>
                  </a:lnTo>
                  <a:lnTo>
                    <a:pt x="4482" y="2587"/>
                  </a:lnTo>
                  <a:lnTo>
                    <a:pt x="4489" y="2564"/>
                  </a:lnTo>
                  <a:lnTo>
                    <a:pt x="4494" y="2541"/>
                  </a:lnTo>
                  <a:lnTo>
                    <a:pt x="4499" y="2517"/>
                  </a:lnTo>
                  <a:lnTo>
                    <a:pt x="4501" y="2492"/>
                  </a:lnTo>
                  <a:lnTo>
                    <a:pt x="4503" y="2467"/>
                  </a:lnTo>
                  <a:lnTo>
                    <a:pt x="4504" y="2443"/>
                  </a:lnTo>
                  <a:lnTo>
                    <a:pt x="4503" y="2417"/>
                  </a:lnTo>
                  <a:lnTo>
                    <a:pt x="4501" y="2393"/>
                  </a:lnTo>
                  <a:lnTo>
                    <a:pt x="4499" y="2369"/>
                  </a:lnTo>
                  <a:lnTo>
                    <a:pt x="4494" y="2345"/>
                  </a:lnTo>
                  <a:lnTo>
                    <a:pt x="4489" y="2321"/>
                  </a:lnTo>
                  <a:lnTo>
                    <a:pt x="4482" y="2298"/>
                  </a:lnTo>
                  <a:lnTo>
                    <a:pt x="4474" y="2276"/>
                  </a:lnTo>
                  <a:lnTo>
                    <a:pt x="4465" y="2253"/>
                  </a:lnTo>
                  <a:lnTo>
                    <a:pt x="4456" y="2232"/>
                  </a:lnTo>
                  <a:lnTo>
                    <a:pt x="4445" y="2211"/>
                  </a:lnTo>
                  <a:lnTo>
                    <a:pt x="4434" y="2191"/>
                  </a:lnTo>
                  <a:lnTo>
                    <a:pt x="4421" y="2172"/>
                  </a:lnTo>
                  <a:lnTo>
                    <a:pt x="4407" y="2152"/>
                  </a:lnTo>
                  <a:lnTo>
                    <a:pt x="4393" y="2134"/>
                  </a:lnTo>
                  <a:lnTo>
                    <a:pt x="4378" y="2116"/>
                  </a:lnTo>
                  <a:lnTo>
                    <a:pt x="4362" y="2100"/>
                  </a:lnTo>
                  <a:close/>
                </a:path>
              </a:pathLst>
            </a:custGeom>
            <a:solidFill>
              <a:srgbClr val="363E7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650950" y="3493755"/>
            <a:ext cx="4559976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架构需要增加可读性，从立足于功能实现，到架构析出抽象性，进一步方便功能实现和切面编程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01536" y="2436161"/>
            <a:ext cx="914400" cy="914400"/>
            <a:chOff x="7759867" y="2301540"/>
            <a:chExt cx="914400" cy="914400"/>
          </a:xfrm>
        </p:grpSpPr>
        <p:sp>
          <p:nvSpPr>
            <p:cNvPr id="16" name="椭圆 15"/>
            <p:cNvSpPr/>
            <p:nvPr/>
          </p:nvSpPr>
          <p:spPr>
            <a:xfrm>
              <a:off x="7759867" y="2301540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36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8078213" y="2598832"/>
              <a:ext cx="277708" cy="319817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rgbClr val="363E7D"/>
            </a:solidFill>
            <a:ln>
              <a:noFill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3"/>
          <p:cNvSpPr txBox="1"/>
          <p:nvPr>
            <p:custDataLst>
              <p:tags r:id="rId1"/>
            </p:custDataLst>
          </p:nvPr>
        </p:nvSpPr>
        <p:spPr>
          <a:xfrm>
            <a:off x="979805" y="1311910"/>
            <a:ext cx="22586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7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现存主要问题</a:t>
            </a:r>
            <a:endParaRPr lang="zh-CN" altLang="en-US" sz="257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22586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展望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02637" y="3493755"/>
            <a:ext cx="4559976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消费者的多样化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消费者升维：有不同种类的消费者，不局限于页面消费者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1843" y="2436161"/>
            <a:ext cx="914400" cy="914400"/>
            <a:chOff x="4860739" y="1864641"/>
            <a:chExt cx="914400" cy="914400"/>
          </a:xfrm>
        </p:grpSpPr>
        <p:sp>
          <p:nvSpPr>
            <p:cNvPr id="25" name="椭圆 24"/>
            <p:cNvSpPr/>
            <p:nvPr/>
          </p:nvSpPr>
          <p:spPr>
            <a:xfrm>
              <a:off x="4860739" y="1864641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36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5124499" y="2183209"/>
              <a:ext cx="386880" cy="277264"/>
            </a:xfrm>
            <a:custGeom>
              <a:avLst/>
              <a:gdLst>
                <a:gd name="T0" fmla="*/ 603268619 w 5832"/>
                <a:gd name="T1" fmla="*/ 56679958 h 4173"/>
                <a:gd name="T2" fmla="*/ 619913524 w 5832"/>
                <a:gd name="T3" fmla="*/ 76999053 h 4173"/>
                <a:gd name="T4" fmla="*/ 620980350 w 5832"/>
                <a:gd name="T5" fmla="*/ 416543893 h 4173"/>
                <a:gd name="T6" fmla="*/ 606362937 w 5832"/>
                <a:gd name="T7" fmla="*/ 438253429 h 4173"/>
                <a:gd name="T8" fmla="*/ 39478120 w 5832"/>
                <a:gd name="T9" fmla="*/ 446274150 h 4173"/>
                <a:gd name="T10" fmla="*/ 15791379 w 5832"/>
                <a:gd name="T11" fmla="*/ 438253429 h 4173"/>
                <a:gd name="T12" fmla="*/ 1173639 w 5832"/>
                <a:gd name="T13" fmla="*/ 416543893 h 4173"/>
                <a:gd name="T14" fmla="*/ 2347279 w 5832"/>
                <a:gd name="T15" fmla="*/ 76999053 h 4173"/>
                <a:gd name="T16" fmla="*/ 18992184 w 5832"/>
                <a:gd name="T17" fmla="*/ 56679958 h 4173"/>
                <a:gd name="T18" fmla="*/ 181706034 w 5832"/>
                <a:gd name="T19" fmla="*/ 0 h 4173"/>
                <a:gd name="T20" fmla="*/ 399049156 w 5832"/>
                <a:gd name="T21" fmla="*/ 190572934 h 4173"/>
                <a:gd name="T22" fmla="*/ 365332747 w 5832"/>
                <a:gd name="T23" fmla="*/ 218378166 h 4173"/>
                <a:gd name="T24" fmla="*/ 352422387 w 5832"/>
                <a:gd name="T25" fmla="*/ 265219360 h 4173"/>
                <a:gd name="T26" fmla="*/ 372161610 w 5832"/>
                <a:gd name="T27" fmla="*/ 312702121 h 4173"/>
                <a:gd name="T28" fmla="*/ 409719051 w 5832"/>
                <a:gd name="T29" fmla="*/ 335480825 h 4173"/>
                <a:gd name="T30" fmla="*/ 458586613 w 5832"/>
                <a:gd name="T31" fmla="*/ 331951720 h 4173"/>
                <a:gd name="T32" fmla="*/ 492303022 w 5832"/>
                <a:gd name="T33" fmla="*/ 304039506 h 4173"/>
                <a:gd name="T34" fmla="*/ 505320195 w 5832"/>
                <a:gd name="T35" fmla="*/ 257305294 h 4173"/>
                <a:gd name="T36" fmla="*/ 485474486 w 5832"/>
                <a:gd name="T37" fmla="*/ 209608897 h 4173"/>
                <a:gd name="T38" fmla="*/ 447916718 w 5832"/>
                <a:gd name="T39" fmla="*/ 186829866 h 4173"/>
                <a:gd name="T40" fmla="*/ 196430260 w 5832"/>
                <a:gd name="T41" fmla="*/ 134748506 h 4173"/>
                <a:gd name="T42" fmla="*/ 397769030 w 5832"/>
                <a:gd name="T43" fmla="*/ 110472379 h 4173"/>
                <a:gd name="T44" fmla="*/ 349221582 w 5832"/>
                <a:gd name="T45" fmla="*/ 129508341 h 4173"/>
                <a:gd name="T46" fmla="*/ 312624154 w 5832"/>
                <a:gd name="T47" fmla="*/ 160521731 h 4173"/>
                <a:gd name="T48" fmla="*/ 285843094 w 5832"/>
                <a:gd name="T49" fmla="*/ 204796333 h 4173"/>
                <a:gd name="T50" fmla="*/ 275280013 w 5832"/>
                <a:gd name="T51" fmla="*/ 257198639 h 4173"/>
                <a:gd name="T52" fmla="*/ 282108549 w 5832"/>
                <a:gd name="T53" fmla="*/ 307034027 h 4173"/>
                <a:gd name="T54" fmla="*/ 305795617 w 5832"/>
                <a:gd name="T55" fmla="*/ 353447292 h 4173"/>
                <a:gd name="T56" fmla="*/ 339938627 w 5832"/>
                <a:gd name="T57" fmla="*/ 386813636 h 4173"/>
                <a:gd name="T58" fmla="*/ 386779023 w 5832"/>
                <a:gd name="T59" fmla="*/ 409271720 h 4173"/>
                <a:gd name="T60" fmla="*/ 436713410 w 5832"/>
                <a:gd name="T61" fmla="*/ 415046796 h 4173"/>
                <a:gd name="T62" fmla="*/ 488568477 w 5832"/>
                <a:gd name="T63" fmla="*/ 403069042 h 4173"/>
                <a:gd name="T64" fmla="*/ 532101255 w 5832"/>
                <a:gd name="T65" fmla="*/ 375156828 h 4173"/>
                <a:gd name="T66" fmla="*/ 562083447 w 5832"/>
                <a:gd name="T67" fmla="*/ 337940761 h 4173"/>
                <a:gd name="T68" fmla="*/ 580008477 w 5832"/>
                <a:gd name="T69" fmla="*/ 288425993 h 4173"/>
                <a:gd name="T70" fmla="*/ 580648704 w 5832"/>
                <a:gd name="T71" fmla="*/ 237734748 h 4173"/>
                <a:gd name="T72" fmla="*/ 563897312 w 5832"/>
                <a:gd name="T73" fmla="*/ 187792379 h 4173"/>
                <a:gd name="T74" fmla="*/ 534875460 w 5832"/>
                <a:gd name="T75" fmla="*/ 149827436 h 4173"/>
                <a:gd name="T76" fmla="*/ 491982909 w 5832"/>
                <a:gd name="T77" fmla="*/ 120845727 h 4173"/>
                <a:gd name="T78" fmla="*/ 440661255 w 5832"/>
                <a:gd name="T79" fmla="*/ 107691823 h 4173"/>
                <a:gd name="T80" fmla="*/ 469256507 w 5832"/>
                <a:gd name="T81" fmla="*/ 165334294 h 4173"/>
                <a:gd name="T82" fmla="*/ 402783701 w 5832"/>
                <a:gd name="T83" fmla="*/ 160414748 h 4173"/>
                <a:gd name="T84" fmla="*/ 348581355 w 5832"/>
                <a:gd name="T85" fmla="*/ 194957569 h 4173"/>
                <a:gd name="T86" fmla="*/ 324894288 w 5832"/>
                <a:gd name="T87" fmla="*/ 261262327 h 4173"/>
                <a:gd name="T88" fmla="*/ 345593850 w 5832"/>
                <a:gd name="T89" fmla="*/ 323610380 h 4173"/>
                <a:gd name="T90" fmla="*/ 397982330 w 5832"/>
                <a:gd name="T91" fmla="*/ 360719465 h 4173"/>
                <a:gd name="T92" fmla="*/ 464561623 w 5832"/>
                <a:gd name="T93" fmla="*/ 359115386 h 4173"/>
                <a:gd name="T94" fmla="*/ 514922937 w 5832"/>
                <a:gd name="T95" fmla="*/ 319439383 h 4173"/>
                <a:gd name="T96" fmla="*/ 532528182 w 5832"/>
                <a:gd name="T97" fmla="*/ 255915180 h 4173"/>
                <a:gd name="T98" fmla="*/ 505746795 w 5832"/>
                <a:gd name="T99" fmla="*/ 191214501 h 4173"/>
                <a:gd name="T100" fmla="*/ 444182500 w 5832"/>
                <a:gd name="T101" fmla="*/ 211747560 h 4173"/>
                <a:gd name="T102" fmla="*/ 410999504 w 5832"/>
                <a:gd name="T103" fmla="*/ 212496108 h 4173"/>
                <a:gd name="T104" fmla="*/ 385925496 w 5832"/>
                <a:gd name="T105" fmla="*/ 232280619 h 4173"/>
                <a:gd name="T106" fmla="*/ 377069468 w 5832"/>
                <a:gd name="T107" fmla="*/ 263828919 h 4173"/>
                <a:gd name="T108" fmla="*/ 390513567 w 5832"/>
                <a:gd name="T109" fmla="*/ 296018785 h 4173"/>
                <a:gd name="T110" fmla="*/ 418361453 w 5832"/>
                <a:gd name="T111" fmla="*/ 312060228 h 4173"/>
                <a:gd name="T112" fmla="*/ 451224336 w 5832"/>
                <a:gd name="T113" fmla="*/ 307996539 h 4173"/>
                <a:gd name="T114" fmla="*/ 474271178 w 5832"/>
                <a:gd name="T115" fmla="*/ 285966384 h 4173"/>
                <a:gd name="T116" fmla="*/ 480032888 w 5832"/>
                <a:gd name="T117" fmla="*/ 253348589 h 4173"/>
                <a:gd name="T118" fmla="*/ 465415149 w 5832"/>
                <a:gd name="T119" fmla="*/ 224580844 h 41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32" h="4173">
                  <a:moveTo>
                    <a:pt x="370" y="477"/>
                  </a:moveTo>
                  <a:lnTo>
                    <a:pt x="5462" y="477"/>
                  </a:lnTo>
                  <a:lnTo>
                    <a:pt x="5481" y="477"/>
                  </a:lnTo>
                  <a:lnTo>
                    <a:pt x="5500" y="478"/>
                  </a:lnTo>
                  <a:lnTo>
                    <a:pt x="5518" y="480"/>
                  </a:lnTo>
                  <a:lnTo>
                    <a:pt x="5537" y="484"/>
                  </a:lnTo>
                  <a:lnTo>
                    <a:pt x="5554" y="488"/>
                  </a:lnTo>
                  <a:lnTo>
                    <a:pt x="5571" y="494"/>
                  </a:lnTo>
                  <a:lnTo>
                    <a:pt x="5589" y="499"/>
                  </a:lnTo>
                  <a:lnTo>
                    <a:pt x="5606" y="506"/>
                  </a:lnTo>
                  <a:lnTo>
                    <a:pt x="5622" y="513"/>
                  </a:lnTo>
                  <a:lnTo>
                    <a:pt x="5638" y="521"/>
                  </a:lnTo>
                  <a:lnTo>
                    <a:pt x="5654" y="530"/>
                  </a:lnTo>
                  <a:lnTo>
                    <a:pt x="5668" y="539"/>
                  </a:lnTo>
                  <a:lnTo>
                    <a:pt x="5683" y="550"/>
                  </a:lnTo>
                  <a:lnTo>
                    <a:pt x="5697" y="562"/>
                  </a:lnTo>
                  <a:lnTo>
                    <a:pt x="5710" y="573"/>
                  </a:lnTo>
                  <a:lnTo>
                    <a:pt x="5723" y="585"/>
                  </a:lnTo>
                  <a:lnTo>
                    <a:pt x="5735" y="598"/>
                  </a:lnTo>
                  <a:lnTo>
                    <a:pt x="5747" y="612"/>
                  </a:lnTo>
                  <a:lnTo>
                    <a:pt x="5758" y="625"/>
                  </a:lnTo>
                  <a:lnTo>
                    <a:pt x="5768" y="640"/>
                  </a:lnTo>
                  <a:lnTo>
                    <a:pt x="5778" y="655"/>
                  </a:lnTo>
                  <a:lnTo>
                    <a:pt x="5787" y="670"/>
                  </a:lnTo>
                  <a:lnTo>
                    <a:pt x="5795" y="686"/>
                  </a:lnTo>
                  <a:lnTo>
                    <a:pt x="5803" y="702"/>
                  </a:lnTo>
                  <a:lnTo>
                    <a:pt x="5810" y="720"/>
                  </a:lnTo>
                  <a:lnTo>
                    <a:pt x="5815" y="737"/>
                  </a:lnTo>
                  <a:lnTo>
                    <a:pt x="5820" y="754"/>
                  </a:lnTo>
                  <a:lnTo>
                    <a:pt x="5824" y="772"/>
                  </a:lnTo>
                  <a:lnTo>
                    <a:pt x="5828" y="790"/>
                  </a:lnTo>
                  <a:lnTo>
                    <a:pt x="5830" y="808"/>
                  </a:lnTo>
                  <a:lnTo>
                    <a:pt x="5831" y="827"/>
                  </a:lnTo>
                  <a:lnTo>
                    <a:pt x="5832" y="846"/>
                  </a:lnTo>
                  <a:lnTo>
                    <a:pt x="5832" y="3803"/>
                  </a:lnTo>
                  <a:lnTo>
                    <a:pt x="5831" y="3822"/>
                  </a:lnTo>
                  <a:lnTo>
                    <a:pt x="5830" y="3841"/>
                  </a:lnTo>
                  <a:lnTo>
                    <a:pt x="5828" y="3858"/>
                  </a:lnTo>
                  <a:lnTo>
                    <a:pt x="5824" y="3877"/>
                  </a:lnTo>
                  <a:lnTo>
                    <a:pt x="5820" y="3895"/>
                  </a:lnTo>
                  <a:lnTo>
                    <a:pt x="5815" y="3912"/>
                  </a:lnTo>
                  <a:lnTo>
                    <a:pt x="5810" y="3930"/>
                  </a:lnTo>
                  <a:lnTo>
                    <a:pt x="5803" y="3947"/>
                  </a:lnTo>
                  <a:lnTo>
                    <a:pt x="5795" y="3962"/>
                  </a:lnTo>
                  <a:lnTo>
                    <a:pt x="5787" y="3979"/>
                  </a:lnTo>
                  <a:lnTo>
                    <a:pt x="5778" y="3994"/>
                  </a:lnTo>
                  <a:lnTo>
                    <a:pt x="5768" y="4009"/>
                  </a:lnTo>
                  <a:lnTo>
                    <a:pt x="5758" y="4023"/>
                  </a:lnTo>
                  <a:lnTo>
                    <a:pt x="5747" y="4038"/>
                  </a:lnTo>
                  <a:lnTo>
                    <a:pt x="5735" y="4051"/>
                  </a:lnTo>
                  <a:lnTo>
                    <a:pt x="5723" y="4064"/>
                  </a:lnTo>
                  <a:lnTo>
                    <a:pt x="5710" y="4076"/>
                  </a:lnTo>
                  <a:lnTo>
                    <a:pt x="5697" y="4088"/>
                  </a:lnTo>
                  <a:lnTo>
                    <a:pt x="5683" y="4098"/>
                  </a:lnTo>
                  <a:lnTo>
                    <a:pt x="5668" y="4109"/>
                  </a:lnTo>
                  <a:lnTo>
                    <a:pt x="5654" y="4118"/>
                  </a:lnTo>
                  <a:lnTo>
                    <a:pt x="5638" y="4127"/>
                  </a:lnTo>
                  <a:lnTo>
                    <a:pt x="5622" y="4136"/>
                  </a:lnTo>
                  <a:lnTo>
                    <a:pt x="5606" y="4143"/>
                  </a:lnTo>
                  <a:lnTo>
                    <a:pt x="5589" y="4149"/>
                  </a:lnTo>
                  <a:lnTo>
                    <a:pt x="5571" y="4156"/>
                  </a:lnTo>
                  <a:lnTo>
                    <a:pt x="5554" y="4160"/>
                  </a:lnTo>
                  <a:lnTo>
                    <a:pt x="5537" y="4165"/>
                  </a:lnTo>
                  <a:lnTo>
                    <a:pt x="5518" y="4168"/>
                  </a:lnTo>
                  <a:lnTo>
                    <a:pt x="5500" y="4171"/>
                  </a:lnTo>
                  <a:lnTo>
                    <a:pt x="5481" y="4172"/>
                  </a:lnTo>
                  <a:lnTo>
                    <a:pt x="5462" y="4173"/>
                  </a:lnTo>
                  <a:lnTo>
                    <a:pt x="370" y="4173"/>
                  </a:lnTo>
                  <a:lnTo>
                    <a:pt x="351" y="4172"/>
                  </a:lnTo>
                  <a:lnTo>
                    <a:pt x="332" y="4171"/>
                  </a:lnTo>
                  <a:lnTo>
                    <a:pt x="313" y="4168"/>
                  </a:lnTo>
                  <a:lnTo>
                    <a:pt x="295" y="4165"/>
                  </a:lnTo>
                  <a:lnTo>
                    <a:pt x="277" y="4160"/>
                  </a:lnTo>
                  <a:lnTo>
                    <a:pt x="259" y="4156"/>
                  </a:lnTo>
                  <a:lnTo>
                    <a:pt x="243" y="4149"/>
                  </a:lnTo>
                  <a:lnTo>
                    <a:pt x="226" y="4143"/>
                  </a:lnTo>
                  <a:lnTo>
                    <a:pt x="209" y="4136"/>
                  </a:lnTo>
                  <a:lnTo>
                    <a:pt x="194" y="4127"/>
                  </a:lnTo>
                  <a:lnTo>
                    <a:pt x="178" y="4118"/>
                  </a:lnTo>
                  <a:lnTo>
                    <a:pt x="162" y="4109"/>
                  </a:lnTo>
                  <a:lnTo>
                    <a:pt x="148" y="4098"/>
                  </a:lnTo>
                  <a:lnTo>
                    <a:pt x="134" y="4088"/>
                  </a:lnTo>
                  <a:lnTo>
                    <a:pt x="121" y="4076"/>
                  </a:lnTo>
                  <a:lnTo>
                    <a:pt x="108" y="4064"/>
                  </a:lnTo>
                  <a:lnTo>
                    <a:pt x="95" y="4051"/>
                  </a:lnTo>
                  <a:lnTo>
                    <a:pt x="84" y="4038"/>
                  </a:lnTo>
                  <a:lnTo>
                    <a:pt x="73" y="4023"/>
                  </a:lnTo>
                  <a:lnTo>
                    <a:pt x="63" y="4009"/>
                  </a:lnTo>
                  <a:lnTo>
                    <a:pt x="53" y="3994"/>
                  </a:lnTo>
                  <a:lnTo>
                    <a:pt x="44" y="3979"/>
                  </a:lnTo>
                  <a:lnTo>
                    <a:pt x="36" y="3962"/>
                  </a:lnTo>
                  <a:lnTo>
                    <a:pt x="29" y="3947"/>
                  </a:lnTo>
                  <a:lnTo>
                    <a:pt x="22" y="3930"/>
                  </a:lnTo>
                  <a:lnTo>
                    <a:pt x="16" y="3912"/>
                  </a:lnTo>
                  <a:lnTo>
                    <a:pt x="11" y="3895"/>
                  </a:lnTo>
                  <a:lnTo>
                    <a:pt x="7" y="3877"/>
                  </a:lnTo>
                  <a:lnTo>
                    <a:pt x="4" y="3858"/>
                  </a:lnTo>
                  <a:lnTo>
                    <a:pt x="2" y="3841"/>
                  </a:lnTo>
                  <a:lnTo>
                    <a:pt x="0" y="3822"/>
                  </a:lnTo>
                  <a:lnTo>
                    <a:pt x="0" y="3803"/>
                  </a:lnTo>
                  <a:lnTo>
                    <a:pt x="0" y="846"/>
                  </a:lnTo>
                  <a:lnTo>
                    <a:pt x="0" y="827"/>
                  </a:lnTo>
                  <a:lnTo>
                    <a:pt x="2" y="808"/>
                  </a:lnTo>
                  <a:lnTo>
                    <a:pt x="4" y="790"/>
                  </a:lnTo>
                  <a:lnTo>
                    <a:pt x="7" y="772"/>
                  </a:lnTo>
                  <a:lnTo>
                    <a:pt x="11" y="754"/>
                  </a:lnTo>
                  <a:lnTo>
                    <a:pt x="16" y="737"/>
                  </a:lnTo>
                  <a:lnTo>
                    <a:pt x="22" y="720"/>
                  </a:lnTo>
                  <a:lnTo>
                    <a:pt x="29" y="702"/>
                  </a:lnTo>
                  <a:lnTo>
                    <a:pt x="36" y="686"/>
                  </a:lnTo>
                  <a:lnTo>
                    <a:pt x="44" y="670"/>
                  </a:lnTo>
                  <a:lnTo>
                    <a:pt x="53" y="655"/>
                  </a:lnTo>
                  <a:lnTo>
                    <a:pt x="63" y="640"/>
                  </a:lnTo>
                  <a:lnTo>
                    <a:pt x="73" y="625"/>
                  </a:lnTo>
                  <a:lnTo>
                    <a:pt x="84" y="612"/>
                  </a:lnTo>
                  <a:lnTo>
                    <a:pt x="95" y="598"/>
                  </a:lnTo>
                  <a:lnTo>
                    <a:pt x="108" y="585"/>
                  </a:lnTo>
                  <a:lnTo>
                    <a:pt x="121" y="573"/>
                  </a:lnTo>
                  <a:lnTo>
                    <a:pt x="134" y="562"/>
                  </a:lnTo>
                  <a:lnTo>
                    <a:pt x="148" y="550"/>
                  </a:lnTo>
                  <a:lnTo>
                    <a:pt x="162" y="539"/>
                  </a:lnTo>
                  <a:lnTo>
                    <a:pt x="178" y="530"/>
                  </a:lnTo>
                  <a:lnTo>
                    <a:pt x="194" y="521"/>
                  </a:lnTo>
                  <a:lnTo>
                    <a:pt x="209" y="513"/>
                  </a:lnTo>
                  <a:lnTo>
                    <a:pt x="226" y="506"/>
                  </a:lnTo>
                  <a:lnTo>
                    <a:pt x="243" y="499"/>
                  </a:lnTo>
                  <a:lnTo>
                    <a:pt x="259" y="494"/>
                  </a:lnTo>
                  <a:lnTo>
                    <a:pt x="277" y="488"/>
                  </a:lnTo>
                  <a:lnTo>
                    <a:pt x="295" y="484"/>
                  </a:lnTo>
                  <a:lnTo>
                    <a:pt x="313" y="480"/>
                  </a:lnTo>
                  <a:lnTo>
                    <a:pt x="332" y="478"/>
                  </a:lnTo>
                  <a:lnTo>
                    <a:pt x="351" y="477"/>
                  </a:lnTo>
                  <a:lnTo>
                    <a:pt x="370" y="477"/>
                  </a:lnTo>
                  <a:close/>
                  <a:moveTo>
                    <a:pt x="542" y="0"/>
                  </a:moveTo>
                  <a:lnTo>
                    <a:pt x="1703" y="0"/>
                  </a:lnTo>
                  <a:lnTo>
                    <a:pt x="1703" y="350"/>
                  </a:lnTo>
                  <a:lnTo>
                    <a:pt x="542" y="350"/>
                  </a:lnTo>
                  <a:lnTo>
                    <a:pt x="542" y="0"/>
                  </a:lnTo>
                  <a:close/>
                  <a:moveTo>
                    <a:pt x="4019" y="1725"/>
                  </a:moveTo>
                  <a:lnTo>
                    <a:pt x="4019" y="1725"/>
                  </a:lnTo>
                  <a:lnTo>
                    <a:pt x="3983" y="1726"/>
                  </a:lnTo>
                  <a:lnTo>
                    <a:pt x="3946" y="1729"/>
                  </a:lnTo>
                  <a:lnTo>
                    <a:pt x="3910" y="1734"/>
                  </a:lnTo>
                  <a:lnTo>
                    <a:pt x="3874" y="1740"/>
                  </a:lnTo>
                  <a:lnTo>
                    <a:pt x="3840" y="1747"/>
                  </a:lnTo>
                  <a:lnTo>
                    <a:pt x="3806" y="1758"/>
                  </a:lnTo>
                  <a:lnTo>
                    <a:pt x="3773" y="1769"/>
                  </a:lnTo>
                  <a:lnTo>
                    <a:pt x="3740" y="1782"/>
                  </a:lnTo>
                  <a:lnTo>
                    <a:pt x="3708" y="1797"/>
                  </a:lnTo>
                  <a:lnTo>
                    <a:pt x="3677" y="1812"/>
                  </a:lnTo>
                  <a:lnTo>
                    <a:pt x="3647" y="1829"/>
                  </a:lnTo>
                  <a:lnTo>
                    <a:pt x="3618" y="1848"/>
                  </a:lnTo>
                  <a:lnTo>
                    <a:pt x="3590" y="1868"/>
                  </a:lnTo>
                  <a:lnTo>
                    <a:pt x="3563" y="1889"/>
                  </a:lnTo>
                  <a:lnTo>
                    <a:pt x="3537" y="1911"/>
                  </a:lnTo>
                  <a:lnTo>
                    <a:pt x="3512" y="1936"/>
                  </a:lnTo>
                  <a:lnTo>
                    <a:pt x="3488" y="1960"/>
                  </a:lnTo>
                  <a:lnTo>
                    <a:pt x="3465" y="1987"/>
                  </a:lnTo>
                  <a:lnTo>
                    <a:pt x="3444" y="2014"/>
                  </a:lnTo>
                  <a:lnTo>
                    <a:pt x="3424" y="2042"/>
                  </a:lnTo>
                  <a:lnTo>
                    <a:pt x="3405" y="2071"/>
                  </a:lnTo>
                  <a:lnTo>
                    <a:pt x="3388" y="2101"/>
                  </a:lnTo>
                  <a:lnTo>
                    <a:pt x="3372" y="2132"/>
                  </a:lnTo>
                  <a:lnTo>
                    <a:pt x="3358" y="2164"/>
                  </a:lnTo>
                  <a:lnTo>
                    <a:pt x="3345" y="2197"/>
                  </a:lnTo>
                  <a:lnTo>
                    <a:pt x="3334" y="2230"/>
                  </a:lnTo>
                  <a:lnTo>
                    <a:pt x="3324" y="2264"/>
                  </a:lnTo>
                  <a:lnTo>
                    <a:pt x="3316" y="2298"/>
                  </a:lnTo>
                  <a:lnTo>
                    <a:pt x="3309" y="2334"/>
                  </a:lnTo>
                  <a:lnTo>
                    <a:pt x="3305" y="2369"/>
                  </a:lnTo>
                  <a:lnTo>
                    <a:pt x="3303" y="2406"/>
                  </a:lnTo>
                  <a:lnTo>
                    <a:pt x="3302" y="2443"/>
                  </a:lnTo>
                  <a:lnTo>
                    <a:pt x="3303" y="2480"/>
                  </a:lnTo>
                  <a:lnTo>
                    <a:pt x="3305" y="2517"/>
                  </a:lnTo>
                  <a:lnTo>
                    <a:pt x="3309" y="2552"/>
                  </a:lnTo>
                  <a:lnTo>
                    <a:pt x="3316" y="2587"/>
                  </a:lnTo>
                  <a:lnTo>
                    <a:pt x="3324" y="2622"/>
                  </a:lnTo>
                  <a:lnTo>
                    <a:pt x="3334" y="2656"/>
                  </a:lnTo>
                  <a:lnTo>
                    <a:pt x="3345" y="2689"/>
                  </a:lnTo>
                  <a:lnTo>
                    <a:pt x="3358" y="2722"/>
                  </a:lnTo>
                  <a:lnTo>
                    <a:pt x="3372" y="2754"/>
                  </a:lnTo>
                  <a:lnTo>
                    <a:pt x="3388" y="2784"/>
                  </a:lnTo>
                  <a:lnTo>
                    <a:pt x="3405" y="2814"/>
                  </a:lnTo>
                  <a:lnTo>
                    <a:pt x="3424" y="2843"/>
                  </a:lnTo>
                  <a:lnTo>
                    <a:pt x="3444" y="2872"/>
                  </a:lnTo>
                  <a:lnTo>
                    <a:pt x="3465" y="2899"/>
                  </a:lnTo>
                  <a:lnTo>
                    <a:pt x="3488" y="2924"/>
                  </a:lnTo>
                  <a:lnTo>
                    <a:pt x="3512" y="2950"/>
                  </a:lnTo>
                  <a:lnTo>
                    <a:pt x="3537" y="2973"/>
                  </a:lnTo>
                  <a:lnTo>
                    <a:pt x="3563" y="2997"/>
                  </a:lnTo>
                  <a:lnTo>
                    <a:pt x="3590" y="3018"/>
                  </a:lnTo>
                  <a:lnTo>
                    <a:pt x="3618" y="3038"/>
                  </a:lnTo>
                  <a:lnTo>
                    <a:pt x="3647" y="3056"/>
                  </a:lnTo>
                  <a:lnTo>
                    <a:pt x="3677" y="3074"/>
                  </a:lnTo>
                  <a:lnTo>
                    <a:pt x="3708" y="3089"/>
                  </a:lnTo>
                  <a:lnTo>
                    <a:pt x="3740" y="3104"/>
                  </a:lnTo>
                  <a:lnTo>
                    <a:pt x="3773" y="3117"/>
                  </a:lnTo>
                  <a:lnTo>
                    <a:pt x="3806" y="3128"/>
                  </a:lnTo>
                  <a:lnTo>
                    <a:pt x="3840" y="3137"/>
                  </a:lnTo>
                  <a:lnTo>
                    <a:pt x="3874" y="3145"/>
                  </a:lnTo>
                  <a:lnTo>
                    <a:pt x="3910" y="3152"/>
                  </a:lnTo>
                  <a:lnTo>
                    <a:pt x="3946" y="3156"/>
                  </a:lnTo>
                  <a:lnTo>
                    <a:pt x="3983" y="3160"/>
                  </a:lnTo>
                  <a:lnTo>
                    <a:pt x="4019" y="3161"/>
                  </a:lnTo>
                  <a:lnTo>
                    <a:pt x="4056" y="3160"/>
                  </a:lnTo>
                  <a:lnTo>
                    <a:pt x="4092" y="3156"/>
                  </a:lnTo>
                  <a:lnTo>
                    <a:pt x="4129" y="3152"/>
                  </a:lnTo>
                  <a:lnTo>
                    <a:pt x="4163" y="3145"/>
                  </a:lnTo>
                  <a:lnTo>
                    <a:pt x="4198" y="3137"/>
                  </a:lnTo>
                  <a:lnTo>
                    <a:pt x="4232" y="3128"/>
                  </a:lnTo>
                  <a:lnTo>
                    <a:pt x="4266" y="3117"/>
                  </a:lnTo>
                  <a:lnTo>
                    <a:pt x="4298" y="3104"/>
                  </a:lnTo>
                  <a:lnTo>
                    <a:pt x="4329" y="3089"/>
                  </a:lnTo>
                  <a:lnTo>
                    <a:pt x="4361" y="3074"/>
                  </a:lnTo>
                  <a:lnTo>
                    <a:pt x="4391" y="3056"/>
                  </a:lnTo>
                  <a:lnTo>
                    <a:pt x="4420" y="3038"/>
                  </a:lnTo>
                  <a:lnTo>
                    <a:pt x="4447" y="3018"/>
                  </a:lnTo>
                  <a:lnTo>
                    <a:pt x="4475" y="2997"/>
                  </a:lnTo>
                  <a:lnTo>
                    <a:pt x="4501" y="2973"/>
                  </a:lnTo>
                  <a:lnTo>
                    <a:pt x="4527" y="2950"/>
                  </a:lnTo>
                  <a:lnTo>
                    <a:pt x="4550" y="2924"/>
                  </a:lnTo>
                  <a:lnTo>
                    <a:pt x="4572" y="2899"/>
                  </a:lnTo>
                  <a:lnTo>
                    <a:pt x="4595" y="2872"/>
                  </a:lnTo>
                  <a:lnTo>
                    <a:pt x="4614" y="2843"/>
                  </a:lnTo>
                  <a:lnTo>
                    <a:pt x="4633" y="2814"/>
                  </a:lnTo>
                  <a:lnTo>
                    <a:pt x="4650" y="2784"/>
                  </a:lnTo>
                  <a:lnTo>
                    <a:pt x="4666" y="2754"/>
                  </a:lnTo>
                  <a:lnTo>
                    <a:pt x="4680" y="2722"/>
                  </a:lnTo>
                  <a:lnTo>
                    <a:pt x="4693" y="2689"/>
                  </a:lnTo>
                  <a:lnTo>
                    <a:pt x="4705" y="2656"/>
                  </a:lnTo>
                  <a:lnTo>
                    <a:pt x="4714" y="2622"/>
                  </a:lnTo>
                  <a:lnTo>
                    <a:pt x="4722" y="2587"/>
                  </a:lnTo>
                  <a:lnTo>
                    <a:pt x="4728" y="2552"/>
                  </a:lnTo>
                  <a:lnTo>
                    <a:pt x="4733" y="2517"/>
                  </a:lnTo>
                  <a:lnTo>
                    <a:pt x="4736" y="2480"/>
                  </a:lnTo>
                  <a:lnTo>
                    <a:pt x="4736" y="2443"/>
                  </a:lnTo>
                  <a:lnTo>
                    <a:pt x="4736" y="2406"/>
                  </a:lnTo>
                  <a:lnTo>
                    <a:pt x="4733" y="2369"/>
                  </a:lnTo>
                  <a:lnTo>
                    <a:pt x="4728" y="2334"/>
                  </a:lnTo>
                  <a:lnTo>
                    <a:pt x="4722" y="2298"/>
                  </a:lnTo>
                  <a:lnTo>
                    <a:pt x="4714" y="2264"/>
                  </a:lnTo>
                  <a:lnTo>
                    <a:pt x="4705" y="2230"/>
                  </a:lnTo>
                  <a:lnTo>
                    <a:pt x="4693" y="2197"/>
                  </a:lnTo>
                  <a:lnTo>
                    <a:pt x="4680" y="2164"/>
                  </a:lnTo>
                  <a:lnTo>
                    <a:pt x="4666" y="2132"/>
                  </a:lnTo>
                  <a:lnTo>
                    <a:pt x="4650" y="2101"/>
                  </a:lnTo>
                  <a:lnTo>
                    <a:pt x="4633" y="2071"/>
                  </a:lnTo>
                  <a:lnTo>
                    <a:pt x="4614" y="2042"/>
                  </a:lnTo>
                  <a:lnTo>
                    <a:pt x="4595" y="2014"/>
                  </a:lnTo>
                  <a:lnTo>
                    <a:pt x="4572" y="1987"/>
                  </a:lnTo>
                  <a:lnTo>
                    <a:pt x="4550" y="1960"/>
                  </a:lnTo>
                  <a:lnTo>
                    <a:pt x="4527" y="1936"/>
                  </a:lnTo>
                  <a:lnTo>
                    <a:pt x="4501" y="1911"/>
                  </a:lnTo>
                  <a:lnTo>
                    <a:pt x="4475" y="1889"/>
                  </a:lnTo>
                  <a:lnTo>
                    <a:pt x="4447" y="1868"/>
                  </a:lnTo>
                  <a:lnTo>
                    <a:pt x="4420" y="1848"/>
                  </a:lnTo>
                  <a:lnTo>
                    <a:pt x="4391" y="1829"/>
                  </a:lnTo>
                  <a:lnTo>
                    <a:pt x="4361" y="1812"/>
                  </a:lnTo>
                  <a:lnTo>
                    <a:pt x="4329" y="1797"/>
                  </a:lnTo>
                  <a:lnTo>
                    <a:pt x="4298" y="1782"/>
                  </a:lnTo>
                  <a:lnTo>
                    <a:pt x="4266" y="1769"/>
                  </a:lnTo>
                  <a:lnTo>
                    <a:pt x="4232" y="1758"/>
                  </a:lnTo>
                  <a:lnTo>
                    <a:pt x="4198" y="1747"/>
                  </a:lnTo>
                  <a:lnTo>
                    <a:pt x="4163" y="1740"/>
                  </a:lnTo>
                  <a:lnTo>
                    <a:pt x="4129" y="1734"/>
                  </a:lnTo>
                  <a:lnTo>
                    <a:pt x="4092" y="1729"/>
                  </a:lnTo>
                  <a:lnTo>
                    <a:pt x="4056" y="1726"/>
                  </a:lnTo>
                  <a:lnTo>
                    <a:pt x="4019" y="1725"/>
                  </a:lnTo>
                  <a:close/>
                  <a:moveTo>
                    <a:pt x="1375" y="838"/>
                  </a:moveTo>
                  <a:lnTo>
                    <a:pt x="1375" y="3754"/>
                  </a:lnTo>
                  <a:lnTo>
                    <a:pt x="1591" y="3754"/>
                  </a:lnTo>
                  <a:lnTo>
                    <a:pt x="1591" y="838"/>
                  </a:lnTo>
                  <a:lnTo>
                    <a:pt x="1375" y="838"/>
                  </a:lnTo>
                  <a:close/>
                  <a:moveTo>
                    <a:pt x="1841" y="690"/>
                  </a:moveTo>
                  <a:lnTo>
                    <a:pt x="1841" y="1260"/>
                  </a:lnTo>
                  <a:lnTo>
                    <a:pt x="2899" y="1260"/>
                  </a:lnTo>
                  <a:lnTo>
                    <a:pt x="2899" y="690"/>
                  </a:lnTo>
                  <a:lnTo>
                    <a:pt x="1841" y="690"/>
                  </a:lnTo>
                  <a:close/>
                  <a:moveTo>
                    <a:pt x="4019" y="1003"/>
                  </a:moveTo>
                  <a:lnTo>
                    <a:pt x="4019" y="1003"/>
                  </a:lnTo>
                  <a:lnTo>
                    <a:pt x="3982" y="1004"/>
                  </a:lnTo>
                  <a:lnTo>
                    <a:pt x="3945" y="1005"/>
                  </a:lnTo>
                  <a:lnTo>
                    <a:pt x="3908" y="1007"/>
                  </a:lnTo>
                  <a:lnTo>
                    <a:pt x="3872" y="1011"/>
                  </a:lnTo>
                  <a:lnTo>
                    <a:pt x="3835" y="1015"/>
                  </a:lnTo>
                  <a:lnTo>
                    <a:pt x="3800" y="1020"/>
                  </a:lnTo>
                  <a:lnTo>
                    <a:pt x="3764" y="1026"/>
                  </a:lnTo>
                  <a:lnTo>
                    <a:pt x="3728" y="1033"/>
                  </a:lnTo>
                  <a:lnTo>
                    <a:pt x="3694" y="1040"/>
                  </a:lnTo>
                  <a:lnTo>
                    <a:pt x="3659" y="1049"/>
                  </a:lnTo>
                  <a:lnTo>
                    <a:pt x="3625" y="1058"/>
                  </a:lnTo>
                  <a:lnTo>
                    <a:pt x="3591" y="1068"/>
                  </a:lnTo>
                  <a:lnTo>
                    <a:pt x="3558" y="1079"/>
                  </a:lnTo>
                  <a:lnTo>
                    <a:pt x="3524" y="1091"/>
                  </a:lnTo>
                  <a:lnTo>
                    <a:pt x="3491" y="1103"/>
                  </a:lnTo>
                  <a:lnTo>
                    <a:pt x="3459" y="1117"/>
                  </a:lnTo>
                  <a:lnTo>
                    <a:pt x="3426" y="1130"/>
                  </a:lnTo>
                  <a:lnTo>
                    <a:pt x="3395" y="1146"/>
                  </a:lnTo>
                  <a:lnTo>
                    <a:pt x="3364" y="1161"/>
                  </a:lnTo>
                  <a:lnTo>
                    <a:pt x="3333" y="1177"/>
                  </a:lnTo>
                  <a:lnTo>
                    <a:pt x="3303" y="1194"/>
                  </a:lnTo>
                  <a:lnTo>
                    <a:pt x="3273" y="1211"/>
                  </a:lnTo>
                  <a:lnTo>
                    <a:pt x="3244" y="1230"/>
                  </a:lnTo>
                  <a:lnTo>
                    <a:pt x="3215" y="1249"/>
                  </a:lnTo>
                  <a:lnTo>
                    <a:pt x="3186" y="1269"/>
                  </a:lnTo>
                  <a:lnTo>
                    <a:pt x="3158" y="1289"/>
                  </a:lnTo>
                  <a:lnTo>
                    <a:pt x="3130" y="1311"/>
                  </a:lnTo>
                  <a:lnTo>
                    <a:pt x="3103" y="1332"/>
                  </a:lnTo>
                  <a:lnTo>
                    <a:pt x="3077" y="1354"/>
                  </a:lnTo>
                  <a:lnTo>
                    <a:pt x="3051" y="1377"/>
                  </a:lnTo>
                  <a:lnTo>
                    <a:pt x="3026" y="1401"/>
                  </a:lnTo>
                  <a:lnTo>
                    <a:pt x="3001" y="1425"/>
                  </a:lnTo>
                  <a:lnTo>
                    <a:pt x="2977" y="1450"/>
                  </a:lnTo>
                  <a:lnTo>
                    <a:pt x="2954" y="1474"/>
                  </a:lnTo>
                  <a:lnTo>
                    <a:pt x="2930" y="1501"/>
                  </a:lnTo>
                  <a:lnTo>
                    <a:pt x="2908" y="1527"/>
                  </a:lnTo>
                  <a:lnTo>
                    <a:pt x="2887" y="1554"/>
                  </a:lnTo>
                  <a:lnTo>
                    <a:pt x="2866" y="1581"/>
                  </a:lnTo>
                  <a:lnTo>
                    <a:pt x="2844" y="1609"/>
                  </a:lnTo>
                  <a:lnTo>
                    <a:pt x="2826" y="1638"/>
                  </a:lnTo>
                  <a:lnTo>
                    <a:pt x="2807" y="1667"/>
                  </a:lnTo>
                  <a:lnTo>
                    <a:pt x="2788" y="1696"/>
                  </a:lnTo>
                  <a:lnTo>
                    <a:pt x="2770" y="1726"/>
                  </a:lnTo>
                  <a:lnTo>
                    <a:pt x="2753" y="1756"/>
                  </a:lnTo>
                  <a:lnTo>
                    <a:pt x="2737" y="1788"/>
                  </a:lnTo>
                  <a:lnTo>
                    <a:pt x="2722" y="1819"/>
                  </a:lnTo>
                  <a:lnTo>
                    <a:pt x="2706" y="1850"/>
                  </a:lnTo>
                  <a:lnTo>
                    <a:pt x="2693" y="1882"/>
                  </a:lnTo>
                  <a:lnTo>
                    <a:pt x="2679" y="1915"/>
                  </a:lnTo>
                  <a:lnTo>
                    <a:pt x="2667" y="1948"/>
                  </a:lnTo>
                  <a:lnTo>
                    <a:pt x="2655" y="1982"/>
                  </a:lnTo>
                  <a:lnTo>
                    <a:pt x="2644" y="2015"/>
                  </a:lnTo>
                  <a:lnTo>
                    <a:pt x="2634" y="2048"/>
                  </a:lnTo>
                  <a:lnTo>
                    <a:pt x="2625" y="2083"/>
                  </a:lnTo>
                  <a:lnTo>
                    <a:pt x="2616" y="2118"/>
                  </a:lnTo>
                  <a:lnTo>
                    <a:pt x="2609" y="2153"/>
                  </a:lnTo>
                  <a:lnTo>
                    <a:pt x="2601" y="2188"/>
                  </a:lnTo>
                  <a:lnTo>
                    <a:pt x="2596" y="2223"/>
                  </a:lnTo>
                  <a:lnTo>
                    <a:pt x="2591" y="2259"/>
                  </a:lnTo>
                  <a:lnTo>
                    <a:pt x="2587" y="2296"/>
                  </a:lnTo>
                  <a:lnTo>
                    <a:pt x="2584" y="2332"/>
                  </a:lnTo>
                  <a:lnTo>
                    <a:pt x="2581" y="2368"/>
                  </a:lnTo>
                  <a:lnTo>
                    <a:pt x="2580" y="2405"/>
                  </a:lnTo>
                  <a:lnTo>
                    <a:pt x="2579" y="2443"/>
                  </a:lnTo>
                  <a:lnTo>
                    <a:pt x="2580" y="2480"/>
                  </a:lnTo>
                  <a:lnTo>
                    <a:pt x="2581" y="2517"/>
                  </a:lnTo>
                  <a:lnTo>
                    <a:pt x="2584" y="2553"/>
                  </a:lnTo>
                  <a:lnTo>
                    <a:pt x="2587" y="2590"/>
                  </a:lnTo>
                  <a:lnTo>
                    <a:pt x="2591" y="2626"/>
                  </a:lnTo>
                  <a:lnTo>
                    <a:pt x="2596" y="2661"/>
                  </a:lnTo>
                  <a:lnTo>
                    <a:pt x="2601" y="2697"/>
                  </a:lnTo>
                  <a:lnTo>
                    <a:pt x="2609" y="2733"/>
                  </a:lnTo>
                  <a:lnTo>
                    <a:pt x="2616" y="2767"/>
                  </a:lnTo>
                  <a:lnTo>
                    <a:pt x="2625" y="2803"/>
                  </a:lnTo>
                  <a:lnTo>
                    <a:pt x="2634" y="2836"/>
                  </a:lnTo>
                  <a:lnTo>
                    <a:pt x="2644" y="2871"/>
                  </a:lnTo>
                  <a:lnTo>
                    <a:pt x="2655" y="2904"/>
                  </a:lnTo>
                  <a:lnTo>
                    <a:pt x="2667" y="2938"/>
                  </a:lnTo>
                  <a:lnTo>
                    <a:pt x="2679" y="2970"/>
                  </a:lnTo>
                  <a:lnTo>
                    <a:pt x="2693" y="3004"/>
                  </a:lnTo>
                  <a:lnTo>
                    <a:pt x="2706" y="3035"/>
                  </a:lnTo>
                  <a:lnTo>
                    <a:pt x="2722" y="3067"/>
                  </a:lnTo>
                  <a:lnTo>
                    <a:pt x="2737" y="3098"/>
                  </a:lnTo>
                  <a:lnTo>
                    <a:pt x="2753" y="3128"/>
                  </a:lnTo>
                  <a:lnTo>
                    <a:pt x="2770" y="3160"/>
                  </a:lnTo>
                  <a:lnTo>
                    <a:pt x="2788" y="3189"/>
                  </a:lnTo>
                  <a:lnTo>
                    <a:pt x="2807" y="3219"/>
                  </a:lnTo>
                  <a:lnTo>
                    <a:pt x="2826" y="3248"/>
                  </a:lnTo>
                  <a:lnTo>
                    <a:pt x="2844" y="3276"/>
                  </a:lnTo>
                  <a:lnTo>
                    <a:pt x="2866" y="3305"/>
                  </a:lnTo>
                  <a:lnTo>
                    <a:pt x="2887" y="3331"/>
                  </a:lnTo>
                  <a:lnTo>
                    <a:pt x="2908" y="3358"/>
                  </a:lnTo>
                  <a:lnTo>
                    <a:pt x="2930" y="3385"/>
                  </a:lnTo>
                  <a:lnTo>
                    <a:pt x="2954" y="3410"/>
                  </a:lnTo>
                  <a:lnTo>
                    <a:pt x="2977" y="3436"/>
                  </a:lnTo>
                  <a:lnTo>
                    <a:pt x="3001" y="3461"/>
                  </a:lnTo>
                  <a:lnTo>
                    <a:pt x="3026" y="3485"/>
                  </a:lnTo>
                  <a:lnTo>
                    <a:pt x="3051" y="3508"/>
                  </a:lnTo>
                  <a:lnTo>
                    <a:pt x="3077" y="3531"/>
                  </a:lnTo>
                  <a:lnTo>
                    <a:pt x="3103" y="3553"/>
                  </a:lnTo>
                  <a:lnTo>
                    <a:pt x="3130" y="3575"/>
                  </a:lnTo>
                  <a:lnTo>
                    <a:pt x="3158" y="3597"/>
                  </a:lnTo>
                  <a:lnTo>
                    <a:pt x="3186" y="3617"/>
                  </a:lnTo>
                  <a:lnTo>
                    <a:pt x="3215" y="3637"/>
                  </a:lnTo>
                  <a:lnTo>
                    <a:pt x="3244" y="3656"/>
                  </a:lnTo>
                  <a:lnTo>
                    <a:pt x="3273" y="3673"/>
                  </a:lnTo>
                  <a:lnTo>
                    <a:pt x="3303" y="3691"/>
                  </a:lnTo>
                  <a:lnTo>
                    <a:pt x="3333" y="3708"/>
                  </a:lnTo>
                  <a:lnTo>
                    <a:pt x="3364" y="3725"/>
                  </a:lnTo>
                  <a:lnTo>
                    <a:pt x="3395" y="3740"/>
                  </a:lnTo>
                  <a:lnTo>
                    <a:pt x="3426" y="3755"/>
                  </a:lnTo>
                  <a:lnTo>
                    <a:pt x="3459" y="3769"/>
                  </a:lnTo>
                  <a:lnTo>
                    <a:pt x="3491" y="3783"/>
                  </a:lnTo>
                  <a:lnTo>
                    <a:pt x="3524" y="3795"/>
                  </a:lnTo>
                  <a:lnTo>
                    <a:pt x="3558" y="3806"/>
                  </a:lnTo>
                  <a:lnTo>
                    <a:pt x="3591" y="3817"/>
                  </a:lnTo>
                  <a:lnTo>
                    <a:pt x="3625" y="3827"/>
                  </a:lnTo>
                  <a:lnTo>
                    <a:pt x="3659" y="3837"/>
                  </a:lnTo>
                  <a:lnTo>
                    <a:pt x="3694" y="3845"/>
                  </a:lnTo>
                  <a:lnTo>
                    <a:pt x="3728" y="3853"/>
                  </a:lnTo>
                  <a:lnTo>
                    <a:pt x="3764" y="3860"/>
                  </a:lnTo>
                  <a:lnTo>
                    <a:pt x="3800" y="3865"/>
                  </a:lnTo>
                  <a:lnTo>
                    <a:pt x="3835" y="3871"/>
                  </a:lnTo>
                  <a:lnTo>
                    <a:pt x="3872" y="3875"/>
                  </a:lnTo>
                  <a:lnTo>
                    <a:pt x="3908" y="3879"/>
                  </a:lnTo>
                  <a:lnTo>
                    <a:pt x="3945" y="3881"/>
                  </a:lnTo>
                  <a:lnTo>
                    <a:pt x="3982" y="3882"/>
                  </a:lnTo>
                  <a:lnTo>
                    <a:pt x="4019" y="3882"/>
                  </a:lnTo>
                  <a:lnTo>
                    <a:pt x="4056" y="3882"/>
                  </a:lnTo>
                  <a:lnTo>
                    <a:pt x="4093" y="3881"/>
                  </a:lnTo>
                  <a:lnTo>
                    <a:pt x="4130" y="3879"/>
                  </a:lnTo>
                  <a:lnTo>
                    <a:pt x="4167" y="3875"/>
                  </a:lnTo>
                  <a:lnTo>
                    <a:pt x="4202" y="3871"/>
                  </a:lnTo>
                  <a:lnTo>
                    <a:pt x="4238" y="3865"/>
                  </a:lnTo>
                  <a:lnTo>
                    <a:pt x="4274" y="3860"/>
                  </a:lnTo>
                  <a:lnTo>
                    <a:pt x="4309" y="3853"/>
                  </a:lnTo>
                  <a:lnTo>
                    <a:pt x="4344" y="3845"/>
                  </a:lnTo>
                  <a:lnTo>
                    <a:pt x="4378" y="3837"/>
                  </a:lnTo>
                  <a:lnTo>
                    <a:pt x="4413" y="3827"/>
                  </a:lnTo>
                  <a:lnTo>
                    <a:pt x="4447" y="3817"/>
                  </a:lnTo>
                  <a:lnTo>
                    <a:pt x="4481" y="3806"/>
                  </a:lnTo>
                  <a:lnTo>
                    <a:pt x="4514" y="3795"/>
                  </a:lnTo>
                  <a:lnTo>
                    <a:pt x="4547" y="3783"/>
                  </a:lnTo>
                  <a:lnTo>
                    <a:pt x="4579" y="3769"/>
                  </a:lnTo>
                  <a:lnTo>
                    <a:pt x="4611" y="3755"/>
                  </a:lnTo>
                  <a:lnTo>
                    <a:pt x="4644" y="3740"/>
                  </a:lnTo>
                  <a:lnTo>
                    <a:pt x="4675" y="3725"/>
                  </a:lnTo>
                  <a:lnTo>
                    <a:pt x="4705" y="3708"/>
                  </a:lnTo>
                  <a:lnTo>
                    <a:pt x="4736" y="3691"/>
                  </a:lnTo>
                  <a:lnTo>
                    <a:pt x="4765" y="3673"/>
                  </a:lnTo>
                  <a:lnTo>
                    <a:pt x="4795" y="3656"/>
                  </a:lnTo>
                  <a:lnTo>
                    <a:pt x="4824" y="3637"/>
                  </a:lnTo>
                  <a:lnTo>
                    <a:pt x="4852" y="3617"/>
                  </a:lnTo>
                  <a:lnTo>
                    <a:pt x="4880" y="3597"/>
                  </a:lnTo>
                  <a:lnTo>
                    <a:pt x="4908" y="3575"/>
                  </a:lnTo>
                  <a:lnTo>
                    <a:pt x="4935" y="3553"/>
                  </a:lnTo>
                  <a:lnTo>
                    <a:pt x="4961" y="3531"/>
                  </a:lnTo>
                  <a:lnTo>
                    <a:pt x="4987" y="3508"/>
                  </a:lnTo>
                  <a:lnTo>
                    <a:pt x="5013" y="3485"/>
                  </a:lnTo>
                  <a:lnTo>
                    <a:pt x="5037" y="3461"/>
                  </a:lnTo>
                  <a:lnTo>
                    <a:pt x="5061" y="3436"/>
                  </a:lnTo>
                  <a:lnTo>
                    <a:pt x="5085" y="3410"/>
                  </a:lnTo>
                  <a:lnTo>
                    <a:pt x="5107" y="3385"/>
                  </a:lnTo>
                  <a:lnTo>
                    <a:pt x="5130" y="3358"/>
                  </a:lnTo>
                  <a:lnTo>
                    <a:pt x="5152" y="3331"/>
                  </a:lnTo>
                  <a:lnTo>
                    <a:pt x="5173" y="3305"/>
                  </a:lnTo>
                  <a:lnTo>
                    <a:pt x="5193" y="3276"/>
                  </a:lnTo>
                  <a:lnTo>
                    <a:pt x="5213" y="3248"/>
                  </a:lnTo>
                  <a:lnTo>
                    <a:pt x="5232" y="3219"/>
                  </a:lnTo>
                  <a:lnTo>
                    <a:pt x="5250" y="3189"/>
                  </a:lnTo>
                  <a:lnTo>
                    <a:pt x="5268" y="3160"/>
                  </a:lnTo>
                  <a:lnTo>
                    <a:pt x="5285" y="3128"/>
                  </a:lnTo>
                  <a:lnTo>
                    <a:pt x="5301" y="3098"/>
                  </a:lnTo>
                  <a:lnTo>
                    <a:pt x="5317" y="3067"/>
                  </a:lnTo>
                  <a:lnTo>
                    <a:pt x="5331" y="3035"/>
                  </a:lnTo>
                  <a:lnTo>
                    <a:pt x="5346" y="3004"/>
                  </a:lnTo>
                  <a:lnTo>
                    <a:pt x="5359" y="2970"/>
                  </a:lnTo>
                  <a:lnTo>
                    <a:pt x="5372" y="2938"/>
                  </a:lnTo>
                  <a:lnTo>
                    <a:pt x="5383" y="2904"/>
                  </a:lnTo>
                  <a:lnTo>
                    <a:pt x="5394" y="2871"/>
                  </a:lnTo>
                  <a:lnTo>
                    <a:pt x="5404" y="2836"/>
                  </a:lnTo>
                  <a:lnTo>
                    <a:pt x="5414" y="2803"/>
                  </a:lnTo>
                  <a:lnTo>
                    <a:pt x="5422" y="2767"/>
                  </a:lnTo>
                  <a:lnTo>
                    <a:pt x="5430" y="2733"/>
                  </a:lnTo>
                  <a:lnTo>
                    <a:pt x="5436" y="2697"/>
                  </a:lnTo>
                  <a:lnTo>
                    <a:pt x="5442" y="2661"/>
                  </a:lnTo>
                  <a:lnTo>
                    <a:pt x="5447" y="2626"/>
                  </a:lnTo>
                  <a:lnTo>
                    <a:pt x="5452" y="2590"/>
                  </a:lnTo>
                  <a:lnTo>
                    <a:pt x="5454" y="2553"/>
                  </a:lnTo>
                  <a:lnTo>
                    <a:pt x="5457" y="2517"/>
                  </a:lnTo>
                  <a:lnTo>
                    <a:pt x="5459" y="2480"/>
                  </a:lnTo>
                  <a:lnTo>
                    <a:pt x="5459" y="2443"/>
                  </a:lnTo>
                  <a:lnTo>
                    <a:pt x="5459" y="2405"/>
                  </a:lnTo>
                  <a:lnTo>
                    <a:pt x="5457" y="2368"/>
                  </a:lnTo>
                  <a:lnTo>
                    <a:pt x="5454" y="2332"/>
                  </a:lnTo>
                  <a:lnTo>
                    <a:pt x="5452" y="2296"/>
                  </a:lnTo>
                  <a:lnTo>
                    <a:pt x="5447" y="2259"/>
                  </a:lnTo>
                  <a:lnTo>
                    <a:pt x="5442" y="2223"/>
                  </a:lnTo>
                  <a:lnTo>
                    <a:pt x="5436" y="2188"/>
                  </a:lnTo>
                  <a:lnTo>
                    <a:pt x="5430" y="2153"/>
                  </a:lnTo>
                  <a:lnTo>
                    <a:pt x="5422" y="2118"/>
                  </a:lnTo>
                  <a:lnTo>
                    <a:pt x="5414" y="2083"/>
                  </a:lnTo>
                  <a:lnTo>
                    <a:pt x="5404" y="2048"/>
                  </a:lnTo>
                  <a:lnTo>
                    <a:pt x="5394" y="2015"/>
                  </a:lnTo>
                  <a:lnTo>
                    <a:pt x="5383" y="1982"/>
                  </a:lnTo>
                  <a:lnTo>
                    <a:pt x="5372" y="1948"/>
                  </a:lnTo>
                  <a:lnTo>
                    <a:pt x="5359" y="1915"/>
                  </a:lnTo>
                  <a:lnTo>
                    <a:pt x="5346" y="1882"/>
                  </a:lnTo>
                  <a:lnTo>
                    <a:pt x="5331" y="1850"/>
                  </a:lnTo>
                  <a:lnTo>
                    <a:pt x="5317" y="1819"/>
                  </a:lnTo>
                  <a:lnTo>
                    <a:pt x="5301" y="1788"/>
                  </a:lnTo>
                  <a:lnTo>
                    <a:pt x="5285" y="1756"/>
                  </a:lnTo>
                  <a:lnTo>
                    <a:pt x="5268" y="1726"/>
                  </a:lnTo>
                  <a:lnTo>
                    <a:pt x="5250" y="1696"/>
                  </a:lnTo>
                  <a:lnTo>
                    <a:pt x="5232" y="1667"/>
                  </a:lnTo>
                  <a:lnTo>
                    <a:pt x="5213" y="1638"/>
                  </a:lnTo>
                  <a:lnTo>
                    <a:pt x="5193" y="1609"/>
                  </a:lnTo>
                  <a:lnTo>
                    <a:pt x="5173" y="1581"/>
                  </a:lnTo>
                  <a:lnTo>
                    <a:pt x="5152" y="1554"/>
                  </a:lnTo>
                  <a:lnTo>
                    <a:pt x="5130" y="1527"/>
                  </a:lnTo>
                  <a:lnTo>
                    <a:pt x="5107" y="1501"/>
                  </a:lnTo>
                  <a:lnTo>
                    <a:pt x="5085" y="1474"/>
                  </a:lnTo>
                  <a:lnTo>
                    <a:pt x="5061" y="1450"/>
                  </a:lnTo>
                  <a:lnTo>
                    <a:pt x="5037" y="1425"/>
                  </a:lnTo>
                  <a:lnTo>
                    <a:pt x="5013" y="1401"/>
                  </a:lnTo>
                  <a:lnTo>
                    <a:pt x="4987" y="1377"/>
                  </a:lnTo>
                  <a:lnTo>
                    <a:pt x="4961" y="1354"/>
                  </a:lnTo>
                  <a:lnTo>
                    <a:pt x="4935" y="1332"/>
                  </a:lnTo>
                  <a:lnTo>
                    <a:pt x="4908" y="1311"/>
                  </a:lnTo>
                  <a:lnTo>
                    <a:pt x="4880" y="1289"/>
                  </a:lnTo>
                  <a:lnTo>
                    <a:pt x="4852" y="1269"/>
                  </a:lnTo>
                  <a:lnTo>
                    <a:pt x="4824" y="1249"/>
                  </a:lnTo>
                  <a:lnTo>
                    <a:pt x="4795" y="1230"/>
                  </a:lnTo>
                  <a:lnTo>
                    <a:pt x="4765" y="1211"/>
                  </a:lnTo>
                  <a:lnTo>
                    <a:pt x="4736" y="1194"/>
                  </a:lnTo>
                  <a:lnTo>
                    <a:pt x="4705" y="1177"/>
                  </a:lnTo>
                  <a:lnTo>
                    <a:pt x="4675" y="1161"/>
                  </a:lnTo>
                  <a:lnTo>
                    <a:pt x="4644" y="1146"/>
                  </a:lnTo>
                  <a:lnTo>
                    <a:pt x="4611" y="1130"/>
                  </a:lnTo>
                  <a:lnTo>
                    <a:pt x="4579" y="1117"/>
                  </a:lnTo>
                  <a:lnTo>
                    <a:pt x="4547" y="1103"/>
                  </a:lnTo>
                  <a:lnTo>
                    <a:pt x="4514" y="1091"/>
                  </a:lnTo>
                  <a:lnTo>
                    <a:pt x="4481" y="1079"/>
                  </a:lnTo>
                  <a:lnTo>
                    <a:pt x="4447" y="1068"/>
                  </a:lnTo>
                  <a:lnTo>
                    <a:pt x="4413" y="1058"/>
                  </a:lnTo>
                  <a:lnTo>
                    <a:pt x="4378" y="1049"/>
                  </a:lnTo>
                  <a:lnTo>
                    <a:pt x="4344" y="1040"/>
                  </a:lnTo>
                  <a:lnTo>
                    <a:pt x="4309" y="1033"/>
                  </a:lnTo>
                  <a:lnTo>
                    <a:pt x="4274" y="1026"/>
                  </a:lnTo>
                  <a:lnTo>
                    <a:pt x="4238" y="1020"/>
                  </a:lnTo>
                  <a:lnTo>
                    <a:pt x="4202" y="1015"/>
                  </a:lnTo>
                  <a:lnTo>
                    <a:pt x="4167" y="1011"/>
                  </a:lnTo>
                  <a:lnTo>
                    <a:pt x="4130" y="1007"/>
                  </a:lnTo>
                  <a:lnTo>
                    <a:pt x="4093" y="1005"/>
                  </a:lnTo>
                  <a:lnTo>
                    <a:pt x="4056" y="1004"/>
                  </a:lnTo>
                  <a:lnTo>
                    <a:pt x="4019" y="1003"/>
                  </a:lnTo>
                  <a:close/>
                  <a:moveTo>
                    <a:pt x="4708" y="1754"/>
                  </a:moveTo>
                  <a:lnTo>
                    <a:pt x="4708" y="1754"/>
                  </a:lnTo>
                  <a:lnTo>
                    <a:pt x="4674" y="1722"/>
                  </a:lnTo>
                  <a:lnTo>
                    <a:pt x="4639" y="1692"/>
                  </a:lnTo>
                  <a:lnTo>
                    <a:pt x="4602" y="1663"/>
                  </a:lnTo>
                  <a:lnTo>
                    <a:pt x="4563" y="1635"/>
                  </a:lnTo>
                  <a:lnTo>
                    <a:pt x="4524" y="1610"/>
                  </a:lnTo>
                  <a:lnTo>
                    <a:pt x="4483" y="1587"/>
                  </a:lnTo>
                  <a:lnTo>
                    <a:pt x="4442" y="1565"/>
                  </a:lnTo>
                  <a:lnTo>
                    <a:pt x="4398" y="1546"/>
                  </a:lnTo>
                  <a:lnTo>
                    <a:pt x="4354" y="1528"/>
                  </a:lnTo>
                  <a:lnTo>
                    <a:pt x="4309" y="1512"/>
                  </a:lnTo>
                  <a:lnTo>
                    <a:pt x="4262" y="1500"/>
                  </a:lnTo>
                  <a:lnTo>
                    <a:pt x="4216" y="1489"/>
                  </a:lnTo>
                  <a:lnTo>
                    <a:pt x="4168" y="1480"/>
                  </a:lnTo>
                  <a:lnTo>
                    <a:pt x="4119" y="1474"/>
                  </a:lnTo>
                  <a:lnTo>
                    <a:pt x="4070" y="1470"/>
                  </a:lnTo>
                  <a:lnTo>
                    <a:pt x="4019" y="1469"/>
                  </a:lnTo>
                  <a:lnTo>
                    <a:pt x="3969" y="1470"/>
                  </a:lnTo>
                  <a:lnTo>
                    <a:pt x="3919" y="1474"/>
                  </a:lnTo>
                  <a:lnTo>
                    <a:pt x="3871" y="1480"/>
                  </a:lnTo>
                  <a:lnTo>
                    <a:pt x="3823" y="1489"/>
                  </a:lnTo>
                  <a:lnTo>
                    <a:pt x="3775" y="1500"/>
                  </a:lnTo>
                  <a:lnTo>
                    <a:pt x="3730" y="1512"/>
                  </a:lnTo>
                  <a:lnTo>
                    <a:pt x="3684" y="1528"/>
                  </a:lnTo>
                  <a:lnTo>
                    <a:pt x="3640" y="1546"/>
                  </a:lnTo>
                  <a:lnTo>
                    <a:pt x="3597" y="1565"/>
                  </a:lnTo>
                  <a:lnTo>
                    <a:pt x="3555" y="1587"/>
                  </a:lnTo>
                  <a:lnTo>
                    <a:pt x="3514" y="1610"/>
                  </a:lnTo>
                  <a:lnTo>
                    <a:pt x="3474" y="1635"/>
                  </a:lnTo>
                  <a:lnTo>
                    <a:pt x="3436" y="1663"/>
                  </a:lnTo>
                  <a:lnTo>
                    <a:pt x="3400" y="1692"/>
                  </a:lnTo>
                  <a:lnTo>
                    <a:pt x="3364" y="1722"/>
                  </a:lnTo>
                  <a:lnTo>
                    <a:pt x="3330" y="1754"/>
                  </a:lnTo>
                  <a:lnTo>
                    <a:pt x="3298" y="1788"/>
                  </a:lnTo>
                  <a:lnTo>
                    <a:pt x="3267" y="1823"/>
                  </a:lnTo>
                  <a:lnTo>
                    <a:pt x="3239" y="1860"/>
                  </a:lnTo>
                  <a:lnTo>
                    <a:pt x="3211" y="1898"/>
                  </a:lnTo>
                  <a:lnTo>
                    <a:pt x="3186" y="1938"/>
                  </a:lnTo>
                  <a:lnTo>
                    <a:pt x="3162" y="1978"/>
                  </a:lnTo>
                  <a:lnTo>
                    <a:pt x="3141" y="2021"/>
                  </a:lnTo>
                  <a:lnTo>
                    <a:pt x="3122" y="2064"/>
                  </a:lnTo>
                  <a:lnTo>
                    <a:pt x="3104" y="2107"/>
                  </a:lnTo>
                  <a:lnTo>
                    <a:pt x="3089" y="2153"/>
                  </a:lnTo>
                  <a:lnTo>
                    <a:pt x="3075" y="2199"/>
                  </a:lnTo>
                  <a:lnTo>
                    <a:pt x="3065" y="2247"/>
                  </a:lnTo>
                  <a:lnTo>
                    <a:pt x="3056" y="2295"/>
                  </a:lnTo>
                  <a:lnTo>
                    <a:pt x="3050" y="2344"/>
                  </a:lnTo>
                  <a:lnTo>
                    <a:pt x="3046" y="2393"/>
                  </a:lnTo>
                  <a:lnTo>
                    <a:pt x="3045" y="2443"/>
                  </a:lnTo>
                  <a:lnTo>
                    <a:pt x="3046" y="2493"/>
                  </a:lnTo>
                  <a:lnTo>
                    <a:pt x="3050" y="2542"/>
                  </a:lnTo>
                  <a:lnTo>
                    <a:pt x="3056" y="2591"/>
                  </a:lnTo>
                  <a:lnTo>
                    <a:pt x="3065" y="2639"/>
                  </a:lnTo>
                  <a:lnTo>
                    <a:pt x="3075" y="2686"/>
                  </a:lnTo>
                  <a:lnTo>
                    <a:pt x="3089" y="2733"/>
                  </a:lnTo>
                  <a:lnTo>
                    <a:pt x="3104" y="2777"/>
                  </a:lnTo>
                  <a:lnTo>
                    <a:pt x="3122" y="2822"/>
                  </a:lnTo>
                  <a:lnTo>
                    <a:pt x="3141" y="2865"/>
                  </a:lnTo>
                  <a:lnTo>
                    <a:pt x="3162" y="2907"/>
                  </a:lnTo>
                  <a:lnTo>
                    <a:pt x="3186" y="2948"/>
                  </a:lnTo>
                  <a:lnTo>
                    <a:pt x="3211" y="2987"/>
                  </a:lnTo>
                  <a:lnTo>
                    <a:pt x="3239" y="3026"/>
                  </a:lnTo>
                  <a:lnTo>
                    <a:pt x="3267" y="3063"/>
                  </a:lnTo>
                  <a:lnTo>
                    <a:pt x="3298" y="3097"/>
                  </a:lnTo>
                  <a:lnTo>
                    <a:pt x="3330" y="3132"/>
                  </a:lnTo>
                  <a:lnTo>
                    <a:pt x="3364" y="3164"/>
                  </a:lnTo>
                  <a:lnTo>
                    <a:pt x="3400" y="3194"/>
                  </a:lnTo>
                  <a:lnTo>
                    <a:pt x="3436" y="3223"/>
                  </a:lnTo>
                  <a:lnTo>
                    <a:pt x="3474" y="3250"/>
                  </a:lnTo>
                  <a:lnTo>
                    <a:pt x="3514" y="3276"/>
                  </a:lnTo>
                  <a:lnTo>
                    <a:pt x="3555" y="3299"/>
                  </a:lnTo>
                  <a:lnTo>
                    <a:pt x="3597" y="3320"/>
                  </a:lnTo>
                  <a:lnTo>
                    <a:pt x="3640" y="3340"/>
                  </a:lnTo>
                  <a:lnTo>
                    <a:pt x="3684" y="3358"/>
                  </a:lnTo>
                  <a:lnTo>
                    <a:pt x="3730" y="3373"/>
                  </a:lnTo>
                  <a:lnTo>
                    <a:pt x="3775" y="3386"/>
                  </a:lnTo>
                  <a:lnTo>
                    <a:pt x="3823" y="3397"/>
                  </a:lnTo>
                  <a:lnTo>
                    <a:pt x="3871" y="3405"/>
                  </a:lnTo>
                  <a:lnTo>
                    <a:pt x="3919" y="3412"/>
                  </a:lnTo>
                  <a:lnTo>
                    <a:pt x="3969" y="3415"/>
                  </a:lnTo>
                  <a:lnTo>
                    <a:pt x="4019" y="3417"/>
                  </a:lnTo>
                  <a:lnTo>
                    <a:pt x="4070" y="3415"/>
                  </a:lnTo>
                  <a:lnTo>
                    <a:pt x="4119" y="3412"/>
                  </a:lnTo>
                  <a:lnTo>
                    <a:pt x="4168" y="3405"/>
                  </a:lnTo>
                  <a:lnTo>
                    <a:pt x="4216" y="3397"/>
                  </a:lnTo>
                  <a:lnTo>
                    <a:pt x="4262" y="3386"/>
                  </a:lnTo>
                  <a:lnTo>
                    <a:pt x="4309" y="3373"/>
                  </a:lnTo>
                  <a:lnTo>
                    <a:pt x="4354" y="3358"/>
                  </a:lnTo>
                  <a:lnTo>
                    <a:pt x="4398" y="3340"/>
                  </a:lnTo>
                  <a:lnTo>
                    <a:pt x="4442" y="3320"/>
                  </a:lnTo>
                  <a:lnTo>
                    <a:pt x="4483" y="3299"/>
                  </a:lnTo>
                  <a:lnTo>
                    <a:pt x="4524" y="3276"/>
                  </a:lnTo>
                  <a:lnTo>
                    <a:pt x="4563" y="3250"/>
                  </a:lnTo>
                  <a:lnTo>
                    <a:pt x="4602" y="3223"/>
                  </a:lnTo>
                  <a:lnTo>
                    <a:pt x="4639" y="3194"/>
                  </a:lnTo>
                  <a:lnTo>
                    <a:pt x="4674" y="3164"/>
                  </a:lnTo>
                  <a:lnTo>
                    <a:pt x="4708" y="3132"/>
                  </a:lnTo>
                  <a:lnTo>
                    <a:pt x="4740" y="3097"/>
                  </a:lnTo>
                  <a:lnTo>
                    <a:pt x="4771" y="3063"/>
                  </a:lnTo>
                  <a:lnTo>
                    <a:pt x="4800" y="3026"/>
                  </a:lnTo>
                  <a:lnTo>
                    <a:pt x="4826" y="2987"/>
                  </a:lnTo>
                  <a:lnTo>
                    <a:pt x="4852" y="2948"/>
                  </a:lnTo>
                  <a:lnTo>
                    <a:pt x="4876" y="2907"/>
                  </a:lnTo>
                  <a:lnTo>
                    <a:pt x="4897" y="2865"/>
                  </a:lnTo>
                  <a:lnTo>
                    <a:pt x="4917" y="2822"/>
                  </a:lnTo>
                  <a:lnTo>
                    <a:pt x="4934" y="2777"/>
                  </a:lnTo>
                  <a:lnTo>
                    <a:pt x="4949" y="2733"/>
                  </a:lnTo>
                  <a:lnTo>
                    <a:pt x="4962" y="2686"/>
                  </a:lnTo>
                  <a:lnTo>
                    <a:pt x="4974" y="2639"/>
                  </a:lnTo>
                  <a:lnTo>
                    <a:pt x="4981" y="2591"/>
                  </a:lnTo>
                  <a:lnTo>
                    <a:pt x="4988" y="2542"/>
                  </a:lnTo>
                  <a:lnTo>
                    <a:pt x="4991" y="2493"/>
                  </a:lnTo>
                  <a:lnTo>
                    <a:pt x="4993" y="2443"/>
                  </a:lnTo>
                  <a:lnTo>
                    <a:pt x="4991" y="2393"/>
                  </a:lnTo>
                  <a:lnTo>
                    <a:pt x="4988" y="2344"/>
                  </a:lnTo>
                  <a:lnTo>
                    <a:pt x="4981" y="2295"/>
                  </a:lnTo>
                  <a:lnTo>
                    <a:pt x="4974" y="2247"/>
                  </a:lnTo>
                  <a:lnTo>
                    <a:pt x="4962" y="2199"/>
                  </a:lnTo>
                  <a:lnTo>
                    <a:pt x="4949" y="2153"/>
                  </a:lnTo>
                  <a:lnTo>
                    <a:pt x="4934" y="2107"/>
                  </a:lnTo>
                  <a:lnTo>
                    <a:pt x="4917" y="2064"/>
                  </a:lnTo>
                  <a:lnTo>
                    <a:pt x="4897" y="2021"/>
                  </a:lnTo>
                  <a:lnTo>
                    <a:pt x="4876" y="1978"/>
                  </a:lnTo>
                  <a:lnTo>
                    <a:pt x="4852" y="1938"/>
                  </a:lnTo>
                  <a:lnTo>
                    <a:pt x="4826" y="1898"/>
                  </a:lnTo>
                  <a:lnTo>
                    <a:pt x="4800" y="1860"/>
                  </a:lnTo>
                  <a:lnTo>
                    <a:pt x="4771" y="1823"/>
                  </a:lnTo>
                  <a:lnTo>
                    <a:pt x="4740" y="1788"/>
                  </a:lnTo>
                  <a:lnTo>
                    <a:pt x="4708" y="1754"/>
                  </a:lnTo>
                  <a:close/>
                  <a:moveTo>
                    <a:pt x="4362" y="2100"/>
                  </a:moveTo>
                  <a:lnTo>
                    <a:pt x="4362" y="2100"/>
                  </a:lnTo>
                  <a:lnTo>
                    <a:pt x="4345" y="2084"/>
                  </a:lnTo>
                  <a:lnTo>
                    <a:pt x="4328" y="2068"/>
                  </a:lnTo>
                  <a:lnTo>
                    <a:pt x="4309" y="2054"/>
                  </a:lnTo>
                  <a:lnTo>
                    <a:pt x="4290" y="2041"/>
                  </a:lnTo>
                  <a:lnTo>
                    <a:pt x="4270" y="2028"/>
                  </a:lnTo>
                  <a:lnTo>
                    <a:pt x="4250" y="2016"/>
                  </a:lnTo>
                  <a:lnTo>
                    <a:pt x="4229" y="2006"/>
                  </a:lnTo>
                  <a:lnTo>
                    <a:pt x="4208" y="1996"/>
                  </a:lnTo>
                  <a:lnTo>
                    <a:pt x="4186" y="1987"/>
                  </a:lnTo>
                  <a:lnTo>
                    <a:pt x="4163" y="1980"/>
                  </a:lnTo>
                  <a:lnTo>
                    <a:pt x="4141" y="1974"/>
                  </a:lnTo>
                  <a:lnTo>
                    <a:pt x="4116" y="1968"/>
                  </a:lnTo>
                  <a:lnTo>
                    <a:pt x="4093" y="1964"/>
                  </a:lnTo>
                  <a:lnTo>
                    <a:pt x="4068" y="1960"/>
                  </a:lnTo>
                  <a:lnTo>
                    <a:pt x="4044" y="1959"/>
                  </a:lnTo>
                  <a:lnTo>
                    <a:pt x="4019" y="1958"/>
                  </a:lnTo>
                  <a:lnTo>
                    <a:pt x="3994" y="1959"/>
                  </a:lnTo>
                  <a:lnTo>
                    <a:pt x="3969" y="1960"/>
                  </a:lnTo>
                  <a:lnTo>
                    <a:pt x="3945" y="1964"/>
                  </a:lnTo>
                  <a:lnTo>
                    <a:pt x="3921" y="1968"/>
                  </a:lnTo>
                  <a:lnTo>
                    <a:pt x="3898" y="1974"/>
                  </a:lnTo>
                  <a:lnTo>
                    <a:pt x="3874" y="1980"/>
                  </a:lnTo>
                  <a:lnTo>
                    <a:pt x="3852" y="1987"/>
                  </a:lnTo>
                  <a:lnTo>
                    <a:pt x="3830" y="1996"/>
                  </a:lnTo>
                  <a:lnTo>
                    <a:pt x="3809" y="2006"/>
                  </a:lnTo>
                  <a:lnTo>
                    <a:pt x="3788" y="2016"/>
                  </a:lnTo>
                  <a:lnTo>
                    <a:pt x="3767" y="2028"/>
                  </a:lnTo>
                  <a:lnTo>
                    <a:pt x="3747" y="2041"/>
                  </a:lnTo>
                  <a:lnTo>
                    <a:pt x="3728" y="2054"/>
                  </a:lnTo>
                  <a:lnTo>
                    <a:pt x="3711" y="2068"/>
                  </a:lnTo>
                  <a:lnTo>
                    <a:pt x="3693" y="2084"/>
                  </a:lnTo>
                  <a:lnTo>
                    <a:pt x="3676" y="2100"/>
                  </a:lnTo>
                  <a:lnTo>
                    <a:pt x="3660" y="2116"/>
                  </a:lnTo>
                  <a:lnTo>
                    <a:pt x="3645" y="2134"/>
                  </a:lnTo>
                  <a:lnTo>
                    <a:pt x="3630" y="2152"/>
                  </a:lnTo>
                  <a:lnTo>
                    <a:pt x="3617" y="2172"/>
                  </a:lnTo>
                  <a:lnTo>
                    <a:pt x="3605" y="2191"/>
                  </a:lnTo>
                  <a:lnTo>
                    <a:pt x="3592" y="2211"/>
                  </a:lnTo>
                  <a:lnTo>
                    <a:pt x="3582" y="2232"/>
                  </a:lnTo>
                  <a:lnTo>
                    <a:pt x="3572" y="2253"/>
                  </a:lnTo>
                  <a:lnTo>
                    <a:pt x="3563" y="2276"/>
                  </a:lnTo>
                  <a:lnTo>
                    <a:pt x="3556" y="2298"/>
                  </a:lnTo>
                  <a:lnTo>
                    <a:pt x="3550" y="2321"/>
                  </a:lnTo>
                  <a:lnTo>
                    <a:pt x="3545" y="2345"/>
                  </a:lnTo>
                  <a:lnTo>
                    <a:pt x="3540" y="2369"/>
                  </a:lnTo>
                  <a:lnTo>
                    <a:pt x="3537" y="2393"/>
                  </a:lnTo>
                  <a:lnTo>
                    <a:pt x="3534" y="2417"/>
                  </a:lnTo>
                  <a:lnTo>
                    <a:pt x="3534" y="2443"/>
                  </a:lnTo>
                  <a:lnTo>
                    <a:pt x="3534" y="2467"/>
                  </a:lnTo>
                  <a:lnTo>
                    <a:pt x="3537" y="2492"/>
                  </a:lnTo>
                  <a:lnTo>
                    <a:pt x="3540" y="2517"/>
                  </a:lnTo>
                  <a:lnTo>
                    <a:pt x="3545" y="2541"/>
                  </a:lnTo>
                  <a:lnTo>
                    <a:pt x="3550" y="2564"/>
                  </a:lnTo>
                  <a:lnTo>
                    <a:pt x="3556" y="2587"/>
                  </a:lnTo>
                  <a:lnTo>
                    <a:pt x="3563" y="2610"/>
                  </a:lnTo>
                  <a:lnTo>
                    <a:pt x="3572" y="2631"/>
                  </a:lnTo>
                  <a:lnTo>
                    <a:pt x="3582" y="2654"/>
                  </a:lnTo>
                  <a:lnTo>
                    <a:pt x="3592" y="2674"/>
                  </a:lnTo>
                  <a:lnTo>
                    <a:pt x="3605" y="2695"/>
                  </a:lnTo>
                  <a:lnTo>
                    <a:pt x="3617" y="2714"/>
                  </a:lnTo>
                  <a:lnTo>
                    <a:pt x="3630" y="2733"/>
                  </a:lnTo>
                  <a:lnTo>
                    <a:pt x="3645" y="2752"/>
                  </a:lnTo>
                  <a:lnTo>
                    <a:pt x="3660" y="2768"/>
                  </a:lnTo>
                  <a:lnTo>
                    <a:pt x="3676" y="2786"/>
                  </a:lnTo>
                  <a:lnTo>
                    <a:pt x="3693" y="2802"/>
                  </a:lnTo>
                  <a:lnTo>
                    <a:pt x="3711" y="2817"/>
                  </a:lnTo>
                  <a:lnTo>
                    <a:pt x="3728" y="2831"/>
                  </a:lnTo>
                  <a:lnTo>
                    <a:pt x="3747" y="2845"/>
                  </a:lnTo>
                  <a:lnTo>
                    <a:pt x="3767" y="2858"/>
                  </a:lnTo>
                  <a:lnTo>
                    <a:pt x="3788" y="2869"/>
                  </a:lnTo>
                  <a:lnTo>
                    <a:pt x="3809" y="2880"/>
                  </a:lnTo>
                  <a:lnTo>
                    <a:pt x="3830" y="2890"/>
                  </a:lnTo>
                  <a:lnTo>
                    <a:pt x="3852" y="2898"/>
                  </a:lnTo>
                  <a:lnTo>
                    <a:pt x="3874" y="2906"/>
                  </a:lnTo>
                  <a:lnTo>
                    <a:pt x="3898" y="2912"/>
                  </a:lnTo>
                  <a:lnTo>
                    <a:pt x="3921" y="2918"/>
                  </a:lnTo>
                  <a:lnTo>
                    <a:pt x="3945" y="2922"/>
                  </a:lnTo>
                  <a:lnTo>
                    <a:pt x="3969" y="2924"/>
                  </a:lnTo>
                  <a:lnTo>
                    <a:pt x="3994" y="2927"/>
                  </a:lnTo>
                  <a:lnTo>
                    <a:pt x="4019" y="2928"/>
                  </a:lnTo>
                  <a:lnTo>
                    <a:pt x="4044" y="2927"/>
                  </a:lnTo>
                  <a:lnTo>
                    <a:pt x="4068" y="2924"/>
                  </a:lnTo>
                  <a:lnTo>
                    <a:pt x="4093" y="2922"/>
                  </a:lnTo>
                  <a:lnTo>
                    <a:pt x="4116" y="2918"/>
                  </a:lnTo>
                  <a:lnTo>
                    <a:pt x="4141" y="2912"/>
                  </a:lnTo>
                  <a:lnTo>
                    <a:pt x="4163" y="2906"/>
                  </a:lnTo>
                  <a:lnTo>
                    <a:pt x="4186" y="2898"/>
                  </a:lnTo>
                  <a:lnTo>
                    <a:pt x="4208" y="2890"/>
                  </a:lnTo>
                  <a:lnTo>
                    <a:pt x="4229" y="2880"/>
                  </a:lnTo>
                  <a:lnTo>
                    <a:pt x="4250" y="2869"/>
                  </a:lnTo>
                  <a:lnTo>
                    <a:pt x="4270" y="2858"/>
                  </a:lnTo>
                  <a:lnTo>
                    <a:pt x="4290" y="2845"/>
                  </a:lnTo>
                  <a:lnTo>
                    <a:pt x="4309" y="2831"/>
                  </a:lnTo>
                  <a:lnTo>
                    <a:pt x="4328" y="2817"/>
                  </a:lnTo>
                  <a:lnTo>
                    <a:pt x="4345" y="2802"/>
                  </a:lnTo>
                  <a:lnTo>
                    <a:pt x="4362" y="2786"/>
                  </a:lnTo>
                  <a:lnTo>
                    <a:pt x="4378" y="2768"/>
                  </a:lnTo>
                  <a:lnTo>
                    <a:pt x="4393" y="2752"/>
                  </a:lnTo>
                  <a:lnTo>
                    <a:pt x="4407" y="2733"/>
                  </a:lnTo>
                  <a:lnTo>
                    <a:pt x="4421" y="2714"/>
                  </a:lnTo>
                  <a:lnTo>
                    <a:pt x="4434" y="2695"/>
                  </a:lnTo>
                  <a:lnTo>
                    <a:pt x="4445" y="2674"/>
                  </a:lnTo>
                  <a:lnTo>
                    <a:pt x="4456" y="2654"/>
                  </a:lnTo>
                  <a:lnTo>
                    <a:pt x="4465" y="2631"/>
                  </a:lnTo>
                  <a:lnTo>
                    <a:pt x="4474" y="2610"/>
                  </a:lnTo>
                  <a:lnTo>
                    <a:pt x="4482" y="2587"/>
                  </a:lnTo>
                  <a:lnTo>
                    <a:pt x="4489" y="2564"/>
                  </a:lnTo>
                  <a:lnTo>
                    <a:pt x="4494" y="2541"/>
                  </a:lnTo>
                  <a:lnTo>
                    <a:pt x="4499" y="2517"/>
                  </a:lnTo>
                  <a:lnTo>
                    <a:pt x="4501" y="2492"/>
                  </a:lnTo>
                  <a:lnTo>
                    <a:pt x="4503" y="2467"/>
                  </a:lnTo>
                  <a:lnTo>
                    <a:pt x="4504" y="2443"/>
                  </a:lnTo>
                  <a:lnTo>
                    <a:pt x="4503" y="2417"/>
                  </a:lnTo>
                  <a:lnTo>
                    <a:pt x="4501" y="2393"/>
                  </a:lnTo>
                  <a:lnTo>
                    <a:pt x="4499" y="2369"/>
                  </a:lnTo>
                  <a:lnTo>
                    <a:pt x="4494" y="2345"/>
                  </a:lnTo>
                  <a:lnTo>
                    <a:pt x="4489" y="2321"/>
                  </a:lnTo>
                  <a:lnTo>
                    <a:pt x="4482" y="2298"/>
                  </a:lnTo>
                  <a:lnTo>
                    <a:pt x="4474" y="2276"/>
                  </a:lnTo>
                  <a:lnTo>
                    <a:pt x="4465" y="2253"/>
                  </a:lnTo>
                  <a:lnTo>
                    <a:pt x="4456" y="2232"/>
                  </a:lnTo>
                  <a:lnTo>
                    <a:pt x="4445" y="2211"/>
                  </a:lnTo>
                  <a:lnTo>
                    <a:pt x="4434" y="2191"/>
                  </a:lnTo>
                  <a:lnTo>
                    <a:pt x="4421" y="2172"/>
                  </a:lnTo>
                  <a:lnTo>
                    <a:pt x="4407" y="2152"/>
                  </a:lnTo>
                  <a:lnTo>
                    <a:pt x="4393" y="2134"/>
                  </a:lnTo>
                  <a:lnTo>
                    <a:pt x="4378" y="2116"/>
                  </a:lnTo>
                  <a:lnTo>
                    <a:pt x="4362" y="2100"/>
                  </a:lnTo>
                  <a:close/>
                </a:path>
              </a:pathLst>
            </a:custGeom>
            <a:solidFill>
              <a:srgbClr val="363E7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650950" y="3493755"/>
            <a:ext cx="4559976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生产者线程并发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生产者并发：由子线程生产，处理并发逻辑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01536" y="2436161"/>
            <a:ext cx="914400" cy="914400"/>
            <a:chOff x="7759867" y="2301540"/>
            <a:chExt cx="914400" cy="914400"/>
          </a:xfrm>
        </p:grpSpPr>
        <p:sp>
          <p:nvSpPr>
            <p:cNvPr id="16" name="椭圆 15"/>
            <p:cNvSpPr/>
            <p:nvPr/>
          </p:nvSpPr>
          <p:spPr>
            <a:xfrm>
              <a:off x="7759867" y="2301540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36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8078213" y="2598832"/>
              <a:ext cx="277708" cy="319817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rgbClr val="363E7D"/>
            </a:solidFill>
            <a:ln>
              <a:noFill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3"/>
          <p:cNvSpPr txBox="1"/>
          <p:nvPr>
            <p:custDataLst>
              <p:tags r:id="rId1"/>
            </p:custDataLst>
          </p:nvPr>
        </p:nvSpPr>
        <p:spPr>
          <a:xfrm>
            <a:off x="979805" y="1311910"/>
            <a:ext cx="22586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7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未来要做的事</a:t>
            </a:r>
            <a:endParaRPr lang="zh-CN" altLang="en-US" sz="257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22586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展望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02637" y="3493755"/>
            <a:ext cx="4559976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消息防干扰模式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消息智能拦截：针对高并发或者是问题产生的消息泛洪，智能拦截处理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1843" y="2436161"/>
            <a:ext cx="914400" cy="914400"/>
            <a:chOff x="4860739" y="1864641"/>
            <a:chExt cx="914400" cy="914400"/>
          </a:xfrm>
        </p:grpSpPr>
        <p:sp>
          <p:nvSpPr>
            <p:cNvPr id="25" name="椭圆 24"/>
            <p:cNvSpPr/>
            <p:nvPr/>
          </p:nvSpPr>
          <p:spPr>
            <a:xfrm>
              <a:off x="4860739" y="1864641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36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5124499" y="2183209"/>
              <a:ext cx="386880" cy="277264"/>
            </a:xfrm>
            <a:custGeom>
              <a:avLst/>
              <a:gdLst>
                <a:gd name="T0" fmla="*/ 603268619 w 5832"/>
                <a:gd name="T1" fmla="*/ 56679958 h 4173"/>
                <a:gd name="T2" fmla="*/ 619913524 w 5832"/>
                <a:gd name="T3" fmla="*/ 76999053 h 4173"/>
                <a:gd name="T4" fmla="*/ 620980350 w 5832"/>
                <a:gd name="T5" fmla="*/ 416543893 h 4173"/>
                <a:gd name="T6" fmla="*/ 606362937 w 5832"/>
                <a:gd name="T7" fmla="*/ 438253429 h 4173"/>
                <a:gd name="T8" fmla="*/ 39478120 w 5832"/>
                <a:gd name="T9" fmla="*/ 446274150 h 4173"/>
                <a:gd name="T10" fmla="*/ 15791379 w 5832"/>
                <a:gd name="T11" fmla="*/ 438253429 h 4173"/>
                <a:gd name="T12" fmla="*/ 1173639 w 5832"/>
                <a:gd name="T13" fmla="*/ 416543893 h 4173"/>
                <a:gd name="T14" fmla="*/ 2347279 w 5832"/>
                <a:gd name="T15" fmla="*/ 76999053 h 4173"/>
                <a:gd name="T16" fmla="*/ 18992184 w 5832"/>
                <a:gd name="T17" fmla="*/ 56679958 h 4173"/>
                <a:gd name="T18" fmla="*/ 181706034 w 5832"/>
                <a:gd name="T19" fmla="*/ 0 h 4173"/>
                <a:gd name="T20" fmla="*/ 399049156 w 5832"/>
                <a:gd name="T21" fmla="*/ 190572934 h 4173"/>
                <a:gd name="T22" fmla="*/ 365332747 w 5832"/>
                <a:gd name="T23" fmla="*/ 218378166 h 4173"/>
                <a:gd name="T24" fmla="*/ 352422387 w 5832"/>
                <a:gd name="T25" fmla="*/ 265219360 h 4173"/>
                <a:gd name="T26" fmla="*/ 372161610 w 5832"/>
                <a:gd name="T27" fmla="*/ 312702121 h 4173"/>
                <a:gd name="T28" fmla="*/ 409719051 w 5832"/>
                <a:gd name="T29" fmla="*/ 335480825 h 4173"/>
                <a:gd name="T30" fmla="*/ 458586613 w 5832"/>
                <a:gd name="T31" fmla="*/ 331951720 h 4173"/>
                <a:gd name="T32" fmla="*/ 492303022 w 5832"/>
                <a:gd name="T33" fmla="*/ 304039506 h 4173"/>
                <a:gd name="T34" fmla="*/ 505320195 w 5832"/>
                <a:gd name="T35" fmla="*/ 257305294 h 4173"/>
                <a:gd name="T36" fmla="*/ 485474486 w 5832"/>
                <a:gd name="T37" fmla="*/ 209608897 h 4173"/>
                <a:gd name="T38" fmla="*/ 447916718 w 5832"/>
                <a:gd name="T39" fmla="*/ 186829866 h 4173"/>
                <a:gd name="T40" fmla="*/ 196430260 w 5832"/>
                <a:gd name="T41" fmla="*/ 134748506 h 4173"/>
                <a:gd name="T42" fmla="*/ 397769030 w 5832"/>
                <a:gd name="T43" fmla="*/ 110472379 h 4173"/>
                <a:gd name="T44" fmla="*/ 349221582 w 5832"/>
                <a:gd name="T45" fmla="*/ 129508341 h 4173"/>
                <a:gd name="T46" fmla="*/ 312624154 w 5832"/>
                <a:gd name="T47" fmla="*/ 160521731 h 4173"/>
                <a:gd name="T48" fmla="*/ 285843094 w 5832"/>
                <a:gd name="T49" fmla="*/ 204796333 h 4173"/>
                <a:gd name="T50" fmla="*/ 275280013 w 5832"/>
                <a:gd name="T51" fmla="*/ 257198639 h 4173"/>
                <a:gd name="T52" fmla="*/ 282108549 w 5832"/>
                <a:gd name="T53" fmla="*/ 307034027 h 4173"/>
                <a:gd name="T54" fmla="*/ 305795617 w 5832"/>
                <a:gd name="T55" fmla="*/ 353447292 h 4173"/>
                <a:gd name="T56" fmla="*/ 339938627 w 5832"/>
                <a:gd name="T57" fmla="*/ 386813636 h 4173"/>
                <a:gd name="T58" fmla="*/ 386779023 w 5832"/>
                <a:gd name="T59" fmla="*/ 409271720 h 4173"/>
                <a:gd name="T60" fmla="*/ 436713410 w 5832"/>
                <a:gd name="T61" fmla="*/ 415046796 h 4173"/>
                <a:gd name="T62" fmla="*/ 488568477 w 5832"/>
                <a:gd name="T63" fmla="*/ 403069042 h 4173"/>
                <a:gd name="T64" fmla="*/ 532101255 w 5832"/>
                <a:gd name="T65" fmla="*/ 375156828 h 4173"/>
                <a:gd name="T66" fmla="*/ 562083447 w 5832"/>
                <a:gd name="T67" fmla="*/ 337940761 h 4173"/>
                <a:gd name="T68" fmla="*/ 580008477 w 5832"/>
                <a:gd name="T69" fmla="*/ 288425993 h 4173"/>
                <a:gd name="T70" fmla="*/ 580648704 w 5832"/>
                <a:gd name="T71" fmla="*/ 237734748 h 4173"/>
                <a:gd name="T72" fmla="*/ 563897312 w 5832"/>
                <a:gd name="T73" fmla="*/ 187792379 h 4173"/>
                <a:gd name="T74" fmla="*/ 534875460 w 5832"/>
                <a:gd name="T75" fmla="*/ 149827436 h 4173"/>
                <a:gd name="T76" fmla="*/ 491982909 w 5832"/>
                <a:gd name="T77" fmla="*/ 120845727 h 4173"/>
                <a:gd name="T78" fmla="*/ 440661255 w 5832"/>
                <a:gd name="T79" fmla="*/ 107691823 h 4173"/>
                <a:gd name="T80" fmla="*/ 469256507 w 5832"/>
                <a:gd name="T81" fmla="*/ 165334294 h 4173"/>
                <a:gd name="T82" fmla="*/ 402783701 w 5832"/>
                <a:gd name="T83" fmla="*/ 160414748 h 4173"/>
                <a:gd name="T84" fmla="*/ 348581355 w 5832"/>
                <a:gd name="T85" fmla="*/ 194957569 h 4173"/>
                <a:gd name="T86" fmla="*/ 324894288 w 5832"/>
                <a:gd name="T87" fmla="*/ 261262327 h 4173"/>
                <a:gd name="T88" fmla="*/ 345593850 w 5832"/>
                <a:gd name="T89" fmla="*/ 323610380 h 4173"/>
                <a:gd name="T90" fmla="*/ 397982330 w 5832"/>
                <a:gd name="T91" fmla="*/ 360719465 h 4173"/>
                <a:gd name="T92" fmla="*/ 464561623 w 5832"/>
                <a:gd name="T93" fmla="*/ 359115386 h 4173"/>
                <a:gd name="T94" fmla="*/ 514922937 w 5832"/>
                <a:gd name="T95" fmla="*/ 319439383 h 4173"/>
                <a:gd name="T96" fmla="*/ 532528182 w 5832"/>
                <a:gd name="T97" fmla="*/ 255915180 h 4173"/>
                <a:gd name="T98" fmla="*/ 505746795 w 5832"/>
                <a:gd name="T99" fmla="*/ 191214501 h 4173"/>
                <a:gd name="T100" fmla="*/ 444182500 w 5832"/>
                <a:gd name="T101" fmla="*/ 211747560 h 4173"/>
                <a:gd name="T102" fmla="*/ 410999504 w 5832"/>
                <a:gd name="T103" fmla="*/ 212496108 h 4173"/>
                <a:gd name="T104" fmla="*/ 385925496 w 5832"/>
                <a:gd name="T105" fmla="*/ 232280619 h 4173"/>
                <a:gd name="T106" fmla="*/ 377069468 w 5832"/>
                <a:gd name="T107" fmla="*/ 263828919 h 4173"/>
                <a:gd name="T108" fmla="*/ 390513567 w 5832"/>
                <a:gd name="T109" fmla="*/ 296018785 h 4173"/>
                <a:gd name="T110" fmla="*/ 418361453 w 5832"/>
                <a:gd name="T111" fmla="*/ 312060228 h 4173"/>
                <a:gd name="T112" fmla="*/ 451224336 w 5832"/>
                <a:gd name="T113" fmla="*/ 307996539 h 4173"/>
                <a:gd name="T114" fmla="*/ 474271178 w 5832"/>
                <a:gd name="T115" fmla="*/ 285966384 h 4173"/>
                <a:gd name="T116" fmla="*/ 480032888 w 5832"/>
                <a:gd name="T117" fmla="*/ 253348589 h 4173"/>
                <a:gd name="T118" fmla="*/ 465415149 w 5832"/>
                <a:gd name="T119" fmla="*/ 224580844 h 41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32" h="4173">
                  <a:moveTo>
                    <a:pt x="370" y="477"/>
                  </a:moveTo>
                  <a:lnTo>
                    <a:pt x="5462" y="477"/>
                  </a:lnTo>
                  <a:lnTo>
                    <a:pt x="5481" y="477"/>
                  </a:lnTo>
                  <a:lnTo>
                    <a:pt x="5500" y="478"/>
                  </a:lnTo>
                  <a:lnTo>
                    <a:pt x="5518" y="480"/>
                  </a:lnTo>
                  <a:lnTo>
                    <a:pt x="5537" y="484"/>
                  </a:lnTo>
                  <a:lnTo>
                    <a:pt x="5554" y="488"/>
                  </a:lnTo>
                  <a:lnTo>
                    <a:pt x="5571" y="494"/>
                  </a:lnTo>
                  <a:lnTo>
                    <a:pt x="5589" y="499"/>
                  </a:lnTo>
                  <a:lnTo>
                    <a:pt x="5606" y="506"/>
                  </a:lnTo>
                  <a:lnTo>
                    <a:pt x="5622" y="513"/>
                  </a:lnTo>
                  <a:lnTo>
                    <a:pt x="5638" y="521"/>
                  </a:lnTo>
                  <a:lnTo>
                    <a:pt x="5654" y="530"/>
                  </a:lnTo>
                  <a:lnTo>
                    <a:pt x="5668" y="539"/>
                  </a:lnTo>
                  <a:lnTo>
                    <a:pt x="5683" y="550"/>
                  </a:lnTo>
                  <a:lnTo>
                    <a:pt x="5697" y="562"/>
                  </a:lnTo>
                  <a:lnTo>
                    <a:pt x="5710" y="573"/>
                  </a:lnTo>
                  <a:lnTo>
                    <a:pt x="5723" y="585"/>
                  </a:lnTo>
                  <a:lnTo>
                    <a:pt x="5735" y="598"/>
                  </a:lnTo>
                  <a:lnTo>
                    <a:pt x="5747" y="612"/>
                  </a:lnTo>
                  <a:lnTo>
                    <a:pt x="5758" y="625"/>
                  </a:lnTo>
                  <a:lnTo>
                    <a:pt x="5768" y="640"/>
                  </a:lnTo>
                  <a:lnTo>
                    <a:pt x="5778" y="655"/>
                  </a:lnTo>
                  <a:lnTo>
                    <a:pt x="5787" y="670"/>
                  </a:lnTo>
                  <a:lnTo>
                    <a:pt x="5795" y="686"/>
                  </a:lnTo>
                  <a:lnTo>
                    <a:pt x="5803" y="702"/>
                  </a:lnTo>
                  <a:lnTo>
                    <a:pt x="5810" y="720"/>
                  </a:lnTo>
                  <a:lnTo>
                    <a:pt x="5815" y="737"/>
                  </a:lnTo>
                  <a:lnTo>
                    <a:pt x="5820" y="754"/>
                  </a:lnTo>
                  <a:lnTo>
                    <a:pt x="5824" y="772"/>
                  </a:lnTo>
                  <a:lnTo>
                    <a:pt x="5828" y="790"/>
                  </a:lnTo>
                  <a:lnTo>
                    <a:pt x="5830" y="808"/>
                  </a:lnTo>
                  <a:lnTo>
                    <a:pt x="5831" y="827"/>
                  </a:lnTo>
                  <a:lnTo>
                    <a:pt x="5832" y="846"/>
                  </a:lnTo>
                  <a:lnTo>
                    <a:pt x="5832" y="3803"/>
                  </a:lnTo>
                  <a:lnTo>
                    <a:pt x="5831" y="3822"/>
                  </a:lnTo>
                  <a:lnTo>
                    <a:pt x="5830" y="3841"/>
                  </a:lnTo>
                  <a:lnTo>
                    <a:pt x="5828" y="3858"/>
                  </a:lnTo>
                  <a:lnTo>
                    <a:pt x="5824" y="3877"/>
                  </a:lnTo>
                  <a:lnTo>
                    <a:pt x="5820" y="3895"/>
                  </a:lnTo>
                  <a:lnTo>
                    <a:pt x="5815" y="3912"/>
                  </a:lnTo>
                  <a:lnTo>
                    <a:pt x="5810" y="3930"/>
                  </a:lnTo>
                  <a:lnTo>
                    <a:pt x="5803" y="3947"/>
                  </a:lnTo>
                  <a:lnTo>
                    <a:pt x="5795" y="3962"/>
                  </a:lnTo>
                  <a:lnTo>
                    <a:pt x="5787" y="3979"/>
                  </a:lnTo>
                  <a:lnTo>
                    <a:pt x="5778" y="3994"/>
                  </a:lnTo>
                  <a:lnTo>
                    <a:pt x="5768" y="4009"/>
                  </a:lnTo>
                  <a:lnTo>
                    <a:pt x="5758" y="4023"/>
                  </a:lnTo>
                  <a:lnTo>
                    <a:pt x="5747" y="4038"/>
                  </a:lnTo>
                  <a:lnTo>
                    <a:pt x="5735" y="4051"/>
                  </a:lnTo>
                  <a:lnTo>
                    <a:pt x="5723" y="4064"/>
                  </a:lnTo>
                  <a:lnTo>
                    <a:pt x="5710" y="4076"/>
                  </a:lnTo>
                  <a:lnTo>
                    <a:pt x="5697" y="4088"/>
                  </a:lnTo>
                  <a:lnTo>
                    <a:pt x="5683" y="4098"/>
                  </a:lnTo>
                  <a:lnTo>
                    <a:pt x="5668" y="4109"/>
                  </a:lnTo>
                  <a:lnTo>
                    <a:pt x="5654" y="4118"/>
                  </a:lnTo>
                  <a:lnTo>
                    <a:pt x="5638" y="4127"/>
                  </a:lnTo>
                  <a:lnTo>
                    <a:pt x="5622" y="4136"/>
                  </a:lnTo>
                  <a:lnTo>
                    <a:pt x="5606" y="4143"/>
                  </a:lnTo>
                  <a:lnTo>
                    <a:pt x="5589" y="4149"/>
                  </a:lnTo>
                  <a:lnTo>
                    <a:pt x="5571" y="4156"/>
                  </a:lnTo>
                  <a:lnTo>
                    <a:pt x="5554" y="4160"/>
                  </a:lnTo>
                  <a:lnTo>
                    <a:pt x="5537" y="4165"/>
                  </a:lnTo>
                  <a:lnTo>
                    <a:pt x="5518" y="4168"/>
                  </a:lnTo>
                  <a:lnTo>
                    <a:pt x="5500" y="4171"/>
                  </a:lnTo>
                  <a:lnTo>
                    <a:pt x="5481" y="4172"/>
                  </a:lnTo>
                  <a:lnTo>
                    <a:pt x="5462" y="4173"/>
                  </a:lnTo>
                  <a:lnTo>
                    <a:pt x="370" y="4173"/>
                  </a:lnTo>
                  <a:lnTo>
                    <a:pt x="351" y="4172"/>
                  </a:lnTo>
                  <a:lnTo>
                    <a:pt x="332" y="4171"/>
                  </a:lnTo>
                  <a:lnTo>
                    <a:pt x="313" y="4168"/>
                  </a:lnTo>
                  <a:lnTo>
                    <a:pt x="295" y="4165"/>
                  </a:lnTo>
                  <a:lnTo>
                    <a:pt x="277" y="4160"/>
                  </a:lnTo>
                  <a:lnTo>
                    <a:pt x="259" y="4156"/>
                  </a:lnTo>
                  <a:lnTo>
                    <a:pt x="243" y="4149"/>
                  </a:lnTo>
                  <a:lnTo>
                    <a:pt x="226" y="4143"/>
                  </a:lnTo>
                  <a:lnTo>
                    <a:pt x="209" y="4136"/>
                  </a:lnTo>
                  <a:lnTo>
                    <a:pt x="194" y="4127"/>
                  </a:lnTo>
                  <a:lnTo>
                    <a:pt x="178" y="4118"/>
                  </a:lnTo>
                  <a:lnTo>
                    <a:pt x="162" y="4109"/>
                  </a:lnTo>
                  <a:lnTo>
                    <a:pt x="148" y="4098"/>
                  </a:lnTo>
                  <a:lnTo>
                    <a:pt x="134" y="4088"/>
                  </a:lnTo>
                  <a:lnTo>
                    <a:pt x="121" y="4076"/>
                  </a:lnTo>
                  <a:lnTo>
                    <a:pt x="108" y="4064"/>
                  </a:lnTo>
                  <a:lnTo>
                    <a:pt x="95" y="4051"/>
                  </a:lnTo>
                  <a:lnTo>
                    <a:pt x="84" y="4038"/>
                  </a:lnTo>
                  <a:lnTo>
                    <a:pt x="73" y="4023"/>
                  </a:lnTo>
                  <a:lnTo>
                    <a:pt x="63" y="4009"/>
                  </a:lnTo>
                  <a:lnTo>
                    <a:pt x="53" y="3994"/>
                  </a:lnTo>
                  <a:lnTo>
                    <a:pt x="44" y="3979"/>
                  </a:lnTo>
                  <a:lnTo>
                    <a:pt x="36" y="3962"/>
                  </a:lnTo>
                  <a:lnTo>
                    <a:pt x="29" y="3947"/>
                  </a:lnTo>
                  <a:lnTo>
                    <a:pt x="22" y="3930"/>
                  </a:lnTo>
                  <a:lnTo>
                    <a:pt x="16" y="3912"/>
                  </a:lnTo>
                  <a:lnTo>
                    <a:pt x="11" y="3895"/>
                  </a:lnTo>
                  <a:lnTo>
                    <a:pt x="7" y="3877"/>
                  </a:lnTo>
                  <a:lnTo>
                    <a:pt x="4" y="3858"/>
                  </a:lnTo>
                  <a:lnTo>
                    <a:pt x="2" y="3841"/>
                  </a:lnTo>
                  <a:lnTo>
                    <a:pt x="0" y="3822"/>
                  </a:lnTo>
                  <a:lnTo>
                    <a:pt x="0" y="3803"/>
                  </a:lnTo>
                  <a:lnTo>
                    <a:pt x="0" y="846"/>
                  </a:lnTo>
                  <a:lnTo>
                    <a:pt x="0" y="827"/>
                  </a:lnTo>
                  <a:lnTo>
                    <a:pt x="2" y="808"/>
                  </a:lnTo>
                  <a:lnTo>
                    <a:pt x="4" y="790"/>
                  </a:lnTo>
                  <a:lnTo>
                    <a:pt x="7" y="772"/>
                  </a:lnTo>
                  <a:lnTo>
                    <a:pt x="11" y="754"/>
                  </a:lnTo>
                  <a:lnTo>
                    <a:pt x="16" y="737"/>
                  </a:lnTo>
                  <a:lnTo>
                    <a:pt x="22" y="720"/>
                  </a:lnTo>
                  <a:lnTo>
                    <a:pt x="29" y="702"/>
                  </a:lnTo>
                  <a:lnTo>
                    <a:pt x="36" y="686"/>
                  </a:lnTo>
                  <a:lnTo>
                    <a:pt x="44" y="670"/>
                  </a:lnTo>
                  <a:lnTo>
                    <a:pt x="53" y="655"/>
                  </a:lnTo>
                  <a:lnTo>
                    <a:pt x="63" y="640"/>
                  </a:lnTo>
                  <a:lnTo>
                    <a:pt x="73" y="625"/>
                  </a:lnTo>
                  <a:lnTo>
                    <a:pt x="84" y="612"/>
                  </a:lnTo>
                  <a:lnTo>
                    <a:pt x="95" y="598"/>
                  </a:lnTo>
                  <a:lnTo>
                    <a:pt x="108" y="585"/>
                  </a:lnTo>
                  <a:lnTo>
                    <a:pt x="121" y="573"/>
                  </a:lnTo>
                  <a:lnTo>
                    <a:pt x="134" y="562"/>
                  </a:lnTo>
                  <a:lnTo>
                    <a:pt x="148" y="550"/>
                  </a:lnTo>
                  <a:lnTo>
                    <a:pt x="162" y="539"/>
                  </a:lnTo>
                  <a:lnTo>
                    <a:pt x="178" y="530"/>
                  </a:lnTo>
                  <a:lnTo>
                    <a:pt x="194" y="521"/>
                  </a:lnTo>
                  <a:lnTo>
                    <a:pt x="209" y="513"/>
                  </a:lnTo>
                  <a:lnTo>
                    <a:pt x="226" y="506"/>
                  </a:lnTo>
                  <a:lnTo>
                    <a:pt x="243" y="499"/>
                  </a:lnTo>
                  <a:lnTo>
                    <a:pt x="259" y="494"/>
                  </a:lnTo>
                  <a:lnTo>
                    <a:pt x="277" y="488"/>
                  </a:lnTo>
                  <a:lnTo>
                    <a:pt x="295" y="484"/>
                  </a:lnTo>
                  <a:lnTo>
                    <a:pt x="313" y="480"/>
                  </a:lnTo>
                  <a:lnTo>
                    <a:pt x="332" y="478"/>
                  </a:lnTo>
                  <a:lnTo>
                    <a:pt x="351" y="477"/>
                  </a:lnTo>
                  <a:lnTo>
                    <a:pt x="370" y="477"/>
                  </a:lnTo>
                  <a:close/>
                  <a:moveTo>
                    <a:pt x="542" y="0"/>
                  </a:moveTo>
                  <a:lnTo>
                    <a:pt x="1703" y="0"/>
                  </a:lnTo>
                  <a:lnTo>
                    <a:pt x="1703" y="350"/>
                  </a:lnTo>
                  <a:lnTo>
                    <a:pt x="542" y="350"/>
                  </a:lnTo>
                  <a:lnTo>
                    <a:pt x="542" y="0"/>
                  </a:lnTo>
                  <a:close/>
                  <a:moveTo>
                    <a:pt x="4019" y="1725"/>
                  </a:moveTo>
                  <a:lnTo>
                    <a:pt x="4019" y="1725"/>
                  </a:lnTo>
                  <a:lnTo>
                    <a:pt x="3983" y="1726"/>
                  </a:lnTo>
                  <a:lnTo>
                    <a:pt x="3946" y="1729"/>
                  </a:lnTo>
                  <a:lnTo>
                    <a:pt x="3910" y="1734"/>
                  </a:lnTo>
                  <a:lnTo>
                    <a:pt x="3874" y="1740"/>
                  </a:lnTo>
                  <a:lnTo>
                    <a:pt x="3840" y="1747"/>
                  </a:lnTo>
                  <a:lnTo>
                    <a:pt x="3806" y="1758"/>
                  </a:lnTo>
                  <a:lnTo>
                    <a:pt x="3773" y="1769"/>
                  </a:lnTo>
                  <a:lnTo>
                    <a:pt x="3740" y="1782"/>
                  </a:lnTo>
                  <a:lnTo>
                    <a:pt x="3708" y="1797"/>
                  </a:lnTo>
                  <a:lnTo>
                    <a:pt x="3677" y="1812"/>
                  </a:lnTo>
                  <a:lnTo>
                    <a:pt x="3647" y="1829"/>
                  </a:lnTo>
                  <a:lnTo>
                    <a:pt x="3618" y="1848"/>
                  </a:lnTo>
                  <a:lnTo>
                    <a:pt x="3590" y="1868"/>
                  </a:lnTo>
                  <a:lnTo>
                    <a:pt x="3563" y="1889"/>
                  </a:lnTo>
                  <a:lnTo>
                    <a:pt x="3537" y="1911"/>
                  </a:lnTo>
                  <a:lnTo>
                    <a:pt x="3512" y="1936"/>
                  </a:lnTo>
                  <a:lnTo>
                    <a:pt x="3488" y="1960"/>
                  </a:lnTo>
                  <a:lnTo>
                    <a:pt x="3465" y="1987"/>
                  </a:lnTo>
                  <a:lnTo>
                    <a:pt x="3444" y="2014"/>
                  </a:lnTo>
                  <a:lnTo>
                    <a:pt x="3424" y="2042"/>
                  </a:lnTo>
                  <a:lnTo>
                    <a:pt x="3405" y="2071"/>
                  </a:lnTo>
                  <a:lnTo>
                    <a:pt x="3388" y="2101"/>
                  </a:lnTo>
                  <a:lnTo>
                    <a:pt x="3372" y="2132"/>
                  </a:lnTo>
                  <a:lnTo>
                    <a:pt x="3358" y="2164"/>
                  </a:lnTo>
                  <a:lnTo>
                    <a:pt x="3345" y="2197"/>
                  </a:lnTo>
                  <a:lnTo>
                    <a:pt x="3334" y="2230"/>
                  </a:lnTo>
                  <a:lnTo>
                    <a:pt x="3324" y="2264"/>
                  </a:lnTo>
                  <a:lnTo>
                    <a:pt x="3316" y="2298"/>
                  </a:lnTo>
                  <a:lnTo>
                    <a:pt x="3309" y="2334"/>
                  </a:lnTo>
                  <a:lnTo>
                    <a:pt x="3305" y="2369"/>
                  </a:lnTo>
                  <a:lnTo>
                    <a:pt x="3303" y="2406"/>
                  </a:lnTo>
                  <a:lnTo>
                    <a:pt x="3302" y="2443"/>
                  </a:lnTo>
                  <a:lnTo>
                    <a:pt x="3303" y="2480"/>
                  </a:lnTo>
                  <a:lnTo>
                    <a:pt x="3305" y="2517"/>
                  </a:lnTo>
                  <a:lnTo>
                    <a:pt x="3309" y="2552"/>
                  </a:lnTo>
                  <a:lnTo>
                    <a:pt x="3316" y="2587"/>
                  </a:lnTo>
                  <a:lnTo>
                    <a:pt x="3324" y="2622"/>
                  </a:lnTo>
                  <a:lnTo>
                    <a:pt x="3334" y="2656"/>
                  </a:lnTo>
                  <a:lnTo>
                    <a:pt x="3345" y="2689"/>
                  </a:lnTo>
                  <a:lnTo>
                    <a:pt x="3358" y="2722"/>
                  </a:lnTo>
                  <a:lnTo>
                    <a:pt x="3372" y="2754"/>
                  </a:lnTo>
                  <a:lnTo>
                    <a:pt x="3388" y="2784"/>
                  </a:lnTo>
                  <a:lnTo>
                    <a:pt x="3405" y="2814"/>
                  </a:lnTo>
                  <a:lnTo>
                    <a:pt x="3424" y="2843"/>
                  </a:lnTo>
                  <a:lnTo>
                    <a:pt x="3444" y="2872"/>
                  </a:lnTo>
                  <a:lnTo>
                    <a:pt x="3465" y="2899"/>
                  </a:lnTo>
                  <a:lnTo>
                    <a:pt x="3488" y="2924"/>
                  </a:lnTo>
                  <a:lnTo>
                    <a:pt x="3512" y="2950"/>
                  </a:lnTo>
                  <a:lnTo>
                    <a:pt x="3537" y="2973"/>
                  </a:lnTo>
                  <a:lnTo>
                    <a:pt x="3563" y="2997"/>
                  </a:lnTo>
                  <a:lnTo>
                    <a:pt x="3590" y="3018"/>
                  </a:lnTo>
                  <a:lnTo>
                    <a:pt x="3618" y="3038"/>
                  </a:lnTo>
                  <a:lnTo>
                    <a:pt x="3647" y="3056"/>
                  </a:lnTo>
                  <a:lnTo>
                    <a:pt x="3677" y="3074"/>
                  </a:lnTo>
                  <a:lnTo>
                    <a:pt x="3708" y="3089"/>
                  </a:lnTo>
                  <a:lnTo>
                    <a:pt x="3740" y="3104"/>
                  </a:lnTo>
                  <a:lnTo>
                    <a:pt x="3773" y="3117"/>
                  </a:lnTo>
                  <a:lnTo>
                    <a:pt x="3806" y="3128"/>
                  </a:lnTo>
                  <a:lnTo>
                    <a:pt x="3840" y="3137"/>
                  </a:lnTo>
                  <a:lnTo>
                    <a:pt x="3874" y="3145"/>
                  </a:lnTo>
                  <a:lnTo>
                    <a:pt x="3910" y="3152"/>
                  </a:lnTo>
                  <a:lnTo>
                    <a:pt x="3946" y="3156"/>
                  </a:lnTo>
                  <a:lnTo>
                    <a:pt x="3983" y="3160"/>
                  </a:lnTo>
                  <a:lnTo>
                    <a:pt x="4019" y="3161"/>
                  </a:lnTo>
                  <a:lnTo>
                    <a:pt x="4056" y="3160"/>
                  </a:lnTo>
                  <a:lnTo>
                    <a:pt x="4092" y="3156"/>
                  </a:lnTo>
                  <a:lnTo>
                    <a:pt x="4129" y="3152"/>
                  </a:lnTo>
                  <a:lnTo>
                    <a:pt x="4163" y="3145"/>
                  </a:lnTo>
                  <a:lnTo>
                    <a:pt x="4198" y="3137"/>
                  </a:lnTo>
                  <a:lnTo>
                    <a:pt x="4232" y="3128"/>
                  </a:lnTo>
                  <a:lnTo>
                    <a:pt x="4266" y="3117"/>
                  </a:lnTo>
                  <a:lnTo>
                    <a:pt x="4298" y="3104"/>
                  </a:lnTo>
                  <a:lnTo>
                    <a:pt x="4329" y="3089"/>
                  </a:lnTo>
                  <a:lnTo>
                    <a:pt x="4361" y="3074"/>
                  </a:lnTo>
                  <a:lnTo>
                    <a:pt x="4391" y="3056"/>
                  </a:lnTo>
                  <a:lnTo>
                    <a:pt x="4420" y="3038"/>
                  </a:lnTo>
                  <a:lnTo>
                    <a:pt x="4447" y="3018"/>
                  </a:lnTo>
                  <a:lnTo>
                    <a:pt x="4475" y="2997"/>
                  </a:lnTo>
                  <a:lnTo>
                    <a:pt x="4501" y="2973"/>
                  </a:lnTo>
                  <a:lnTo>
                    <a:pt x="4527" y="2950"/>
                  </a:lnTo>
                  <a:lnTo>
                    <a:pt x="4550" y="2924"/>
                  </a:lnTo>
                  <a:lnTo>
                    <a:pt x="4572" y="2899"/>
                  </a:lnTo>
                  <a:lnTo>
                    <a:pt x="4595" y="2872"/>
                  </a:lnTo>
                  <a:lnTo>
                    <a:pt x="4614" y="2843"/>
                  </a:lnTo>
                  <a:lnTo>
                    <a:pt x="4633" y="2814"/>
                  </a:lnTo>
                  <a:lnTo>
                    <a:pt x="4650" y="2784"/>
                  </a:lnTo>
                  <a:lnTo>
                    <a:pt x="4666" y="2754"/>
                  </a:lnTo>
                  <a:lnTo>
                    <a:pt x="4680" y="2722"/>
                  </a:lnTo>
                  <a:lnTo>
                    <a:pt x="4693" y="2689"/>
                  </a:lnTo>
                  <a:lnTo>
                    <a:pt x="4705" y="2656"/>
                  </a:lnTo>
                  <a:lnTo>
                    <a:pt x="4714" y="2622"/>
                  </a:lnTo>
                  <a:lnTo>
                    <a:pt x="4722" y="2587"/>
                  </a:lnTo>
                  <a:lnTo>
                    <a:pt x="4728" y="2552"/>
                  </a:lnTo>
                  <a:lnTo>
                    <a:pt x="4733" y="2517"/>
                  </a:lnTo>
                  <a:lnTo>
                    <a:pt x="4736" y="2480"/>
                  </a:lnTo>
                  <a:lnTo>
                    <a:pt x="4736" y="2443"/>
                  </a:lnTo>
                  <a:lnTo>
                    <a:pt x="4736" y="2406"/>
                  </a:lnTo>
                  <a:lnTo>
                    <a:pt x="4733" y="2369"/>
                  </a:lnTo>
                  <a:lnTo>
                    <a:pt x="4728" y="2334"/>
                  </a:lnTo>
                  <a:lnTo>
                    <a:pt x="4722" y="2298"/>
                  </a:lnTo>
                  <a:lnTo>
                    <a:pt x="4714" y="2264"/>
                  </a:lnTo>
                  <a:lnTo>
                    <a:pt x="4705" y="2230"/>
                  </a:lnTo>
                  <a:lnTo>
                    <a:pt x="4693" y="2197"/>
                  </a:lnTo>
                  <a:lnTo>
                    <a:pt x="4680" y="2164"/>
                  </a:lnTo>
                  <a:lnTo>
                    <a:pt x="4666" y="2132"/>
                  </a:lnTo>
                  <a:lnTo>
                    <a:pt x="4650" y="2101"/>
                  </a:lnTo>
                  <a:lnTo>
                    <a:pt x="4633" y="2071"/>
                  </a:lnTo>
                  <a:lnTo>
                    <a:pt x="4614" y="2042"/>
                  </a:lnTo>
                  <a:lnTo>
                    <a:pt x="4595" y="2014"/>
                  </a:lnTo>
                  <a:lnTo>
                    <a:pt x="4572" y="1987"/>
                  </a:lnTo>
                  <a:lnTo>
                    <a:pt x="4550" y="1960"/>
                  </a:lnTo>
                  <a:lnTo>
                    <a:pt x="4527" y="1936"/>
                  </a:lnTo>
                  <a:lnTo>
                    <a:pt x="4501" y="1911"/>
                  </a:lnTo>
                  <a:lnTo>
                    <a:pt x="4475" y="1889"/>
                  </a:lnTo>
                  <a:lnTo>
                    <a:pt x="4447" y="1868"/>
                  </a:lnTo>
                  <a:lnTo>
                    <a:pt x="4420" y="1848"/>
                  </a:lnTo>
                  <a:lnTo>
                    <a:pt x="4391" y="1829"/>
                  </a:lnTo>
                  <a:lnTo>
                    <a:pt x="4361" y="1812"/>
                  </a:lnTo>
                  <a:lnTo>
                    <a:pt x="4329" y="1797"/>
                  </a:lnTo>
                  <a:lnTo>
                    <a:pt x="4298" y="1782"/>
                  </a:lnTo>
                  <a:lnTo>
                    <a:pt x="4266" y="1769"/>
                  </a:lnTo>
                  <a:lnTo>
                    <a:pt x="4232" y="1758"/>
                  </a:lnTo>
                  <a:lnTo>
                    <a:pt x="4198" y="1747"/>
                  </a:lnTo>
                  <a:lnTo>
                    <a:pt x="4163" y="1740"/>
                  </a:lnTo>
                  <a:lnTo>
                    <a:pt x="4129" y="1734"/>
                  </a:lnTo>
                  <a:lnTo>
                    <a:pt x="4092" y="1729"/>
                  </a:lnTo>
                  <a:lnTo>
                    <a:pt x="4056" y="1726"/>
                  </a:lnTo>
                  <a:lnTo>
                    <a:pt x="4019" y="1725"/>
                  </a:lnTo>
                  <a:close/>
                  <a:moveTo>
                    <a:pt x="1375" y="838"/>
                  </a:moveTo>
                  <a:lnTo>
                    <a:pt x="1375" y="3754"/>
                  </a:lnTo>
                  <a:lnTo>
                    <a:pt x="1591" y="3754"/>
                  </a:lnTo>
                  <a:lnTo>
                    <a:pt x="1591" y="838"/>
                  </a:lnTo>
                  <a:lnTo>
                    <a:pt x="1375" y="838"/>
                  </a:lnTo>
                  <a:close/>
                  <a:moveTo>
                    <a:pt x="1841" y="690"/>
                  </a:moveTo>
                  <a:lnTo>
                    <a:pt x="1841" y="1260"/>
                  </a:lnTo>
                  <a:lnTo>
                    <a:pt x="2899" y="1260"/>
                  </a:lnTo>
                  <a:lnTo>
                    <a:pt x="2899" y="690"/>
                  </a:lnTo>
                  <a:lnTo>
                    <a:pt x="1841" y="690"/>
                  </a:lnTo>
                  <a:close/>
                  <a:moveTo>
                    <a:pt x="4019" y="1003"/>
                  </a:moveTo>
                  <a:lnTo>
                    <a:pt x="4019" y="1003"/>
                  </a:lnTo>
                  <a:lnTo>
                    <a:pt x="3982" y="1004"/>
                  </a:lnTo>
                  <a:lnTo>
                    <a:pt x="3945" y="1005"/>
                  </a:lnTo>
                  <a:lnTo>
                    <a:pt x="3908" y="1007"/>
                  </a:lnTo>
                  <a:lnTo>
                    <a:pt x="3872" y="1011"/>
                  </a:lnTo>
                  <a:lnTo>
                    <a:pt x="3835" y="1015"/>
                  </a:lnTo>
                  <a:lnTo>
                    <a:pt x="3800" y="1020"/>
                  </a:lnTo>
                  <a:lnTo>
                    <a:pt x="3764" y="1026"/>
                  </a:lnTo>
                  <a:lnTo>
                    <a:pt x="3728" y="1033"/>
                  </a:lnTo>
                  <a:lnTo>
                    <a:pt x="3694" y="1040"/>
                  </a:lnTo>
                  <a:lnTo>
                    <a:pt x="3659" y="1049"/>
                  </a:lnTo>
                  <a:lnTo>
                    <a:pt x="3625" y="1058"/>
                  </a:lnTo>
                  <a:lnTo>
                    <a:pt x="3591" y="1068"/>
                  </a:lnTo>
                  <a:lnTo>
                    <a:pt x="3558" y="1079"/>
                  </a:lnTo>
                  <a:lnTo>
                    <a:pt x="3524" y="1091"/>
                  </a:lnTo>
                  <a:lnTo>
                    <a:pt x="3491" y="1103"/>
                  </a:lnTo>
                  <a:lnTo>
                    <a:pt x="3459" y="1117"/>
                  </a:lnTo>
                  <a:lnTo>
                    <a:pt x="3426" y="1130"/>
                  </a:lnTo>
                  <a:lnTo>
                    <a:pt x="3395" y="1146"/>
                  </a:lnTo>
                  <a:lnTo>
                    <a:pt x="3364" y="1161"/>
                  </a:lnTo>
                  <a:lnTo>
                    <a:pt x="3333" y="1177"/>
                  </a:lnTo>
                  <a:lnTo>
                    <a:pt x="3303" y="1194"/>
                  </a:lnTo>
                  <a:lnTo>
                    <a:pt x="3273" y="1211"/>
                  </a:lnTo>
                  <a:lnTo>
                    <a:pt x="3244" y="1230"/>
                  </a:lnTo>
                  <a:lnTo>
                    <a:pt x="3215" y="1249"/>
                  </a:lnTo>
                  <a:lnTo>
                    <a:pt x="3186" y="1269"/>
                  </a:lnTo>
                  <a:lnTo>
                    <a:pt x="3158" y="1289"/>
                  </a:lnTo>
                  <a:lnTo>
                    <a:pt x="3130" y="1311"/>
                  </a:lnTo>
                  <a:lnTo>
                    <a:pt x="3103" y="1332"/>
                  </a:lnTo>
                  <a:lnTo>
                    <a:pt x="3077" y="1354"/>
                  </a:lnTo>
                  <a:lnTo>
                    <a:pt x="3051" y="1377"/>
                  </a:lnTo>
                  <a:lnTo>
                    <a:pt x="3026" y="1401"/>
                  </a:lnTo>
                  <a:lnTo>
                    <a:pt x="3001" y="1425"/>
                  </a:lnTo>
                  <a:lnTo>
                    <a:pt x="2977" y="1450"/>
                  </a:lnTo>
                  <a:lnTo>
                    <a:pt x="2954" y="1474"/>
                  </a:lnTo>
                  <a:lnTo>
                    <a:pt x="2930" y="1501"/>
                  </a:lnTo>
                  <a:lnTo>
                    <a:pt x="2908" y="1527"/>
                  </a:lnTo>
                  <a:lnTo>
                    <a:pt x="2887" y="1554"/>
                  </a:lnTo>
                  <a:lnTo>
                    <a:pt x="2866" y="1581"/>
                  </a:lnTo>
                  <a:lnTo>
                    <a:pt x="2844" y="1609"/>
                  </a:lnTo>
                  <a:lnTo>
                    <a:pt x="2826" y="1638"/>
                  </a:lnTo>
                  <a:lnTo>
                    <a:pt x="2807" y="1667"/>
                  </a:lnTo>
                  <a:lnTo>
                    <a:pt x="2788" y="1696"/>
                  </a:lnTo>
                  <a:lnTo>
                    <a:pt x="2770" y="1726"/>
                  </a:lnTo>
                  <a:lnTo>
                    <a:pt x="2753" y="1756"/>
                  </a:lnTo>
                  <a:lnTo>
                    <a:pt x="2737" y="1788"/>
                  </a:lnTo>
                  <a:lnTo>
                    <a:pt x="2722" y="1819"/>
                  </a:lnTo>
                  <a:lnTo>
                    <a:pt x="2706" y="1850"/>
                  </a:lnTo>
                  <a:lnTo>
                    <a:pt x="2693" y="1882"/>
                  </a:lnTo>
                  <a:lnTo>
                    <a:pt x="2679" y="1915"/>
                  </a:lnTo>
                  <a:lnTo>
                    <a:pt x="2667" y="1948"/>
                  </a:lnTo>
                  <a:lnTo>
                    <a:pt x="2655" y="1982"/>
                  </a:lnTo>
                  <a:lnTo>
                    <a:pt x="2644" y="2015"/>
                  </a:lnTo>
                  <a:lnTo>
                    <a:pt x="2634" y="2048"/>
                  </a:lnTo>
                  <a:lnTo>
                    <a:pt x="2625" y="2083"/>
                  </a:lnTo>
                  <a:lnTo>
                    <a:pt x="2616" y="2118"/>
                  </a:lnTo>
                  <a:lnTo>
                    <a:pt x="2609" y="2153"/>
                  </a:lnTo>
                  <a:lnTo>
                    <a:pt x="2601" y="2188"/>
                  </a:lnTo>
                  <a:lnTo>
                    <a:pt x="2596" y="2223"/>
                  </a:lnTo>
                  <a:lnTo>
                    <a:pt x="2591" y="2259"/>
                  </a:lnTo>
                  <a:lnTo>
                    <a:pt x="2587" y="2296"/>
                  </a:lnTo>
                  <a:lnTo>
                    <a:pt x="2584" y="2332"/>
                  </a:lnTo>
                  <a:lnTo>
                    <a:pt x="2581" y="2368"/>
                  </a:lnTo>
                  <a:lnTo>
                    <a:pt x="2580" y="2405"/>
                  </a:lnTo>
                  <a:lnTo>
                    <a:pt x="2579" y="2443"/>
                  </a:lnTo>
                  <a:lnTo>
                    <a:pt x="2580" y="2480"/>
                  </a:lnTo>
                  <a:lnTo>
                    <a:pt x="2581" y="2517"/>
                  </a:lnTo>
                  <a:lnTo>
                    <a:pt x="2584" y="2553"/>
                  </a:lnTo>
                  <a:lnTo>
                    <a:pt x="2587" y="2590"/>
                  </a:lnTo>
                  <a:lnTo>
                    <a:pt x="2591" y="2626"/>
                  </a:lnTo>
                  <a:lnTo>
                    <a:pt x="2596" y="2661"/>
                  </a:lnTo>
                  <a:lnTo>
                    <a:pt x="2601" y="2697"/>
                  </a:lnTo>
                  <a:lnTo>
                    <a:pt x="2609" y="2733"/>
                  </a:lnTo>
                  <a:lnTo>
                    <a:pt x="2616" y="2767"/>
                  </a:lnTo>
                  <a:lnTo>
                    <a:pt x="2625" y="2803"/>
                  </a:lnTo>
                  <a:lnTo>
                    <a:pt x="2634" y="2836"/>
                  </a:lnTo>
                  <a:lnTo>
                    <a:pt x="2644" y="2871"/>
                  </a:lnTo>
                  <a:lnTo>
                    <a:pt x="2655" y="2904"/>
                  </a:lnTo>
                  <a:lnTo>
                    <a:pt x="2667" y="2938"/>
                  </a:lnTo>
                  <a:lnTo>
                    <a:pt x="2679" y="2970"/>
                  </a:lnTo>
                  <a:lnTo>
                    <a:pt x="2693" y="3004"/>
                  </a:lnTo>
                  <a:lnTo>
                    <a:pt x="2706" y="3035"/>
                  </a:lnTo>
                  <a:lnTo>
                    <a:pt x="2722" y="3067"/>
                  </a:lnTo>
                  <a:lnTo>
                    <a:pt x="2737" y="3098"/>
                  </a:lnTo>
                  <a:lnTo>
                    <a:pt x="2753" y="3128"/>
                  </a:lnTo>
                  <a:lnTo>
                    <a:pt x="2770" y="3160"/>
                  </a:lnTo>
                  <a:lnTo>
                    <a:pt x="2788" y="3189"/>
                  </a:lnTo>
                  <a:lnTo>
                    <a:pt x="2807" y="3219"/>
                  </a:lnTo>
                  <a:lnTo>
                    <a:pt x="2826" y="3248"/>
                  </a:lnTo>
                  <a:lnTo>
                    <a:pt x="2844" y="3276"/>
                  </a:lnTo>
                  <a:lnTo>
                    <a:pt x="2866" y="3305"/>
                  </a:lnTo>
                  <a:lnTo>
                    <a:pt x="2887" y="3331"/>
                  </a:lnTo>
                  <a:lnTo>
                    <a:pt x="2908" y="3358"/>
                  </a:lnTo>
                  <a:lnTo>
                    <a:pt x="2930" y="3385"/>
                  </a:lnTo>
                  <a:lnTo>
                    <a:pt x="2954" y="3410"/>
                  </a:lnTo>
                  <a:lnTo>
                    <a:pt x="2977" y="3436"/>
                  </a:lnTo>
                  <a:lnTo>
                    <a:pt x="3001" y="3461"/>
                  </a:lnTo>
                  <a:lnTo>
                    <a:pt x="3026" y="3485"/>
                  </a:lnTo>
                  <a:lnTo>
                    <a:pt x="3051" y="3508"/>
                  </a:lnTo>
                  <a:lnTo>
                    <a:pt x="3077" y="3531"/>
                  </a:lnTo>
                  <a:lnTo>
                    <a:pt x="3103" y="3553"/>
                  </a:lnTo>
                  <a:lnTo>
                    <a:pt x="3130" y="3575"/>
                  </a:lnTo>
                  <a:lnTo>
                    <a:pt x="3158" y="3597"/>
                  </a:lnTo>
                  <a:lnTo>
                    <a:pt x="3186" y="3617"/>
                  </a:lnTo>
                  <a:lnTo>
                    <a:pt x="3215" y="3637"/>
                  </a:lnTo>
                  <a:lnTo>
                    <a:pt x="3244" y="3656"/>
                  </a:lnTo>
                  <a:lnTo>
                    <a:pt x="3273" y="3673"/>
                  </a:lnTo>
                  <a:lnTo>
                    <a:pt x="3303" y="3691"/>
                  </a:lnTo>
                  <a:lnTo>
                    <a:pt x="3333" y="3708"/>
                  </a:lnTo>
                  <a:lnTo>
                    <a:pt x="3364" y="3725"/>
                  </a:lnTo>
                  <a:lnTo>
                    <a:pt x="3395" y="3740"/>
                  </a:lnTo>
                  <a:lnTo>
                    <a:pt x="3426" y="3755"/>
                  </a:lnTo>
                  <a:lnTo>
                    <a:pt x="3459" y="3769"/>
                  </a:lnTo>
                  <a:lnTo>
                    <a:pt x="3491" y="3783"/>
                  </a:lnTo>
                  <a:lnTo>
                    <a:pt x="3524" y="3795"/>
                  </a:lnTo>
                  <a:lnTo>
                    <a:pt x="3558" y="3806"/>
                  </a:lnTo>
                  <a:lnTo>
                    <a:pt x="3591" y="3817"/>
                  </a:lnTo>
                  <a:lnTo>
                    <a:pt x="3625" y="3827"/>
                  </a:lnTo>
                  <a:lnTo>
                    <a:pt x="3659" y="3837"/>
                  </a:lnTo>
                  <a:lnTo>
                    <a:pt x="3694" y="3845"/>
                  </a:lnTo>
                  <a:lnTo>
                    <a:pt x="3728" y="3853"/>
                  </a:lnTo>
                  <a:lnTo>
                    <a:pt x="3764" y="3860"/>
                  </a:lnTo>
                  <a:lnTo>
                    <a:pt x="3800" y="3865"/>
                  </a:lnTo>
                  <a:lnTo>
                    <a:pt x="3835" y="3871"/>
                  </a:lnTo>
                  <a:lnTo>
                    <a:pt x="3872" y="3875"/>
                  </a:lnTo>
                  <a:lnTo>
                    <a:pt x="3908" y="3879"/>
                  </a:lnTo>
                  <a:lnTo>
                    <a:pt x="3945" y="3881"/>
                  </a:lnTo>
                  <a:lnTo>
                    <a:pt x="3982" y="3882"/>
                  </a:lnTo>
                  <a:lnTo>
                    <a:pt x="4019" y="3882"/>
                  </a:lnTo>
                  <a:lnTo>
                    <a:pt x="4056" y="3882"/>
                  </a:lnTo>
                  <a:lnTo>
                    <a:pt x="4093" y="3881"/>
                  </a:lnTo>
                  <a:lnTo>
                    <a:pt x="4130" y="3879"/>
                  </a:lnTo>
                  <a:lnTo>
                    <a:pt x="4167" y="3875"/>
                  </a:lnTo>
                  <a:lnTo>
                    <a:pt x="4202" y="3871"/>
                  </a:lnTo>
                  <a:lnTo>
                    <a:pt x="4238" y="3865"/>
                  </a:lnTo>
                  <a:lnTo>
                    <a:pt x="4274" y="3860"/>
                  </a:lnTo>
                  <a:lnTo>
                    <a:pt x="4309" y="3853"/>
                  </a:lnTo>
                  <a:lnTo>
                    <a:pt x="4344" y="3845"/>
                  </a:lnTo>
                  <a:lnTo>
                    <a:pt x="4378" y="3837"/>
                  </a:lnTo>
                  <a:lnTo>
                    <a:pt x="4413" y="3827"/>
                  </a:lnTo>
                  <a:lnTo>
                    <a:pt x="4447" y="3817"/>
                  </a:lnTo>
                  <a:lnTo>
                    <a:pt x="4481" y="3806"/>
                  </a:lnTo>
                  <a:lnTo>
                    <a:pt x="4514" y="3795"/>
                  </a:lnTo>
                  <a:lnTo>
                    <a:pt x="4547" y="3783"/>
                  </a:lnTo>
                  <a:lnTo>
                    <a:pt x="4579" y="3769"/>
                  </a:lnTo>
                  <a:lnTo>
                    <a:pt x="4611" y="3755"/>
                  </a:lnTo>
                  <a:lnTo>
                    <a:pt x="4644" y="3740"/>
                  </a:lnTo>
                  <a:lnTo>
                    <a:pt x="4675" y="3725"/>
                  </a:lnTo>
                  <a:lnTo>
                    <a:pt x="4705" y="3708"/>
                  </a:lnTo>
                  <a:lnTo>
                    <a:pt x="4736" y="3691"/>
                  </a:lnTo>
                  <a:lnTo>
                    <a:pt x="4765" y="3673"/>
                  </a:lnTo>
                  <a:lnTo>
                    <a:pt x="4795" y="3656"/>
                  </a:lnTo>
                  <a:lnTo>
                    <a:pt x="4824" y="3637"/>
                  </a:lnTo>
                  <a:lnTo>
                    <a:pt x="4852" y="3617"/>
                  </a:lnTo>
                  <a:lnTo>
                    <a:pt x="4880" y="3597"/>
                  </a:lnTo>
                  <a:lnTo>
                    <a:pt x="4908" y="3575"/>
                  </a:lnTo>
                  <a:lnTo>
                    <a:pt x="4935" y="3553"/>
                  </a:lnTo>
                  <a:lnTo>
                    <a:pt x="4961" y="3531"/>
                  </a:lnTo>
                  <a:lnTo>
                    <a:pt x="4987" y="3508"/>
                  </a:lnTo>
                  <a:lnTo>
                    <a:pt x="5013" y="3485"/>
                  </a:lnTo>
                  <a:lnTo>
                    <a:pt x="5037" y="3461"/>
                  </a:lnTo>
                  <a:lnTo>
                    <a:pt x="5061" y="3436"/>
                  </a:lnTo>
                  <a:lnTo>
                    <a:pt x="5085" y="3410"/>
                  </a:lnTo>
                  <a:lnTo>
                    <a:pt x="5107" y="3385"/>
                  </a:lnTo>
                  <a:lnTo>
                    <a:pt x="5130" y="3358"/>
                  </a:lnTo>
                  <a:lnTo>
                    <a:pt x="5152" y="3331"/>
                  </a:lnTo>
                  <a:lnTo>
                    <a:pt x="5173" y="3305"/>
                  </a:lnTo>
                  <a:lnTo>
                    <a:pt x="5193" y="3276"/>
                  </a:lnTo>
                  <a:lnTo>
                    <a:pt x="5213" y="3248"/>
                  </a:lnTo>
                  <a:lnTo>
                    <a:pt x="5232" y="3219"/>
                  </a:lnTo>
                  <a:lnTo>
                    <a:pt x="5250" y="3189"/>
                  </a:lnTo>
                  <a:lnTo>
                    <a:pt x="5268" y="3160"/>
                  </a:lnTo>
                  <a:lnTo>
                    <a:pt x="5285" y="3128"/>
                  </a:lnTo>
                  <a:lnTo>
                    <a:pt x="5301" y="3098"/>
                  </a:lnTo>
                  <a:lnTo>
                    <a:pt x="5317" y="3067"/>
                  </a:lnTo>
                  <a:lnTo>
                    <a:pt x="5331" y="3035"/>
                  </a:lnTo>
                  <a:lnTo>
                    <a:pt x="5346" y="3004"/>
                  </a:lnTo>
                  <a:lnTo>
                    <a:pt x="5359" y="2970"/>
                  </a:lnTo>
                  <a:lnTo>
                    <a:pt x="5372" y="2938"/>
                  </a:lnTo>
                  <a:lnTo>
                    <a:pt x="5383" y="2904"/>
                  </a:lnTo>
                  <a:lnTo>
                    <a:pt x="5394" y="2871"/>
                  </a:lnTo>
                  <a:lnTo>
                    <a:pt x="5404" y="2836"/>
                  </a:lnTo>
                  <a:lnTo>
                    <a:pt x="5414" y="2803"/>
                  </a:lnTo>
                  <a:lnTo>
                    <a:pt x="5422" y="2767"/>
                  </a:lnTo>
                  <a:lnTo>
                    <a:pt x="5430" y="2733"/>
                  </a:lnTo>
                  <a:lnTo>
                    <a:pt x="5436" y="2697"/>
                  </a:lnTo>
                  <a:lnTo>
                    <a:pt x="5442" y="2661"/>
                  </a:lnTo>
                  <a:lnTo>
                    <a:pt x="5447" y="2626"/>
                  </a:lnTo>
                  <a:lnTo>
                    <a:pt x="5452" y="2590"/>
                  </a:lnTo>
                  <a:lnTo>
                    <a:pt x="5454" y="2553"/>
                  </a:lnTo>
                  <a:lnTo>
                    <a:pt x="5457" y="2517"/>
                  </a:lnTo>
                  <a:lnTo>
                    <a:pt x="5459" y="2480"/>
                  </a:lnTo>
                  <a:lnTo>
                    <a:pt x="5459" y="2443"/>
                  </a:lnTo>
                  <a:lnTo>
                    <a:pt x="5459" y="2405"/>
                  </a:lnTo>
                  <a:lnTo>
                    <a:pt x="5457" y="2368"/>
                  </a:lnTo>
                  <a:lnTo>
                    <a:pt x="5454" y="2332"/>
                  </a:lnTo>
                  <a:lnTo>
                    <a:pt x="5452" y="2296"/>
                  </a:lnTo>
                  <a:lnTo>
                    <a:pt x="5447" y="2259"/>
                  </a:lnTo>
                  <a:lnTo>
                    <a:pt x="5442" y="2223"/>
                  </a:lnTo>
                  <a:lnTo>
                    <a:pt x="5436" y="2188"/>
                  </a:lnTo>
                  <a:lnTo>
                    <a:pt x="5430" y="2153"/>
                  </a:lnTo>
                  <a:lnTo>
                    <a:pt x="5422" y="2118"/>
                  </a:lnTo>
                  <a:lnTo>
                    <a:pt x="5414" y="2083"/>
                  </a:lnTo>
                  <a:lnTo>
                    <a:pt x="5404" y="2048"/>
                  </a:lnTo>
                  <a:lnTo>
                    <a:pt x="5394" y="2015"/>
                  </a:lnTo>
                  <a:lnTo>
                    <a:pt x="5383" y="1982"/>
                  </a:lnTo>
                  <a:lnTo>
                    <a:pt x="5372" y="1948"/>
                  </a:lnTo>
                  <a:lnTo>
                    <a:pt x="5359" y="1915"/>
                  </a:lnTo>
                  <a:lnTo>
                    <a:pt x="5346" y="1882"/>
                  </a:lnTo>
                  <a:lnTo>
                    <a:pt x="5331" y="1850"/>
                  </a:lnTo>
                  <a:lnTo>
                    <a:pt x="5317" y="1819"/>
                  </a:lnTo>
                  <a:lnTo>
                    <a:pt x="5301" y="1788"/>
                  </a:lnTo>
                  <a:lnTo>
                    <a:pt x="5285" y="1756"/>
                  </a:lnTo>
                  <a:lnTo>
                    <a:pt x="5268" y="1726"/>
                  </a:lnTo>
                  <a:lnTo>
                    <a:pt x="5250" y="1696"/>
                  </a:lnTo>
                  <a:lnTo>
                    <a:pt x="5232" y="1667"/>
                  </a:lnTo>
                  <a:lnTo>
                    <a:pt x="5213" y="1638"/>
                  </a:lnTo>
                  <a:lnTo>
                    <a:pt x="5193" y="1609"/>
                  </a:lnTo>
                  <a:lnTo>
                    <a:pt x="5173" y="1581"/>
                  </a:lnTo>
                  <a:lnTo>
                    <a:pt x="5152" y="1554"/>
                  </a:lnTo>
                  <a:lnTo>
                    <a:pt x="5130" y="1527"/>
                  </a:lnTo>
                  <a:lnTo>
                    <a:pt x="5107" y="1501"/>
                  </a:lnTo>
                  <a:lnTo>
                    <a:pt x="5085" y="1474"/>
                  </a:lnTo>
                  <a:lnTo>
                    <a:pt x="5061" y="1450"/>
                  </a:lnTo>
                  <a:lnTo>
                    <a:pt x="5037" y="1425"/>
                  </a:lnTo>
                  <a:lnTo>
                    <a:pt x="5013" y="1401"/>
                  </a:lnTo>
                  <a:lnTo>
                    <a:pt x="4987" y="1377"/>
                  </a:lnTo>
                  <a:lnTo>
                    <a:pt x="4961" y="1354"/>
                  </a:lnTo>
                  <a:lnTo>
                    <a:pt x="4935" y="1332"/>
                  </a:lnTo>
                  <a:lnTo>
                    <a:pt x="4908" y="1311"/>
                  </a:lnTo>
                  <a:lnTo>
                    <a:pt x="4880" y="1289"/>
                  </a:lnTo>
                  <a:lnTo>
                    <a:pt x="4852" y="1269"/>
                  </a:lnTo>
                  <a:lnTo>
                    <a:pt x="4824" y="1249"/>
                  </a:lnTo>
                  <a:lnTo>
                    <a:pt x="4795" y="1230"/>
                  </a:lnTo>
                  <a:lnTo>
                    <a:pt x="4765" y="1211"/>
                  </a:lnTo>
                  <a:lnTo>
                    <a:pt x="4736" y="1194"/>
                  </a:lnTo>
                  <a:lnTo>
                    <a:pt x="4705" y="1177"/>
                  </a:lnTo>
                  <a:lnTo>
                    <a:pt x="4675" y="1161"/>
                  </a:lnTo>
                  <a:lnTo>
                    <a:pt x="4644" y="1146"/>
                  </a:lnTo>
                  <a:lnTo>
                    <a:pt x="4611" y="1130"/>
                  </a:lnTo>
                  <a:lnTo>
                    <a:pt x="4579" y="1117"/>
                  </a:lnTo>
                  <a:lnTo>
                    <a:pt x="4547" y="1103"/>
                  </a:lnTo>
                  <a:lnTo>
                    <a:pt x="4514" y="1091"/>
                  </a:lnTo>
                  <a:lnTo>
                    <a:pt x="4481" y="1079"/>
                  </a:lnTo>
                  <a:lnTo>
                    <a:pt x="4447" y="1068"/>
                  </a:lnTo>
                  <a:lnTo>
                    <a:pt x="4413" y="1058"/>
                  </a:lnTo>
                  <a:lnTo>
                    <a:pt x="4378" y="1049"/>
                  </a:lnTo>
                  <a:lnTo>
                    <a:pt x="4344" y="1040"/>
                  </a:lnTo>
                  <a:lnTo>
                    <a:pt x="4309" y="1033"/>
                  </a:lnTo>
                  <a:lnTo>
                    <a:pt x="4274" y="1026"/>
                  </a:lnTo>
                  <a:lnTo>
                    <a:pt x="4238" y="1020"/>
                  </a:lnTo>
                  <a:lnTo>
                    <a:pt x="4202" y="1015"/>
                  </a:lnTo>
                  <a:lnTo>
                    <a:pt x="4167" y="1011"/>
                  </a:lnTo>
                  <a:lnTo>
                    <a:pt x="4130" y="1007"/>
                  </a:lnTo>
                  <a:lnTo>
                    <a:pt x="4093" y="1005"/>
                  </a:lnTo>
                  <a:lnTo>
                    <a:pt x="4056" y="1004"/>
                  </a:lnTo>
                  <a:lnTo>
                    <a:pt x="4019" y="1003"/>
                  </a:lnTo>
                  <a:close/>
                  <a:moveTo>
                    <a:pt x="4708" y="1754"/>
                  </a:moveTo>
                  <a:lnTo>
                    <a:pt x="4708" y="1754"/>
                  </a:lnTo>
                  <a:lnTo>
                    <a:pt x="4674" y="1722"/>
                  </a:lnTo>
                  <a:lnTo>
                    <a:pt x="4639" y="1692"/>
                  </a:lnTo>
                  <a:lnTo>
                    <a:pt x="4602" y="1663"/>
                  </a:lnTo>
                  <a:lnTo>
                    <a:pt x="4563" y="1635"/>
                  </a:lnTo>
                  <a:lnTo>
                    <a:pt x="4524" y="1610"/>
                  </a:lnTo>
                  <a:lnTo>
                    <a:pt x="4483" y="1587"/>
                  </a:lnTo>
                  <a:lnTo>
                    <a:pt x="4442" y="1565"/>
                  </a:lnTo>
                  <a:lnTo>
                    <a:pt x="4398" y="1546"/>
                  </a:lnTo>
                  <a:lnTo>
                    <a:pt x="4354" y="1528"/>
                  </a:lnTo>
                  <a:lnTo>
                    <a:pt x="4309" y="1512"/>
                  </a:lnTo>
                  <a:lnTo>
                    <a:pt x="4262" y="1500"/>
                  </a:lnTo>
                  <a:lnTo>
                    <a:pt x="4216" y="1489"/>
                  </a:lnTo>
                  <a:lnTo>
                    <a:pt x="4168" y="1480"/>
                  </a:lnTo>
                  <a:lnTo>
                    <a:pt x="4119" y="1474"/>
                  </a:lnTo>
                  <a:lnTo>
                    <a:pt x="4070" y="1470"/>
                  </a:lnTo>
                  <a:lnTo>
                    <a:pt x="4019" y="1469"/>
                  </a:lnTo>
                  <a:lnTo>
                    <a:pt x="3969" y="1470"/>
                  </a:lnTo>
                  <a:lnTo>
                    <a:pt x="3919" y="1474"/>
                  </a:lnTo>
                  <a:lnTo>
                    <a:pt x="3871" y="1480"/>
                  </a:lnTo>
                  <a:lnTo>
                    <a:pt x="3823" y="1489"/>
                  </a:lnTo>
                  <a:lnTo>
                    <a:pt x="3775" y="1500"/>
                  </a:lnTo>
                  <a:lnTo>
                    <a:pt x="3730" y="1512"/>
                  </a:lnTo>
                  <a:lnTo>
                    <a:pt x="3684" y="1528"/>
                  </a:lnTo>
                  <a:lnTo>
                    <a:pt x="3640" y="1546"/>
                  </a:lnTo>
                  <a:lnTo>
                    <a:pt x="3597" y="1565"/>
                  </a:lnTo>
                  <a:lnTo>
                    <a:pt x="3555" y="1587"/>
                  </a:lnTo>
                  <a:lnTo>
                    <a:pt x="3514" y="1610"/>
                  </a:lnTo>
                  <a:lnTo>
                    <a:pt x="3474" y="1635"/>
                  </a:lnTo>
                  <a:lnTo>
                    <a:pt x="3436" y="1663"/>
                  </a:lnTo>
                  <a:lnTo>
                    <a:pt x="3400" y="1692"/>
                  </a:lnTo>
                  <a:lnTo>
                    <a:pt x="3364" y="1722"/>
                  </a:lnTo>
                  <a:lnTo>
                    <a:pt x="3330" y="1754"/>
                  </a:lnTo>
                  <a:lnTo>
                    <a:pt x="3298" y="1788"/>
                  </a:lnTo>
                  <a:lnTo>
                    <a:pt x="3267" y="1823"/>
                  </a:lnTo>
                  <a:lnTo>
                    <a:pt x="3239" y="1860"/>
                  </a:lnTo>
                  <a:lnTo>
                    <a:pt x="3211" y="1898"/>
                  </a:lnTo>
                  <a:lnTo>
                    <a:pt x="3186" y="1938"/>
                  </a:lnTo>
                  <a:lnTo>
                    <a:pt x="3162" y="1978"/>
                  </a:lnTo>
                  <a:lnTo>
                    <a:pt x="3141" y="2021"/>
                  </a:lnTo>
                  <a:lnTo>
                    <a:pt x="3122" y="2064"/>
                  </a:lnTo>
                  <a:lnTo>
                    <a:pt x="3104" y="2107"/>
                  </a:lnTo>
                  <a:lnTo>
                    <a:pt x="3089" y="2153"/>
                  </a:lnTo>
                  <a:lnTo>
                    <a:pt x="3075" y="2199"/>
                  </a:lnTo>
                  <a:lnTo>
                    <a:pt x="3065" y="2247"/>
                  </a:lnTo>
                  <a:lnTo>
                    <a:pt x="3056" y="2295"/>
                  </a:lnTo>
                  <a:lnTo>
                    <a:pt x="3050" y="2344"/>
                  </a:lnTo>
                  <a:lnTo>
                    <a:pt x="3046" y="2393"/>
                  </a:lnTo>
                  <a:lnTo>
                    <a:pt x="3045" y="2443"/>
                  </a:lnTo>
                  <a:lnTo>
                    <a:pt x="3046" y="2493"/>
                  </a:lnTo>
                  <a:lnTo>
                    <a:pt x="3050" y="2542"/>
                  </a:lnTo>
                  <a:lnTo>
                    <a:pt x="3056" y="2591"/>
                  </a:lnTo>
                  <a:lnTo>
                    <a:pt x="3065" y="2639"/>
                  </a:lnTo>
                  <a:lnTo>
                    <a:pt x="3075" y="2686"/>
                  </a:lnTo>
                  <a:lnTo>
                    <a:pt x="3089" y="2733"/>
                  </a:lnTo>
                  <a:lnTo>
                    <a:pt x="3104" y="2777"/>
                  </a:lnTo>
                  <a:lnTo>
                    <a:pt x="3122" y="2822"/>
                  </a:lnTo>
                  <a:lnTo>
                    <a:pt x="3141" y="2865"/>
                  </a:lnTo>
                  <a:lnTo>
                    <a:pt x="3162" y="2907"/>
                  </a:lnTo>
                  <a:lnTo>
                    <a:pt x="3186" y="2948"/>
                  </a:lnTo>
                  <a:lnTo>
                    <a:pt x="3211" y="2987"/>
                  </a:lnTo>
                  <a:lnTo>
                    <a:pt x="3239" y="3026"/>
                  </a:lnTo>
                  <a:lnTo>
                    <a:pt x="3267" y="3063"/>
                  </a:lnTo>
                  <a:lnTo>
                    <a:pt x="3298" y="3097"/>
                  </a:lnTo>
                  <a:lnTo>
                    <a:pt x="3330" y="3132"/>
                  </a:lnTo>
                  <a:lnTo>
                    <a:pt x="3364" y="3164"/>
                  </a:lnTo>
                  <a:lnTo>
                    <a:pt x="3400" y="3194"/>
                  </a:lnTo>
                  <a:lnTo>
                    <a:pt x="3436" y="3223"/>
                  </a:lnTo>
                  <a:lnTo>
                    <a:pt x="3474" y="3250"/>
                  </a:lnTo>
                  <a:lnTo>
                    <a:pt x="3514" y="3276"/>
                  </a:lnTo>
                  <a:lnTo>
                    <a:pt x="3555" y="3299"/>
                  </a:lnTo>
                  <a:lnTo>
                    <a:pt x="3597" y="3320"/>
                  </a:lnTo>
                  <a:lnTo>
                    <a:pt x="3640" y="3340"/>
                  </a:lnTo>
                  <a:lnTo>
                    <a:pt x="3684" y="3358"/>
                  </a:lnTo>
                  <a:lnTo>
                    <a:pt x="3730" y="3373"/>
                  </a:lnTo>
                  <a:lnTo>
                    <a:pt x="3775" y="3386"/>
                  </a:lnTo>
                  <a:lnTo>
                    <a:pt x="3823" y="3397"/>
                  </a:lnTo>
                  <a:lnTo>
                    <a:pt x="3871" y="3405"/>
                  </a:lnTo>
                  <a:lnTo>
                    <a:pt x="3919" y="3412"/>
                  </a:lnTo>
                  <a:lnTo>
                    <a:pt x="3969" y="3415"/>
                  </a:lnTo>
                  <a:lnTo>
                    <a:pt x="4019" y="3417"/>
                  </a:lnTo>
                  <a:lnTo>
                    <a:pt x="4070" y="3415"/>
                  </a:lnTo>
                  <a:lnTo>
                    <a:pt x="4119" y="3412"/>
                  </a:lnTo>
                  <a:lnTo>
                    <a:pt x="4168" y="3405"/>
                  </a:lnTo>
                  <a:lnTo>
                    <a:pt x="4216" y="3397"/>
                  </a:lnTo>
                  <a:lnTo>
                    <a:pt x="4262" y="3386"/>
                  </a:lnTo>
                  <a:lnTo>
                    <a:pt x="4309" y="3373"/>
                  </a:lnTo>
                  <a:lnTo>
                    <a:pt x="4354" y="3358"/>
                  </a:lnTo>
                  <a:lnTo>
                    <a:pt x="4398" y="3340"/>
                  </a:lnTo>
                  <a:lnTo>
                    <a:pt x="4442" y="3320"/>
                  </a:lnTo>
                  <a:lnTo>
                    <a:pt x="4483" y="3299"/>
                  </a:lnTo>
                  <a:lnTo>
                    <a:pt x="4524" y="3276"/>
                  </a:lnTo>
                  <a:lnTo>
                    <a:pt x="4563" y="3250"/>
                  </a:lnTo>
                  <a:lnTo>
                    <a:pt x="4602" y="3223"/>
                  </a:lnTo>
                  <a:lnTo>
                    <a:pt x="4639" y="3194"/>
                  </a:lnTo>
                  <a:lnTo>
                    <a:pt x="4674" y="3164"/>
                  </a:lnTo>
                  <a:lnTo>
                    <a:pt x="4708" y="3132"/>
                  </a:lnTo>
                  <a:lnTo>
                    <a:pt x="4740" y="3097"/>
                  </a:lnTo>
                  <a:lnTo>
                    <a:pt x="4771" y="3063"/>
                  </a:lnTo>
                  <a:lnTo>
                    <a:pt x="4800" y="3026"/>
                  </a:lnTo>
                  <a:lnTo>
                    <a:pt x="4826" y="2987"/>
                  </a:lnTo>
                  <a:lnTo>
                    <a:pt x="4852" y="2948"/>
                  </a:lnTo>
                  <a:lnTo>
                    <a:pt x="4876" y="2907"/>
                  </a:lnTo>
                  <a:lnTo>
                    <a:pt x="4897" y="2865"/>
                  </a:lnTo>
                  <a:lnTo>
                    <a:pt x="4917" y="2822"/>
                  </a:lnTo>
                  <a:lnTo>
                    <a:pt x="4934" y="2777"/>
                  </a:lnTo>
                  <a:lnTo>
                    <a:pt x="4949" y="2733"/>
                  </a:lnTo>
                  <a:lnTo>
                    <a:pt x="4962" y="2686"/>
                  </a:lnTo>
                  <a:lnTo>
                    <a:pt x="4974" y="2639"/>
                  </a:lnTo>
                  <a:lnTo>
                    <a:pt x="4981" y="2591"/>
                  </a:lnTo>
                  <a:lnTo>
                    <a:pt x="4988" y="2542"/>
                  </a:lnTo>
                  <a:lnTo>
                    <a:pt x="4991" y="2493"/>
                  </a:lnTo>
                  <a:lnTo>
                    <a:pt x="4993" y="2443"/>
                  </a:lnTo>
                  <a:lnTo>
                    <a:pt x="4991" y="2393"/>
                  </a:lnTo>
                  <a:lnTo>
                    <a:pt x="4988" y="2344"/>
                  </a:lnTo>
                  <a:lnTo>
                    <a:pt x="4981" y="2295"/>
                  </a:lnTo>
                  <a:lnTo>
                    <a:pt x="4974" y="2247"/>
                  </a:lnTo>
                  <a:lnTo>
                    <a:pt x="4962" y="2199"/>
                  </a:lnTo>
                  <a:lnTo>
                    <a:pt x="4949" y="2153"/>
                  </a:lnTo>
                  <a:lnTo>
                    <a:pt x="4934" y="2107"/>
                  </a:lnTo>
                  <a:lnTo>
                    <a:pt x="4917" y="2064"/>
                  </a:lnTo>
                  <a:lnTo>
                    <a:pt x="4897" y="2021"/>
                  </a:lnTo>
                  <a:lnTo>
                    <a:pt x="4876" y="1978"/>
                  </a:lnTo>
                  <a:lnTo>
                    <a:pt x="4852" y="1938"/>
                  </a:lnTo>
                  <a:lnTo>
                    <a:pt x="4826" y="1898"/>
                  </a:lnTo>
                  <a:lnTo>
                    <a:pt x="4800" y="1860"/>
                  </a:lnTo>
                  <a:lnTo>
                    <a:pt x="4771" y="1823"/>
                  </a:lnTo>
                  <a:lnTo>
                    <a:pt x="4740" y="1788"/>
                  </a:lnTo>
                  <a:lnTo>
                    <a:pt x="4708" y="1754"/>
                  </a:lnTo>
                  <a:close/>
                  <a:moveTo>
                    <a:pt x="4362" y="2100"/>
                  </a:moveTo>
                  <a:lnTo>
                    <a:pt x="4362" y="2100"/>
                  </a:lnTo>
                  <a:lnTo>
                    <a:pt x="4345" y="2084"/>
                  </a:lnTo>
                  <a:lnTo>
                    <a:pt x="4328" y="2068"/>
                  </a:lnTo>
                  <a:lnTo>
                    <a:pt x="4309" y="2054"/>
                  </a:lnTo>
                  <a:lnTo>
                    <a:pt x="4290" y="2041"/>
                  </a:lnTo>
                  <a:lnTo>
                    <a:pt x="4270" y="2028"/>
                  </a:lnTo>
                  <a:lnTo>
                    <a:pt x="4250" y="2016"/>
                  </a:lnTo>
                  <a:lnTo>
                    <a:pt x="4229" y="2006"/>
                  </a:lnTo>
                  <a:lnTo>
                    <a:pt x="4208" y="1996"/>
                  </a:lnTo>
                  <a:lnTo>
                    <a:pt x="4186" y="1987"/>
                  </a:lnTo>
                  <a:lnTo>
                    <a:pt x="4163" y="1980"/>
                  </a:lnTo>
                  <a:lnTo>
                    <a:pt x="4141" y="1974"/>
                  </a:lnTo>
                  <a:lnTo>
                    <a:pt x="4116" y="1968"/>
                  </a:lnTo>
                  <a:lnTo>
                    <a:pt x="4093" y="1964"/>
                  </a:lnTo>
                  <a:lnTo>
                    <a:pt x="4068" y="1960"/>
                  </a:lnTo>
                  <a:lnTo>
                    <a:pt x="4044" y="1959"/>
                  </a:lnTo>
                  <a:lnTo>
                    <a:pt x="4019" y="1958"/>
                  </a:lnTo>
                  <a:lnTo>
                    <a:pt x="3994" y="1959"/>
                  </a:lnTo>
                  <a:lnTo>
                    <a:pt x="3969" y="1960"/>
                  </a:lnTo>
                  <a:lnTo>
                    <a:pt x="3945" y="1964"/>
                  </a:lnTo>
                  <a:lnTo>
                    <a:pt x="3921" y="1968"/>
                  </a:lnTo>
                  <a:lnTo>
                    <a:pt x="3898" y="1974"/>
                  </a:lnTo>
                  <a:lnTo>
                    <a:pt x="3874" y="1980"/>
                  </a:lnTo>
                  <a:lnTo>
                    <a:pt x="3852" y="1987"/>
                  </a:lnTo>
                  <a:lnTo>
                    <a:pt x="3830" y="1996"/>
                  </a:lnTo>
                  <a:lnTo>
                    <a:pt x="3809" y="2006"/>
                  </a:lnTo>
                  <a:lnTo>
                    <a:pt x="3788" y="2016"/>
                  </a:lnTo>
                  <a:lnTo>
                    <a:pt x="3767" y="2028"/>
                  </a:lnTo>
                  <a:lnTo>
                    <a:pt x="3747" y="2041"/>
                  </a:lnTo>
                  <a:lnTo>
                    <a:pt x="3728" y="2054"/>
                  </a:lnTo>
                  <a:lnTo>
                    <a:pt x="3711" y="2068"/>
                  </a:lnTo>
                  <a:lnTo>
                    <a:pt x="3693" y="2084"/>
                  </a:lnTo>
                  <a:lnTo>
                    <a:pt x="3676" y="2100"/>
                  </a:lnTo>
                  <a:lnTo>
                    <a:pt x="3660" y="2116"/>
                  </a:lnTo>
                  <a:lnTo>
                    <a:pt x="3645" y="2134"/>
                  </a:lnTo>
                  <a:lnTo>
                    <a:pt x="3630" y="2152"/>
                  </a:lnTo>
                  <a:lnTo>
                    <a:pt x="3617" y="2172"/>
                  </a:lnTo>
                  <a:lnTo>
                    <a:pt x="3605" y="2191"/>
                  </a:lnTo>
                  <a:lnTo>
                    <a:pt x="3592" y="2211"/>
                  </a:lnTo>
                  <a:lnTo>
                    <a:pt x="3582" y="2232"/>
                  </a:lnTo>
                  <a:lnTo>
                    <a:pt x="3572" y="2253"/>
                  </a:lnTo>
                  <a:lnTo>
                    <a:pt x="3563" y="2276"/>
                  </a:lnTo>
                  <a:lnTo>
                    <a:pt x="3556" y="2298"/>
                  </a:lnTo>
                  <a:lnTo>
                    <a:pt x="3550" y="2321"/>
                  </a:lnTo>
                  <a:lnTo>
                    <a:pt x="3545" y="2345"/>
                  </a:lnTo>
                  <a:lnTo>
                    <a:pt x="3540" y="2369"/>
                  </a:lnTo>
                  <a:lnTo>
                    <a:pt x="3537" y="2393"/>
                  </a:lnTo>
                  <a:lnTo>
                    <a:pt x="3534" y="2417"/>
                  </a:lnTo>
                  <a:lnTo>
                    <a:pt x="3534" y="2443"/>
                  </a:lnTo>
                  <a:lnTo>
                    <a:pt x="3534" y="2467"/>
                  </a:lnTo>
                  <a:lnTo>
                    <a:pt x="3537" y="2492"/>
                  </a:lnTo>
                  <a:lnTo>
                    <a:pt x="3540" y="2517"/>
                  </a:lnTo>
                  <a:lnTo>
                    <a:pt x="3545" y="2541"/>
                  </a:lnTo>
                  <a:lnTo>
                    <a:pt x="3550" y="2564"/>
                  </a:lnTo>
                  <a:lnTo>
                    <a:pt x="3556" y="2587"/>
                  </a:lnTo>
                  <a:lnTo>
                    <a:pt x="3563" y="2610"/>
                  </a:lnTo>
                  <a:lnTo>
                    <a:pt x="3572" y="2631"/>
                  </a:lnTo>
                  <a:lnTo>
                    <a:pt x="3582" y="2654"/>
                  </a:lnTo>
                  <a:lnTo>
                    <a:pt x="3592" y="2674"/>
                  </a:lnTo>
                  <a:lnTo>
                    <a:pt x="3605" y="2695"/>
                  </a:lnTo>
                  <a:lnTo>
                    <a:pt x="3617" y="2714"/>
                  </a:lnTo>
                  <a:lnTo>
                    <a:pt x="3630" y="2733"/>
                  </a:lnTo>
                  <a:lnTo>
                    <a:pt x="3645" y="2752"/>
                  </a:lnTo>
                  <a:lnTo>
                    <a:pt x="3660" y="2768"/>
                  </a:lnTo>
                  <a:lnTo>
                    <a:pt x="3676" y="2786"/>
                  </a:lnTo>
                  <a:lnTo>
                    <a:pt x="3693" y="2802"/>
                  </a:lnTo>
                  <a:lnTo>
                    <a:pt x="3711" y="2817"/>
                  </a:lnTo>
                  <a:lnTo>
                    <a:pt x="3728" y="2831"/>
                  </a:lnTo>
                  <a:lnTo>
                    <a:pt x="3747" y="2845"/>
                  </a:lnTo>
                  <a:lnTo>
                    <a:pt x="3767" y="2858"/>
                  </a:lnTo>
                  <a:lnTo>
                    <a:pt x="3788" y="2869"/>
                  </a:lnTo>
                  <a:lnTo>
                    <a:pt x="3809" y="2880"/>
                  </a:lnTo>
                  <a:lnTo>
                    <a:pt x="3830" y="2890"/>
                  </a:lnTo>
                  <a:lnTo>
                    <a:pt x="3852" y="2898"/>
                  </a:lnTo>
                  <a:lnTo>
                    <a:pt x="3874" y="2906"/>
                  </a:lnTo>
                  <a:lnTo>
                    <a:pt x="3898" y="2912"/>
                  </a:lnTo>
                  <a:lnTo>
                    <a:pt x="3921" y="2918"/>
                  </a:lnTo>
                  <a:lnTo>
                    <a:pt x="3945" y="2922"/>
                  </a:lnTo>
                  <a:lnTo>
                    <a:pt x="3969" y="2924"/>
                  </a:lnTo>
                  <a:lnTo>
                    <a:pt x="3994" y="2927"/>
                  </a:lnTo>
                  <a:lnTo>
                    <a:pt x="4019" y="2928"/>
                  </a:lnTo>
                  <a:lnTo>
                    <a:pt x="4044" y="2927"/>
                  </a:lnTo>
                  <a:lnTo>
                    <a:pt x="4068" y="2924"/>
                  </a:lnTo>
                  <a:lnTo>
                    <a:pt x="4093" y="2922"/>
                  </a:lnTo>
                  <a:lnTo>
                    <a:pt x="4116" y="2918"/>
                  </a:lnTo>
                  <a:lnTo>
                    <a:pt x="4141" y="2912"/>
                  </a:lnTo>
                  <a:lnTo>
                    <a:pt x="4163" y="2906"/>
                  </a:lnTo>
                  <a:lnTo>
                    <a:pt x="4186" y="2898"/>
                  </a:lnTo>
                  <a:lnTo>
                    <a:pt x="4208" y="2890"/>
                  </a:lnTo>
                  <a:lnTo>
                    <a:pt x="4229" y="2880"/>
                  </a:lnTo>
                  <a:lnTo>
                    <a:pt x="4250" y="2869"/>
                  </a:lnTo>
                  <a:lnTo>
                    <a:pt x="4270" y="2858"/>
                  </a:lnTo>
                  <a:lnTo>
                    <a:pt x="4290" y="2845"/>
                  </a:lnTo>
                  <a:lnTo>
                    <a:pt x="4309" y="2831"/>
                  </a:lnTo>
                  <a:lnTo>
                    <a:pt x="4328" y="2817"/>
                  </a:lnTo>
                  <a:lnTo>
                    <a:pt x="4345" y="2802"/>
                  </a:lnTo>
                  <a:lnTo>
                    <a:pt x="4362" y="2786"/>
                  </a:lnTo>
                  <a:lnTo>
                    <a:pt x="4378" y="2768"/>
                  </a:lnTo>
                  <a:lnTo>
                    <a:pt x="4393" y="2752"/>
                  </a:lnTo>
                  <a:lnTo>
                    <a:pt x="4407" y="2733"/>
                  </a:lnTo>
                  <a:lnTo>
                    <a:pt x="4421" y="2714"/>
                  </a:lnTo>
                  <a:lnTo>
                    <a:pt x="4434" y="2695"/>
                  </a:lnTo>
                  <a:lnTo>
                    <a:pt x="4445" y="2674"/>
                  </a:lnTo>
                  <a:lnTo>
                    <a:pt x="4456" y="2654"/>
                  </a:lnTo>
                  <a:lnTo>
                    <a:pt x="4465" y="2631"/>
                  </a:lnTo>
                  <a:lnTo>
                    <a:pt x="4474" y="2610"/>
                  </a:lnTo>
                  <a:lnTo>
                    <a:pt x="4482" y="2587"/>
                  </a:lnTo>
                  <a:lnTo>
                    <a:pt x="4489" y="2564"/>
                  </a:lnTo>
                  <a:lnTo>
                    <a:pt x="4494" y="2541"/>
                  </a:lnTo>
                  <a:lnTo>
                    <a:pt x="4499" y="2517"/>
                  </a:lnTo>
                  <a:lnTo>
                    <a:pt x="4501" y="2492"/>
                  </a:lnTo>
                  <a:lnTo>
                    <a:pt x="4503" y="2467"/>
                  </a:lnTo>
                  <a:lnTo>
                    <a:pt x="4504" y="2443"/>
                  </a:lnTo>
                  <a:lnTo>
                    <a:pt x="4503" y="2417"/>
                  </a:lnTo>
                  <a:lnTo>
                    <a:pt x="4501" y="2393"/>
                  </a:lnTo>
                  <a:lnTo>
                    <a:pt x="4499" y="2369"/>
                  </a:lnTo>
                  <a:lnTo>
                    <a:pt x="4494" y="2345"/>
                  </a:lnTo>
                  <a:lnTo>
                    <a:pt x="4489" y="2321"/>
                  </a:lnTo>
                  <a:lnTo>
                    <a:pt x="4482" y="2298"/>
                  </a:lnTo>
                  <a:lnTo>
                    <a:pt x="4474" y="2276"/>
                  </a:lnTo>
                  <a:lnTo>
                    <a:pt x="4465" y="2253"/>
                  </a:lnTo>
                  <a:lnTo>
                    <a:pt x="4456" y="2232"/>
                  </a:lnTo>
                  <a:lnTo>
                    <a:pt x="4445" y="2211"/>
                  </a:lnTo>
                  <a:lnTo>
                    <a:pt x="4434" y="2191"/>
                  </a:lnTo>
                  <a:lnTo>
                    <a:pt x="4421" y="2172"/>
                  </a:lnTo>
                  <a:lnTo>
                    <a:pt x="4407" y="2152"/>
                  </a:lnTo>
                  <a:lnTo>
                    <a:pt x="4393" y="2134"/>
                  </a:lnTo>
                  <a:lnTo>
                    <a:pt x="4378" y="2116"/>
                  </a:lnTo>
                  <a:lnTo>
                    <a:pt x="4362" y="2100"/>
                  </a:lnTo>
                  <a:close/>
                </a:path>
              </a:pathLst>
            </a:custGeom>
            <a:solidFill>
              <a:srgbClr val="363E7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650950" y="3493755"/>
            <a:ext cx="4559976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架构优化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架构对开发者友好：抽象化架构模块，增加提供切面编程入口，加强可读性注释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01536" y="2436161"/>
            <a:ext cx="914400" cy="914400"/>
            <a:chOff x="7759867" y="2301540"/>
            <a:chExt cx="914400" cy="914400"/>
          </a:xfrm>
        </p:grpSpPr>
        <p:sp>
          <p:nvSpPr>
            <p:cNvPr id="16" name="椭圆 15"/>
            <p:cNvSpPr/>
            <p:nvPr/>
          </p:nvSpPr>
          <p:spPr>
            <a:xfrm>
              <a:off x="7759867" y="2301540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solidFill>
                <a:srgbClr val="36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8078213" y="2598832"/>
              <a:ext cx="277708" cy="319817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rgbClr val="363E7D"/>
            </a:solidFill>
            <a:ln>
              <a:noFill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3"/>
          <p:cNvSpPr txBox="1"/>
          <p:nvPr>
            <p:custDataLst>
              <p:tags r:id="rId1"/>
            </p:custDataLst>
          </p:nvPr>
        </p:nvSpPr>
        <p:spPr>
          <a:xfrm>
            <a:off x="979805" y="1311910"/>
            <a:ext cx="22586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7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未来要做的事</a:t>
            </a:r>
            <a:endParaRPr lang="zh-CN" altLang="en-US" sz="257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07415" y="461010"/>
            <a:ext cx="7720330" cy="145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 </a:t>
            </a:r>
            <a:r>
              <a:rPr lang="zh-CN" altLang="en-US" sz="3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傲空间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一个以保护个人数据安全和隐私为核心的开源项目</a:t>
            </a:r>
            <a:endParaRPr lang="zh-CN" altLang="en-US" sz="24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6545" y="5391150"/>
            <a:ext cx="655637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欢迎扫码关注傲空间项目最新动态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979805" y="2406015"/>
            <a:ext cx="451866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Huawei Sans" panose="020C0503030203020204" pitchFamily="34" charset="0"/>
                <a:sym typeface="+mn-ea"/>
                <a:hlinkClick r:id="rId2"/>
              </a:rPr>
              <a:t>https://ao.space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Huawei Sans" panose="020C0503030203020204" pitchFamily="34" charset="0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241915" y="2941955"/>
            <a:ext cx="1357630" cy="5238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Github</a:t>
            </a:r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639175" y="4798695"/>
            <a:ext cx="1293495" cy="490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27745" y="2952115"/>
            <a:ext cx="1357630" cy="525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79805" y="3238500"/>
            <a:ext cx="793115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Github</a:t>
            </a: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2"/>
              </a:rPr>
              <a:t>https://github.com/ao-space/ao.space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979805" y="4070985"/>
            <a:ext cx="7228205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Slack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Huawei Sans" panose="020C0503030203020204" pitchFamily="34" charset="0"/>
                <a:sym typeface="+mn-ea"/>
                <a:hlinkClick r:id="rId8"/>
              </a:rPr>
              <a:t>https://slack.ao.space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Huawei Sans" panose="020C0503030203020204" pitchFamily="34" charset="0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16" name="图片 15" descr="傲空间公众号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2560" y="3539490"/>
            <a:ext cx="1330325" cy="133032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10363200" y="4819015"/>
            <a:ext cx="1277620" cy="4692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公众号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https___ao.spa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7745" y="1632585"/>
            <a:ext cx="1357630" cy="1357630"/>
          </a:xfrm>
          <a:prstGeom prst="rect">
            <a:avLst/>
          </a:prstGeom>
        </p:spPr>
      </p:pic>
      <p:pic>
        <p:nvPicPr>
          <p:cNvPr id="14" name="图片 13" descr="https___github.com_ao-space_ao.spa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1632585"/>
            <a:ext cx="1357630" cy="1357630"/>
          </a:xfrm>
          <a:prstGeom prst="rect">
            <a:avLst/>
          </a:prstGeom>
        </p:spPr>
      </p:pic>
      <p:pic>
        <p:nvPicPr>
          <p:cNvPr id="15" name="图片 14" descr="https___slack.ao.spa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8380" y="3512185"/>
            <a:ext cx="1356995" cy="135699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025" y="1366520"/>
            <a:ext cx="1567180" cy="1567180"/>
          </a:xfrm>
          <a:prstGeom prst="rect">
            <a:avLst/>
          </a:prstGeom>
        </p:spPr>
      </p:pic>
      <p:sp>
        <p:nvSpPr>
          <p:cNvPr id="4" name="Google Shape;481;p59"/>
          <p:cNvSpPr txBox="1"/>
          <p:nvPr/>
        </p:nvSpPr>
        <p:spPr>
          <a:xfrm>
            <a:off x="9360535" y="3051810"/>
            <a:ext cx="2295525" cy="55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欢迎扫码打卡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积分可兑换对应礼品哟！</a:t>
            </a:r>
            <a:endParaRPr lang="zh-CN" altLang="zh-TW" sz="1600">
              <a:solidFill>
                <a:srgbClr val="445185"/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图片 5" descr="微信图片_202310251739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5225" y="3881755"/>
            <a:ext cx="1223010" cy="122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消息有什么特点？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sym typeface="+mn-ea"/>
              </a:rPr>
              <a:t>·</a:t>
            </a:r>
            <a:r>
              <a:rPr lang="zh-CN" altLang="en-US">
                <a:sym typeface="+mn-ea"/>
              </a:rPr>
              <a:t>消息是如何通知的？</a:t>
            </a:r>
            <a:endParaRPr lang="zh-CN" altLang="en-US">
              <a:sym typeface="+mn-ea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为什么要设计消息架构？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智能消息架构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92035" y="63182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6"/>
          <p:cNvGrpSpPr/>
          <p:nvPr/>
        </p:nvGrpSpPr>
        <p:grpSpPr>
          <a:xfrm>
            <a:off x="1377186" y="1410949"/>
            <a:ext cx="1122808" cy="1122808"/>
            <a:chOff x="2580299" y="2821918"/>
            <a:chExt cx="1122808" cy="1122808"/>
          </a:xfrm>
        </p:grpSpPr>
        <p:sp>
          <p:nvSpPr>
            <p:cNvPr id="27" name="Oval 24"/>
            <p:cNvSpPr>
              <a:spLocks noChangeAspect="1"/>
            </p:cNvSpPr>
            <p:nvPr/>
          </p:nvSpPr>
          <p:spPr>
            <a:xfrm>
              <a:off x="2580299" y="2821918"/>
              <a:ext cx="1122808" cy="1122808"/>
            </a:xfrm>
            <a:prstGeom prst="ellipse">
              <a:avLst/>
            </a:prstGeom>
            <a:solidFill>
              <a:srgbClr val="36A9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B1BB"/>
                </a:solidFill>
              </a:endParaRPr>
            </a:p>
          </p:txBody>
        </p:sp>
        <p:sp>
          <p:nvSpPr>
            <p:cNvPr id="28" name="Freeform 124"/>
            <p:cNvSpPr>
              <a:spLocks noEditPoints="1"/>
            </p:cNvSpPr>
            <p:nvPr/>
          </p:nvSpPr>
          <p:spPr bwMode="auto">
            <a:xfrm>
              <a:off x="2946988" y="3194308"/>
              <a:ext cx="358898" cy="357836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rgbClr val="32B1BB"/>
                </a:solidFill>
              </a:endParaRPr>
            </a:p>
          </p:txBody>
        </p:sp>
      </p:grpSp>
      <p:grpSp>
        <p:nvGrpSpPr>
          <p:cNvPr id="29" name="Group 9"/>
          <p:cNvGrpSpPr/>
          <p:nvPr/>
        </p:nvGrpSpPr>
        <p:grpSpPr>
          <a:xfrm>
            <a:off x="1367026" y="3161644"/>
            <a:ext cx="1122808" cy="1122808"/>
            <a:chOff x="4018477" y="2821918"/>
            <a:chExt cx="1122808" cy="1122808"/>
          </a:xfrm>
        </p:grpSpPr>
        <p:sp>
          <p:nvSpPr>
            <p:cNvPr id="30" name="Oval 25"/>
            <p:cNvSpPr>
              <a:spLocks noChangeAspect="1"/>
            </p:cNvSpPr>
            <p:nvPr/>
          </p:nvSpPr>
          <p:spPr>
            <a:xfrm>
              <a:off x="4018477" y="2821918"/>
              <a:ext cx="1122808" cy="1122808"/>
            </a:xfrm>
            <a:prstGeom prst="ellipse">
              <a:avLst/>
            </a:prstGeom>
            <a:solidFill>
              <a:srgbClr val="5AB0D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129"/>
            <p:cNvSpPr>
              <a:spLocks noEditPoints="1"/>
            </p:cNvSpPr>
            <p:nvPr/>
          </p:nvSpPr>
          <p:spPr bwMode="auto">
            <a:xfrm>
              <a:off x="4395319" y="3194308"/>
              <a:ext cx="357836" cy="357836"/>
            </a:xfrm>
            <a:custGeom>
              <a:avLst/>
              <a:gdLst>
                <a:gd name="T0" fmla="*/ 162 w 185"/>
                <a:gd name="T1" fmla="*/ 52 h 185"/>
                <a:gd name="T2" fmla="*/ 149 w 185"/>
                <a:gd name="T3" fmla="*/ 18 h 185"/>
                <a:gd name="T4" fmla="*/ 133 w 185"/>
                <a:gd name="T5" fmla="*/ 23 h 185"/>
                <a:gd name="T6" fmla="*/ 105 w 185"/>
                <a:gd name="T7" fmla="*/ 0 h 185"/>
                <a:gd name="T8" fmla="*/ 72 w 185"/>
                <a:gd name="T9" fmla="*/ 15 h 185"/>
                <a:gd name="T10" fmla="*/ 40 w 185"/>
                <a:gd name="T11" fmla="*/ 17 h 185"/>
                <a:gd name="T12" fmla="*/ 18 w 185"/>
                <a:gd name="T13" fmla="*/ 44 h 185"/>
                <a:gd name="T14" fmla="*/ 6 w 185"/>
                <a:gd name="T15" fmla="*/ 74 h 185"/>
                <a:gd name="T16" fmla="*/ 6 w 185"/>
                <a:gd name="T17" fmla="*/ 111 h 185"/>
                <a:gd name="T18" fmla="*/ 18 w 185"/>
                <a:gd name="T19" fmla="*/ 141 h 185"/>
                <a:gd name="T20" fmla="*/ 39 w 185"/>
                <a:gd name="T21" fmla="*/ 168 h 185"/>
                <a:gd name="T22" fmla="*/ 72 w 185"/>
                <a:gd name="T23" fmla="*/ 170 h 185"/>
                <a:gd name="T24" fmla="*/ 105 w 185"/>
                <a:gd name="T25" fmla="*/ 185 h 185"/>
                <a:gd name="T26" fmla="*/ 133 w 185"/>
                <a:gd name="T27" fmla="*/ 162 h 185"/>
                <a:gd name="T28" fmla="*/ 149 w 185"/>
                <a:gd name="T29" fmla="*/ 167 h 185"/>
                <a:gd name="T30" fmla="*/ 162 w 185"/>
                <a:gd name="T31" fmla="*/ 133 h 185"/>
                <a:gd name="T32" fmla="*/ 185 w 185"/>
                <a:gd name="T33" fmla="*/ 105 h 185"/>
                <a:gd name="T34" fmla="*/ 177 w 185"/>
                <a:gd name="T35" fmla="*/ 103 h 185"/>
                <a:gd name="T36" fmla="*/ 162 w 185"/>
                <a:gd name="T37" fmla="*/ 111 h 185"/>
                <a:gd name="T38" fmla="*/ 160 w 185"/>
                <a:gd name="T39" fmla="*/ 145 h 185"/>
                <a:gd name="T40" fmla="*/ 137 w 185"/>
                <a:gd name="T41" fmla="*/ 155 h 185"/>
                <a:gd name="T42" fmla="*/ 111 w 185"/>
                <a:gd name="T43" fmla="*/ 162 h 185"/>
                <a:gd name="T44" fmla="*/ 103 w 185"/>
                <a:gd name="T45" fmla="*/ 177 h 185"/>
                <a:gd name="T46" fmla="*/ 74 w 185"/>
                <a:gd name="T47" fmla="*/ 162 h 185"/>
                <a:gd name="T48" fmla="*/ 48 w 185"/>
                <a:gd name="T49" fmla="*/ 155 h 185"/>
                <a:gd name="T50" fmla="*/ 26 w 185"/>
                <a:gd name="T51" fmla="*/ 145 h 185"/>
                <a:gd name="T52" fmla="*/ 23 w 185"/>
                <a:gd name="T53" fmla="*/ 111 h 185"/>
                <a:gd name="T54" fmla="*/ 8 w 185"/>
                <a:gd name="T55" fmla="*/ 103 h 185"/>
                <a:gd name="T56" fmla="*/ 23 w 185"/>
                <a:gd name="T57" fmla="*/ 74 h 185"/>
                <a:gd name="T58" fmla="*/ 26 w 185"/>
                <a:gd name="T59" fmla="*/ 40 h 185"/>
                <a:gd name="T60" fmla="*/ 48 w 185"/>
                <a:gd name="T61" fmla="*/ 30 h 185"/>
                <a:gd name="T62" fmla="*/ 74 w 185"/>
                <a:gd name="T63" fmla="*/ 23 h 185"/>
                <a:gd name="T64" fmla="*/ 103 w 185"/>
                <a:gd name="T65" fmla="*/ 8 h 185"/>
                <a:gd name="T66" fmla="*/ 111 w 185"/>
                <a:gd name="T67" fmla="*/ 23 h 185"/>
                <a:gd name="T68" fmla="*/ 137 w 185"/>
                <a:gd name="T69" fmla="*/ 30 h 185"/>
                <a:gd name="T70" fmla="*/ 160 w 185"/>
                <a:gd name="T71" fmla="*/ 40 h 185"/>
                <a:gd name="T72" fmla="*/ 162 w 185"/>
                <a:gd name="T73" fmla="*/ 74 h 185"/>
                <a:gd name="T74" fmla="*/ 177 w 185"/>
                <a:gd name="T75" fmla="*/ 103 h 185"/>
                <a:gd name="T76" fmla="*/ 93 w 185"/>
                <a:gd name="T77" fmla="*/ 143 h 185"/>
                <a:gd name="T78" fmla="*/ 93 w 185"/>
                <a:gd name="T79" fmla="*/ 50 h 185"/>
                <a:gd name="T80" fmla="*/ 93 w 185"/>
                <a:gd name="T81" fmla="*/ 76 h 185"/>
                <a:gd name="T82" fmla="*/ 93 w 185"/>
                <a:gd name="T83" fmla="*/ 50 h 185"/>
                <a:gd name="T84" fmla="*/ 54 w 185"/>
                <a:gd name="T85" fmla="*/ 76 h 185"/>
                <a:gd name="T86" fmla="*/ 88 w 185"/>
                <a:gd name="T87" fmla="*/ 109 h 185"/>
                <a:gd name="T88" fmla="*/ 93 w 185"/>
                <a:gd name="T89" fmla="*/ 84 h 185"/>
                <a:gd name="T90" fmla="*/ 84 w 185"/>
                <a:gd name="T91" fmla="*/ 93 h 185"/>
                <a:gd name="T92" fmla="*/ 97 w 185"/>
                <a:gd name="T93" fmla="*/ 109 h 185"/>
                <a:gd name="T94" fmla="*/ 131 w 185"/>
                <a:gd name="T95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" h="185">
                  <a:moveTo>
                    <a:pt x="179" y="74"/>
                  </a:moveTo>
                  <a:cubicBezTo>
                    <a:pt x="170" y="72"/>
                    <a:pt x="170" y="72"/>
                    <a:pt x="170" y="72"/>
                  </a:cubicBezTo>
                  <a:cubicBezTo>
                    <a:pt x="168" y="65"/>
                    <a:pt x="166" y="58"/>
                    <a:pt x="162" y="5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2"/>
                    <a:pt x="169" y="38"/>
                    <a:pt x="167" y="36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7" y="17"/>
                    <a:pt x="146" y="17"/>
                  </a:cubicBezTo>
                  <a:cubicBezTo>
                    <a:pt x="144" y="17"/>
                    <a:pt x="142" y="17"/>
                    <a:pt x="141" y="18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27" y="19"/>
                    <a:pt x="120" y="17"/>
                    <a:pt x="113" y="1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08" y="0"/>
                    <a:pt x="10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5" y="3"/>
                    <a:pt x="74" y="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5" y="17"/>
                    <a:pt x="58" y="19"/>
                    <a:pt x="52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1" y="17"/>
                    <a:pt x="40" y="17"/>
                  </a:cubicBezTo>
                  <a:cubicBezTo>
                    <a:pt x="38" y="17"/>
                    <a:pt x="37" y="17"/>
                    <a:pt x="36" y="1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6" y="38"/>
                    <a:pt x="17" y="42"/>
                    <a:pt x="18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8"/>
                    <a:pt x="17" y="65"/>
                    <a:pt x="15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3" y="75"/>
                    <a:pt x="0" y="77"/>
                    <a:pt x="0" y="8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3" y="110"/>
                    <a:pt x="6" y="111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7" y="120"/>
                    <a:pt x="19" y="127"/>
                    <a:pt x="23" y="13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7" y="143"/>
                    <a:pt x="16" y="147"/>
                    <a:pt x="18" y="14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68"/>
                    <a:pt x="38" y="168"/>
                    <a:pt x="39" y="168"/>
                  </a:cubicBezTo>
                  <a:cubicBezTo>
                    <a:pt x="41" y="168"/>
                    <a:pt x="43" y="168"/>
                    <a:pt x="44" y="167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8" y="166"/>
                    <a:pt x="65" y="168"/>
                    <a:pt x="72" y="170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2"/>
                    <a:pt x="77" y="185"/>
                    <a:pt x="80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8" y="185"/>
                    <a:pt x="110" y="182"/>
                    <a:pt x="111" y="179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120" y="168"/>
                    <a:pt x="127" y="166"/>
                    <a:pt x="133" y="162"/>
                  </a:cubicBezTo>
                  <a:cubicBezTo>
                    <a:pt x="141" y="167"/>
                    <a:pt x="141" y="167"/>
                    <a:pt x="141" y="167"/>
                  </a:cubicBezTo>
                  <a:cubicBezTo>
                    <a:pt x="142" y="168"/>
                    <a:pt x="144" y="168"/>
                    <a:pt x="146" y="168"/>
                  </a:cubicBezTo>
                  <a:cubicBezTo>
                    <a:pt x="147" y="168"/>
                    <a:pt x="148" y="168"/>
                    <a:pt x="149" y="167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69" y="147"/>
                    <a:pt x="169" y="143"/>
                    <a:pt x="167" y="141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6" y="127"/>
                    <a:pt x="168" y="120"/>
                    <a:pt x="170" y="113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82" y="110"/>
                    <a:pt x="185" y="108"/>
                    <a:pt x="185" y="105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5" y="77"/>
                    <a:pt x="182" y="75"/>
                    <a:pt x="179" y="74"/>
                  </a:cubicBezTo>
                  <a:close/>
                  <a:moveTo>
                    <a:pt x="177" y="103"/>
                  </a:moveTo>
                  <a:cubicBezTo>
                    <a:pt x="177" y="103"/>
                    <a:pt x="177" y="103"/>
                    <a:pt x="177" y="103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5" y="106"/>
                    <a:pt x="163" y="108"/>
                    <a:pt x="162" y="111"/>
                  </a:cubicBezTo>
                  <a:cubicBezTo>
                    <a:pt x="161" y="117"/>
                    <a:pt x="158" y="123"/>
                    <a:pt x="155" y="129"/>
                  </a:cubicBezTo>
                  <a:cubicBezTo>
                    <a:pt x="153" y="131"/>
                    <a:pt x="153" y="134"/>
                    <a:pt x="155" y="137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4"/>
                    <a:pt x="134" y="154"/>
                    <a:pt x="133" y="154"/>
                  </a:cubicBezTo>
                  <a:cubicBezTo>
                    <a:pt x="131" y="154"/>
                    <a:pt x="130" y="154"/>
                    <a:pt x="129" y="155"/>
                  </a:cubicBezTo>
                  <a:cubicBezTo>
                    <a:pt x="123" y="158"/>
                    <a:pt x="117" y="160"/>
                    <a:pt x="111" y="162"/>
                  </a:cubicBezTo>
                  <a:cubicBezTo>
                    <a:pt x="108" y="163"/>
                    <a:pt x="106" y="165"/>
                    <a:pt x="105" y="168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79" y="165"/>
                    <a:pt x="77" y="163"/>
                    <a:pt x="74" y="162"/>
                  </a:cubicBezTo>
                  <a:cubicBezTo>
                    <a:pt x="68" y="160"/>
                    <a:pt x="62" y="158"/>
                    <a:pt x="57" y="155"/>
                  </a:cubicBezTo>
                  <a:cubicBezTo>
                    <a:pt x="55" y="154"/>
                    <a:pt x="54" y="154"/>
                    <a:pt x="52" y="154"/>
                  </a:cubicBezTo>
                  <a:cubicBezTo>
                    <a:pt x="51" y="154"/>
                    <a:pt x="49" y="154"/>
                    <a:pt x="48" y="155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2" y="134"/>
                    <a:pt x="32" y="131"/>
                    <a:pt x="30" y="129"/>
                  </a:cubicBezTo>
                  <a:cubicBezTo>
                    <a:pt x="27" y="123"/>
                    <a:pt x="25" y="117"/>
                    <a:pt x="23" y="111"/>
                  </a:cubicBezTo>
                  <a:cubicBezTo>
                    <a:pt x="22" y="108"/>
                    <a:pt x="20" y="106"/>
                    <a:pt x="17" y="105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0" y="79"/>
                    <a:pt x="22" y="77"/>
                    <a:pt x="23" y="74"/>
                  </a:cubicBezTo>
                  <a:cubicBezTo>
                    <a:pt x="25" y="68"/>
                    <a:pt x="27" y="62"/>
                    <a:pt x="30" y="57"/>
                  </a:cubicBezTo>
                  <a:cubicBezTo>
                    <a:pt x="32" y="54"/>
                    <a:pt x="32" y="51"/>
                    <a:pt x="30" y="48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1"/>
                    <a:pt x="51" y="31"/>
                    <a:pt x="52" y="31"/>
                  </a:cubicBezTo>
                  <a:cubicBezTo>
                    <a:pt x="54" y="31"/>
                    <a:pt x="55" y="31"/>
                    <a:pt x="57" y="30"/>
                  </a:cubicBezTo>
                  <a:cubicBezTo>
                    <a:pt x="62" y="27"/>
                    <a:pt x="68" y="25"/>
                    <a:pt x="74" y="23"/>
                  </a:cubicBezTo>
                  <a:cubicBezTo>
                    <a:pt x="77" y="22"/>
                    <a:pt x="79" y="20"/>
                    <a:pt x="80" y="1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6" y="20"/>
                    <a:pt x="108" y="22"/>
                    <a:pt x="111" y="23"/>
                  </a:cubicBezTo>
                  <a:cubicBezTo>
                    <a:pt x="117" y="25"/>
                    <a:pt x="123" y="27"/>
                    <a:pt x="129" y="30"/>
                  </a:cubicBezTo>
                  <a:cubicBezTo>
                    <a:pt x="130" y="31"/>
                    <a:pt x="131" y="31"/>
                    <a:pt x="133" y="31"/>
                  </a:cubicBezTo>
                  <a:cubicBezTo>
                    <a:pt x="134" y="31"/>
                    <a:pt x="136" y="31"/>
                    <a:pt x="137" y="30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3" y="51"/>
                    <a:pt x="153" y="54"/>
                    <a:pt x="155" y="57"/>
                  </a:cubicBezTo>
                  <a:cubicBezTo>
                    <a:pt x="158" y="62"/>
                    <a:pt x="161" y="68"/>
                    <a:pt x="162" y="74"/>
                  </a:cubicBezTo>
                  <a:cubicBezTo>
                    <a:pt x="163" y="77"/>
                    <a:pt x="165" y="79"/>
                    <a:pt x="168" y="80"/>
                  </a:cubicBezTo>
                  <a:cubicBezTo>
                    <a:pt x="177" y="82"/>
                    <a:pt x="177" y="82"/>
                    <a:pt x="177" y="82"/>
                  </a:cubicBezTo>
                  <a:lnTo>
                    <a:pt x="177" y="103"/>
                  </a:lnTo>
                  <a:close/>
                  <a:moveTo>
                    <a:pt x="93" y="42"/>
                  </a:moveTo>
                  <a:cubicBezTo>
                    <a:pt x="65" y="42"/>
                    <a:pt x="42" y="65"/>
                    <a:pt x="42" y="93"/>
                  </a:cubicBezTo>
                  <a:cubicBezTo>
                    <a:pt x="42" y="120"/>
                    <a:pt x="65" y="143"/>
                    <a:pt x="93" y="143"/>
                  </a:cubicBezTo>
                  <a:cubicBezTo>
                    <a:pt x="121" y="143"/>
                    <a:pt x="143" y="120"/>
                    <a:pt x="143" y="93"/>
                  </a:cubicBezTo>
                  <a:cubicBezTo>
                    <a:pt x="143" y="65"/>
                    <a:pt x="121" y="42"/>
                    <a:pt x="93" y="42"/>
                  </a:cubicBezTo>
                  <a:close/>
                  <a:moveTo>
                    <a:pt x="93" y="50"/>
                  </a:moveTo>
                  <a:cubicBezTo>
                    <a:pt x="107" y="50"/>
                    <a:pt x="120" y="58"/>
                    <a:pt x="127" y="68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2" y="78"/>
                    <a:pt x="97" y="76"/>
                    <a:pt x="93" y="76"/>
                  </a:cubicBezTo>
                  <a:cubicBezTo>
                    <a:pt x="88" y="76"/>
                    <a:pt x="83" y="78"/>
                    <a:pt x="80" y="8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6" y="58"/>
                    <a:pt x="78" y="50"/>
                    <a:pt x="93" y="50"/>
                  </a:cubicBezTo>
                  <a:close/>
                  <a:moveTo>
                    <a:pt x="88" y="135"/>
                  </a:moveTo>
                  <a:cubicBezTo>
                    <a:pt x="67" y="132"/>
                    <a:pt x="50" y="114"/>
                    <a:pt x="50" y="93"/>
                  </a:cubicBezTo>
                  <a:cubicBezTo>
                    <a:pt x="50" y="87"/>
                    <a:pt x="52" y="81"/>
                    <a:pt x="54" y="7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90"/>
                    <a:pt x="76" y="91"/>
                    <a:pt x="76" y="93"/>
                  </a:cubicBezTo>
                  <a:cubicBezTo>
                    <a:pt x="76" y="100"/>
                    <a:pt x="81" y="107"/>
                    <a:pt x="88" y="109"/>
                  </a:cubicBezTo>
                  <a:lnTo>
                    <a:pt x="88" y="135"/>
                  </a:lnTo>
                  <a:close/>
                  <a:moveTo>
                    <a:pt x="84" y="93"/>
                  </a:moveTo>
                  <a:cubicBezTo>
                    <a:pt x="84" y="88"/>
                    <a:pt x="88" y="84"/>
                    <a:pt x="93" y="84"/>
                  </a:cubicBezTo>
                  <a:cubicBezTo>
                    <a:pt x="97" y="84"/>
                    <a:pt x="101" y="88"/>
                    <a:pt x="101" y="93"/>
                  </a:cubicBezTo>
                  <a:cubicBezTo>
                    <a:pt x="101" y="97"/>
                    <a:pt x="97" y="101"/>
                    <a:pt x="93" y="101"/>
                  </a:cubicBezTo>
                  <a:cubicBezTo>
                    <a:pt x="88" y="101"/>
                    <a:pt x="84" y="97"/>
                    <a:pt x="84" y="93"/>
                  </a:cubicBezTo>
                  <a:close/>
                  <a:moveTo>
                    <a:pt x="135" y="93"/>
                  </a:moveTo>
                  <a:cubicBezTo>
                    <a:pt x="135" y="114"/>
                    <a:pt x="118" y="132"/>
                    <a:pt x="97" y="135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4" y="107"/>
                    <a:pt x="109" y="100"/>
                    <a:pt x="109" y="93"/>
                  </a:cubicBezTo>
                  <a:cubicBezTo>
                    <a:pt x="109" y="91"/>
                    <a:pt x="109" y="90"/>
                    <a:pt x="109" y="88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4" y="81"/>
                    <a:pt x="135" y="87"/>
                    <a:pt x="135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36" name="Group 18"/>
          <p:cNvGrpSpPr/>
          <p:nvPr/>
        </p:nvGrpSpPr>
        <p:grpSpPr>
          <a:xfrm>
            <a:off x="1384806" y="4879954"/>
            <a:ext cx="1122808" cy="1122808"/>
            <a:chOff x="6912482" y="2821918"/>
            <a:chExt cx="1122808" cy="1122808"/>
          </a:xfrm>
        </p:grpSpPr>
        <p:sp>
          <p:nvSpPr>
            <p:cNvPr id="37" name="Oval 27"/>
            <p:cNvSpPr>
              <a:spLocks noChangeAspect="1"/>
            </p:cNvSpPr>
            <p:nvPr/>
          </p:nvSpPr>
          <p:spPr>
            <a:xfrm>
              <a:off x="6912482" y="2821918"/>
              <a:ext cx="1122808" cy="1122808"/>
            </a:xfrm>
            <a:prstGeom prst="ellipse">
              <a:avLst/>
            </a:prstGeom>
            <a:solidFill>
              <a:srgbClr val="4451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154"/>
            <p:cNvSpPr>
              <a:spLocks noEditPoints="1"/>
            </p:cNvSpPr>
            <p:nvPr/>
          </p:nvSpPr>
          <p:spPr bwMode="auto">
            <a:xfrm>
              <a:off x="7281673" y="3226694"/>
              <a:ext cx="358898" cy="293064"/>
            </a:xfrm>
            <a:custGeom>
              <a:avLst/>
              <a:gdLst>
                <a:gd name="T0" fmla="*/ 111 w 186"/>
                <a:gd name="T1" fmla="*/ 95 h 152"/>
                <a:gd name="T2" fmla="*/ 122 w 186"/>
                <a:gd name="T3" fmla="*/ 55 h 152"/>
                <a:gd name="T4" fmla="*/ 110 w 186"/>
                <a:gd name="T5" fmla="*/ 3 h 152"/>
                <a:gd name="T6" fmla="*/ 80 w 186"/>
                <a:gd name="T7" fmla="*/ 4 h 152"/>
                <a:gd name="T8" fmla="*/ 64 w 186"/>
                <a:gd name="T9" fmla="*/ 54 h 152"/>
                <a:gd name="T10" fmla="*/ 74 w 186"/>
                <a:gd name="T11" fmla="*/ 95 h 152"/>
                <a:gd name="T12" fmla="*/ 29 w 186"/>
                <a:gd name="T13" fmla="*/ 147 h 152"/>
                <a:gd name="T14" fmla="*/ 152 w 186"/>
                <a:gd name="T15" fmla="*/ 152 h 152"/>
                <a:gd name="T16" fmla="*/ 126 w 186"/>
                <a:gd name="T17" fmla="*/ 115 h 152"/>
                <a:gd name="T18" fmla="*/ 61 w 186"/>
                <a:gd name="T19" fmla="*/ 123 h 152"/>
                <a:gd name="T20" fmla="*/ 83 w 186"/>
                <a:gd name="T21" fmla="*/ 95 h 152"/>
                <a:gd name="T22" fmla="*/ 72 w 186"/>
                <a:gd name="T23" fmla="*/ 68 h 152"/>
                <a:gd name="T24" fmla="*/ 72 w 186"/>
                <a:gd name="T25" fmla="*/ 51 h 152"/>
                <a:gd name="T26" fmla="*/ 84 w 186"/>
                <a:gd name="T27" fmla="*/ 12 h 152"/>
                <a:gd name="T28" fmla="*/ 98 w 186"/>
                <a:gd name="T29" fmla="*/ 8 h 152"/>
                <a:gd name="T30" fmla="*/ 114 w 186"/>
                <a:gd name="T31" fmla="*/ 23 h 152"/>
                <a:gd name="T32" fmla="*/ 113 w 186"/>
                <a:gd name="T33" fmla="*/ 57 h 152"/>
                <a:gd name="T34" fmla="*/ 112 w 186"/>
                <a:gd name="T35" fmla="*/ 69 h 152"/>
                <a:gd name="T36" fmla="*/ 124 w 186"/>
                <a:gd name="T37" fmla="*/ 123 h 152"/>
                <a:gd name="T38" fmla="*/ 147 w 186"/>
                <a:gd name="T39" fmla="*/ 143 h 152"/>
                <a:gd name="T40" fmla="*/ 20 w 186"/>
                <a:gd name="T41" fmla="*/ 113 h 152"/>
                <a:gd name="T42" fmla="*/ 29 w 186"/>
                <a:gd name="T43" fmla="*/ 69 h 152"/>
                <a:gd name="T44" fmla="*/ 29 w 186"/>
                <a:gd name="T45" fmla="*/ 68 h 152"/>
                <a:gd name="T46" fmla="*/ 29 w 186"/>
                <a:gd name="T47" fmla="*/ 55 h 152"/>
                <a:gd name="T48" fmla="*/ 35 w 186"/>
                <a:gd name="T49" fmla="*/ 28 h 152"/>
                <a:gd name="T50" fmla="*/ 46 w 186"/>
                <a:gd name="T51" fmla="*/ 25 h 152"/>
                <a:gd name="T52" fmla="*/ 53 w 186"/>
                <a:gd name="T53" fmla="*/ 22 h 152"/>
                <a:gd name="T54" fmla="*/ 46 w 186"/>
                <a:gd name="T55" fmla="*/ 17 h 152"/>
                <a:gd name="T56" fmla="*/ 18 w 186"/>
                <a:gd name="T57" fmla="*/ 36 h 152"/>
                <a:gd name="T58" fmla="*/ 22 w 186"/>
                <a:gd name="T59" fmla="*/ 74 h 152"/>
                <a:gd name="T60" fmla="*/ 18 w 186"/>
                <a:gd name="T61" fmla="*/ 105 h 152"/>
                <a:gd name="T62" fmla="*/ 4 w 186"/>
                <a:gd name="T63" fmla="*/ 135 h 152"/>
                <a:gd name="T64" fmla="*/ 27 w 186"/>
                <a:gd name="T65" fmla="*/ 126 h 152"/>
                <a:gd name="T66" fmla="*/ 20 w 186"/>
                <a:gd name="T67" fmla="*/ 113 h 152"/>
                <a:gd name="T68" fmla="*/ 158 w 186"/>
                <a:gd name="T69" fmla="*/ 91 h 152"/>
                <a:gd name="T70" fmla="*/ 164 w 186"/>
                <a:gd name="T71" fmla="*/ 59 h 152"/>
                <a:gd name="T72" fmla="*/ 153 w 186"/>
                <a:gd name="T73" fmla="*/ 20 h 152"/>
                <a:gd name="T74" fmla="*/ 131 w 186"/>
                <a:gd name="T75" fmla="*/ 18 h 152"/>
                <a:gd name="T76" fmla="*/ 134 w 186"/>
                <a:gd name="T77" fmla="*/ 26 h 152"/>
                <a:gd name="T78" fmla="*/ 149 w 186"/>
                <a:gd name="T79" fmla="*/ 27 h 152"/>
                <a:gd name="T80" fmla="*/ 159 w 186"/>
                <a:gd name="T81" fmla="*/ 39 h 152"/>
                <a:gd name="T82" fmla="*/ 156 w 186"/>
                <a:gd name="T83" fmla="*/ 61 h 152"/>
                <a:gd name="T84" fmla="*/ 157 w 186"/>
                <a:gd name="T85" fmla="*/ 69 h 152"/>
                <a:gd name="T86" fmla="*/ 150 w 186"/>
                <a:gd name="T87" fmla="*/ 91 h 152"/>
                <a:gd name="T88" fmla="*/ 177 w 186"/>
                <a:gd name="T89" fmla="*/ 126 h 152"/>
                <a:gd name="T90" fmla="*/ 163 w 186"/>
                <a:gd name="T91" fmla="*/ 135 h 152"/>
                <a:gd name="T92" fmla="*/ 186 w 186"/>
                <a:gd name="T93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52">
                  <a:moveTo>
                    <a:pt x="126" y="115"/>
                  </a:moveTo>
                  <a:cubicBezTo>
                    <a:pt x="126" y="115"/>
                    <a:pt x="111" y="111"/>
                    <a:pt x="111" y="95"/>
                  </a:cubicBezTo>
                  <a:cubicBezTo>
                    <a:pt x="111" y="81"/>
                    <a:pt x="117" y="76"/>
                    <a:pt x="120" y="73"/>
                  </a:cubicBezTo>
                  <a:cubicBezTo>
                    <a:pt x="120" y="73"/>
                    <a:pt x="125" y="69"/>
                    <a:pt x="122" y="55"/>
                  </a:cubicBezTo>
                  <a:cubicBezTo>
                    <a:pt x="127" y="47"/>
                    <a:pt x="129" y="35"/>
                    <a:pt x="122" y="19"/>
                  </a:cubicBezTo>
                  <a:cubicBezTo>
                    <a:pt x="118" y="10"/>
                    <a:pt x="115" y="5"/>
                    <a:pt x="110" y="3"/>
                  </a:cubicBezTo>
                  <a:cubicBezTo>
                    <a:pt x="106" y="0"/>
                    <a:pt x="102" y="0"/>
                    <a:pt x="98" y="0"/>
                  </a:cubicBezTo>
                  <a:cubicBezTo>
                    <a:pt x="90" y="0"/>
                    <a:pt x="83" y="2"/>
                    <a:pt x="80" y="4"/>
                  </a:cubicBezTo>
                  <a:cubicBezTo>
                    <a:pt x="72" y="8"/>
                    <a:pt x="66" y="12"/>
                    <a:pt x="61" y="25"/>
                  </a:cubicBezTo>
                  <a:cubicBezTo>
                    <a:pt x="56" y="36"/>
                    <a:pt x="62" y="48"/>
                    <a:pt x="64" y="54"/>
                  </a:cubicBezTo>
                  <a:cubicBezTo>
                    <a:pt x="61" y="68"/>
                    <a:pt x="66" y="73"/>
                    <a:pt x="66" y="73"/>
                  </a:cubicBezTo>
                  <a:cubicBezTo>
                    <a:pt x="68" y="76"/>
                    <a:pt x="74" y="81"/>
                    <a:pt x="74" y="95"/>
                  </a:cubicBezTo>
                  <a:cubicBezTo>
                    <a:pt x="74" y="111"/>
                    <a:pt x="59" y="115"/>
                    <a:pt x="59" y="115"/>
                  </a:cubicBezTo>
                  <a:cubicBezTo>
                    <a:pt x="50" y="118"/>
                    <a:pt x="29" y="125"/>
                    <a:pt x="29" y="147"/>
                  </a:cubicBezTo>
                  <a:cubicBezTo>
                    <a:pt x="29" y="147"/>
                    <a:pt x="29" y="152"/>
                    <a:pt x="34" y="152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6" y="152"/>
                    <a:pt x="156" y="147"/>
                    <a:pt x="156" y="147"/>
                  </a:cubicBezTo>
                  <a:cubicBezTo>
                    <a:pt x="156" y="125"/>
                    <a:pt x="136" y="118"/>
                    <a:pt x="126" y="115"/>
                  </a:cubicBezTo>
                  <a:close/>
                  <a:moveTo>
                    <a:pt x="38" y="143"/>
                  </a:moveTo>
                  <a:cubicBezTo>
                    <a:pt x="40" y="131"/>
                    <a:pt x="51" y="127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9" y="121"/>
                    <a:pt x="83" y="112"/>
                    <a:pt x="83" y="95"/>
                  </a:cubicBezTo>
                  <a:cubicBezTo>
                    <a:pt x="83" y="80"/>
                    <a:pt x="77" y="73"/>
                    <a:pt x="73" y="69"/>
                  </a:cubicBezTo>
                  <a:cubicBezTo>
                    <a:pt x="73" y="69"/>
                    <a:pt x="72" y="68"/>
                    <a:pt x="72" y="68"/>
                  </a:cubicBezTo>
                  <a:cubicBezTo>
                    <a:pt x="72" y="67"/>
                    <a:pt x="71" y="64"/>
                    <a:pt x="73" y="56"/>
                  </a:cubicBezTo>
                  <a:cubicBezTo>
                    <a:pt x="73" y="53"/>
                    <a:pt x="72" y="51"/>
                    <a:pt x="72" y="51"/>
                  </a:cubicBezTo>
                  <a:cubicBezTo>
                    <a:pt x="70" y="45"/>
                    <a:pt x="65" y="36"/>
                    <a:pt x="69" y="28"/>
                  </a:cubicBezTo>
                  <a:cubicBezTo>
                    <a:pt x="73" y="17"/>
                    <a:pt x="77" y="15"/>
                    <a:pt x="84" y="12"/>
                  </a:cubicBezTo>
                  <a:cubicBezTo>
                    <a:pt x="84" y="12"/>
                    <a:pt x="84" y="12"/>
                    <a:pt x="85" y="11"/>
                  </a:cubicBezTo>
                  <a:cubicBezTo>
                    <a:pt x="86" y="10"/>
                    <a:pt x="92" y="8"/>
                    <a:pt x="98" y="8"/>
                  </a:cubicBezTo>
                  <a:cubicBezTo>
                    <a:pt x="101" y="8"/>
                    <a:pt x="104" y="9"/>
                    <a:pt x="106" y="10"/>
                  </a:cubicBezTo>
                  <a:cubicBezTo>
                    <a:pt x="108" y="11"/>
                    <a:pt x="111" y="14"/>
                    <a:pt x="114" y="23"/>
                  </a:cubicBezTo>
                  <a:cubicBezTo>
                    <a:pt x="121" y="38"/>
                    <a:pt x="117" y="47"/>
                    <a:pt x="115" y="50"/>
                  </a:cubicBezTo>
                  <a:cubicBezTo>
                    <a:pt x="113" y="52"/>
                    <a:pt x="113" y="54"/>
                    <a:pt x="113" y="57"/>
                  </a:cubicBezTo>
                  <a:cubicBezTo>
                    <a:pt x="115" y="64"/>
                    <a:pt x="114" y="67"/>
                    <a:pt x="114" y="67"/>
                  </a:cubicBezTo>
                  <a:cubicBezTo>
                    <a:pt x="114" y="67"/>
                    <a:pt x="113" y="69"/>
                    <a:pt x="112" y="69"/>
                  </a:cubicBezTo>
                  <a:cubicBezTo>
                    <a:pt x="109" y="73"/>
                    <a:pt x="103" y="80"/>
                    <a:pt x="103" y="95"/>
                  </a:cubicBezTo>
                  <a:cubicBezTo>
                    <a:pt x="103" y="112"/>
                    <a:pt x="116" y="121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35" y="127"/>
                    <a:pt x="145" y="131"/>
                    <a:pt x="147" y="143"/>
                  </a:cubicBezTo>
                  <a:lnTo>
                    <a:pt x="38" y="143"/>
                  </a:lnTo>
                  <a:close/>
                  <a:moveTo>
                    <a:pt x="20" y="113"/>
                  </a:moveTo>
                  <a:cubicBezTo>
                    <a:pt x="26" y="112"/>
                    <a:pt x="36" y="105"/>
                    <a:pt x="36" y="91"/>
                  </a:cubicBezTo>
                  <a:cubicBezTo>
                    <a:pt x="36" y="78"/>
                    <a:pt x="32" y="72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8"/>
                  </a:cubicBezTo>
                  <a:cubicBezTo>
                    <a:pt x="29" y="68"/>
                    <a:pt x="28" y="66"/>
                    <a:pt x="29" y="61"/>
                  </a:cubicBezTo>
                  <a:cubicBezTo>
                    <a:pt x="30" y="59"/>
                    <a:pt x="29" y="57"/>
                    <a:pt x="29" y="55"/>
                  </a:cubicBezTo>
                  <a:cubicBezTo>
                    <a:pt x="27" y="52"/>
                    <a:pt x="24" y="45"/>
                    <a:pt x="26" y="39"/>
                  </a:cubicBezTo>
                  <a:cubicBezTo>
                    <a:pt x="30" y="30"/>
                    <a:pt x="31" y="30"/>
                    <a:pt x="35" y="28"/>
                  </a:cubicBezTo>
                  <a:cubicBezTo>
                    <a:pt x="36" y="28"/>
                    <a:pt x="36" y="27"/>
                    <a:pt x="37" y="27"/>
                  </a:cubicBezTo>
                  <a:cubicBezTo>
                    <a:pt x="38" y="27"/>
                    <a:pt x="42" y="25"/>
                    <a:pt x="46" y="25"/>
                  </a:cubicBezTo>
                  <a:cubicBezTo>
                    <a:pt x="48" y="25"/>
                    <a:pt x="50" y="25"/>
                    <a:pt x="52" y="26"/>
                  </a:cubicBezTo>
                  <a:cubicBezTo>
                    <a:pt x="52" y="25"/>
                    <a:pt x="52" y="23"/>
                    <a:pt x="53" y="22"/>
                  </a:cubicBezTo>
                  <a:cubicBezTo>
                    <a:pt x="53" y="20"/>
                    <a:pt x="54" y="19"/>
                    <a:pt x="55" y="18"/>
                  </a:cubicBezTo>
                  <a:cubicBezTo>
                    <a:pt x="52" y="17"/>
                    <a:pt x="49" y="17"/>
                    <a:pt x="46" y="17"/>
                  </a:cubicBezTo>
                  <a:cubicBezTo>
                    <a:pt x="40" y="17"/>
                    <a:pt x="34" y="19"/>
                    <a:pt x="32" y="20"/>
                  </a:cubicBezTo>
                  <a:cubicBezTo>
                    <a:pt x="25" y="23"/>
                    <a:pt x="22" y="26"/>
                    <a:pt x="18" y="36"/>
                  </a:cubicBezTo>
                  <a:cubicBezTo>
                    <a:pt x="15" y="45"/>
                    <a:pt x="19" y="54"/>
                    <a:pt x="21" y="59"/>
                  </a:cubicBezTo>
                  <a:cubicBezTo>
                    <a:pt x="18" y="70"/>
                    <a:pt x="22" y="74"/>
                    <a:pt x="22" y="74"/>
                  </a:cubicBezTo>
                  <a:cubicBezTo>
                    <a:pt x="24" y="76"/>
                    <a:pt x="27" y="80"/>
                    <a:pt x="27" y="91"/>
                  </a:cubicBezTo>
                  <a:cubicBezTo>
                    <a:pt x="27" y="103"/>
                    <a:pt x="18" y="105"/>
                    <a:pt x="18" y="105"/>
                  </a:cubicBezTo>
                  <a:cubicBezTo>
                    <a:pt x="10" y="108"/>
                    <a:pt x="0" y="114"/>
                    <a:pt x="0" y="130"/>
                  </a:cubicBezTo>
                  <a:cubicBezTo>
                    <a:pt x="0" y="130"/>
                    <a:pt x="0" y="135"/>
                    <a:pt x="4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4" y="132"/>
                    <a:pt x="25" y="129"/>
                    <a:pt x="27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0" y="118"/>
                    <a:pt x="15" y="115"/>
                    <a:pt x="20" y="113"/>
                  </a:cubicBezTo>
                  <a:close/>
                  <a:moveTo>
                    <a:pt x="168" y="105"/>
                  </a:moveTo>
                  <a:cubicBezTo>
                    <a:pt x="168" y="105"/>
                    <a:pt x="158" y="103"/>
                    <a:pt x="158" y="91"/>
                  </a:cubicBezTo>
                  <a:cubicBezTo>
                    <a:pt x="158" y="80"/>
                    <a:pt x="161" y="76"/>
                    <a:pt x="163" y="74"/>
                  </a:cubicBezTo>
                  <a:cubicBezTo>
                    <a:pt x="163" y="74"/>
                    <a:pt x="167" y="70"/>
                    <a:pt x="164" y="59"/>
                  </a:cubicBezTo>
                  <a:cubicBezTo>
                    <a:pt x="167" y="54"/>
                    <a:pt x="171" y="45"/>
                    <a:pt x="167" y="36"/>
                  </a:cubicBezTo>
                  <a:cubicBezTo>
                    <a:pt x="163" y="26"/>
                    <a:pt x="160" y="23"/>
                    <a:pt x="153" y="20"/>
                  </a:cubicBezTo>
                  <a:cubicBezTo>
                    <a:pt x="151" y="19"/>
                    <a:pt x="145" y="17"/>
                    <a:pt x="139" y="17"/>
                  </a:cubicBezTo>
                  <a:cubicBezTo>
                    <a:pt x="136" y="17"/>
                    <a:pt x="133" y="17"/>
                    <a:pt x="131" y="18"/>
                  </a:cubicBezTo>
                  <a:cubicBezTo>
                    <a:pt x="132" y="21"/>
                    <a:pt x="133" y="24"/>
                    <a:pt x="133" y="26"/>
                  </a:cubicBezTo>
                  <a:cubicBezTo>
                    <a:pt x="133" y="26"/>
                    <a:pt x="134" y="26"/>
                    <a:pt x="134" y="26"/>
                  </a:cubicBezTo>
                  <a:cubicBezTo>
                    <a:pt x="135" y="25"/>
                    <a:pt x="137" y="25"/>
                    <a:pt x="139" y="25"/>
                  </a:cubicBezTo>
                  <a:cubicBezTo>
                    <a:pt x="144" y="25"/>
                    <a:pt x="148" y="27"/>
                    <a:pt x="149" y="27"/>
                  </a:cubicBezTo>
                  <a:cubicBezTo>
                    <a:pt x="149" y="27"/>
                    <a:pt x="150" y="28"/>
                    <a:pt x="150" y="28"/>
                  </a:cubicBezTo>
                  <a:cubicBezTo>
                    <a:pt x="154" y="30"/>
                    <a:pt x="156" y="30"/>
                    <a:pt x="159" y="39"/>
                  </a:cubicBezTo>
                  <a:cubicBezTo>
                    <a:pt x="162" y="45"/>
                    <a:pt x="159" y="52"/>
                    <a:pt x="157" y="55"/>
                  </a:cubicBezTo>
                  <a:cubicBezTo>
                    <a:pt x="156" y="57"/>
                    <a:pt x="156" y="59"/>
                    <a:pt x="156" y="61"/>
                  </a:cubicBezTo>
                  <a:cubicBezTo>
                    <a:pt x="157" y="66"/>
                    <a:pt x="157" y="68"/>
                    <a:pt x="157" y="68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4" y="72"/>
                    <a:pt x="150" y="78"/>
                    <a:pt x="150" y="91"/>
                  </a:cubicBezTo>
                  <a:cubicBezTo>
                    <a:pt x="150" y="105"/>
                    <a:pt x="160" y="112"/>
                    <a:pt x="165" y="113"/>
                  </a:cubicBezTo>
                  <a:cubicBezTo>
                    <a:pt x="171" y="115"/>
                    <a:pt x="176" y="118"/>
                    <a:pt x="177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0" y="129"/>
                    <a:pt x="162" y="132"/>
                    <a:pt x="163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6" y="135"/>
                    <a:pt x="186" y="130"/>
                    <a:pt x="186" y="130"/>
                  </a:cubicBezTo>
                  <a:cubicBezTo>
                    <a:pt x="186" y="114"/>
                    <a:pt x="175" y="108"/>
                    <a:pt x="168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sp>
        <p:nvSpPr>
          <p:cNvPr id="51" name="文本框 50"/>
          <p:cNvSpPr txBox="1"/>
          <p:nvPr>
            <p:custDataLst>
              <p:tags r:id="rId3"/>
            </p:custDataLst>
          </p:nvPr>
        </p:nvSpPr>
        <p:spPr>
          <a:xfrm>
            <a:off x="6147435" y="1680845"/>
            <a:ext cx="3858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消息1、2、3、4、5</a:t>
            </a:r>
            <a:endParaRPr lang="zh-CN" altLang="en-US" sz="3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4"/>
            </p:custDataLst>
          </p:nvPr>
        </p:nvSpPr>
        <p:spPr>
          <a:xfrm>
            <a:off x="6236335" y="3390900"/>
            <a:ext cx="5036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长连接？轮询？推送协议？</a:t>
            </a:r>
            <a:endParaRPr lang="zh-CN" altLang="en-US" sz="3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5"/>
            </p:custDataLst>
          </p:nvPr>
        </p:nvSpPr>
        <p:spPr>
          <a:xfrm>
            <a:off x="6261100" y="5172710"/>
            <a:ext cx="3744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账户A、B、C、D、E</a:t>
            </a:r>
            <a:endParaRPr lang="zh-CN" altLang="en-US" sz="32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8530" y="1680845"/>
            <a:ext cx="3321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消息类别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478530" y="3390900"/>
            <a:ext cx="3321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通知通道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478530" y="5172710"/>
            <a:ext cx="3321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账户来源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23647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消息是如何通知的？</a:t>
            </a:r>
            <a:endParaRPr lang="zh-CN" altLang="en-US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长连接形式（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Http SSE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WebSocket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等）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消息推送（推送协议如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MQTT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等）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· </a:t>
            </a:r>
            <a:r>
              <a:rPr lang="zh-CN" altLang="en-US">
                <a:sym typeface="+mn-ea"/>
              </a:rPr>
              <a:t>主动轮询（类似</a:t>
            </a:r>
            <a:r>
              <a:rPr lang="en-US" altLang="zh-CN">
                <a:sym typeface="+mn-ea"/>
              </a:rPr>
              <a:t>Heart</a:t>
            </a:r>
            <a:r>
              <a:rPr lang="zh-CN" altLang="en-US">
                <a:sym typeface="+mn-ea"/>
              </a:rPr>
              <a:t>等）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· </a:t>
            </a:r>
            <a:r>
              <a:rPr lang="zh-CN" altLang="en-US">
                <a:sym typeface="+mn-ea"/>
              </a:rPr>
              <a:t>粘性消息</a:t>
            </a:r>
            <a:r>
              <a:rPr lang="zh-CN" altLang="en-US">
                <a:sym typeface="+mn-ea"/>
              </a:rPr>
              <a:t>查询（处理离线消息）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21615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为什么要设计消息架构？</a:t>
            </a:r>
            <a:endParaRPr lang="zh-CN" altLang="en-US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功能角度：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最直接的消息通知功能简单，无法满足定制需求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21615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5" name="内容占位符 4" descr="未命名文件 (6)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115" y="1150620"/>
            <a:ext cx="9299575" cy="522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20662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5" name="内容占位符 4" descr="未命名文件 (7)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5555" y="1281430"/>
            <a:ext cx="6754495" cy="5061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20662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&amp;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概述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为什么要设计消息架构？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其它：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粘性消息处理困难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 -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功能迭代，各种消息处理混杂，不易维护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PP_MARK_KEY" val="37ef33ad-325e-480b-bfea-46684073dd51"/>
  <p:tag name="COMMONDATA" val="eyJoZGlkIjoiNGNiYjBmYTgyNmQ0M2IwZTY5YmYxMjE3NmFlOTE4MGMifQ=="/>
  <p:tag name="commondata" val="eyJoZGlkIjoiNTMxZDk1ZWEyMTI3MTg4NzM3NTAzNGQzN2RlZWIxZmI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WPS 演示</Application>
  <PresentationFormat>宽屏</PresentationFormat>
  <Paragraphs>225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黑体</vt:lpstr>
      <vt:lpstr>阿里巴巴普惠体 R</vt:lpstr>
      <vt:lpstr>微软雅黑</vt:lpstr>
      <vt:lpstr>Arial Unicode MS</vt:lpstr>
      <vt:lpstr>等线</vt:lpstr>
      <vt:lpstr>Calibri</vt:lpstr>
      <vt:lpstr>Huawei Sans</vt:lpstr>
      <vt:lpstr>DejaVu Math TeX Gyre</vt:lpstr>
      <vt:lpstr>Raleway</vt:lpstr>
      <vt:lpstr>Segoe Print</vt:lpstr>
      <vt:lpstr>Arial</vt:lpstr>
      <vt:lpstr>Office 主题​​</vt:lpstr>
      <vt:lpstr>多维消息通知的智能信息架构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陈嘉伟</cp:lastModifiedBy>
  <cp:revision>67</cp:revision>
  <dcterms:created xsi:type="dcterms:W3CDTF">2022-06-28T09:26:00Z</dcterms:created>
  <dcterms:modified xsi:type="dcterms:W3CDTF">2023-10-26T09:46:58Z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3294990915FB451A81410DA4035CC783</vt:lpwstr>
  </property>
  <property fmtid="{D5CDD505-2E9C-101B-9397-08002B2CF9AE}" pid="3" name="KSOProductBuildVer">
    <vt:lpwstr>2052-11.1.0.13703</vt:lpwstr>
  </property>
</Properties>
</file>