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846" r:id="rId3"/>
    <p:sldId id="850" r:id="rId4"/>
    <p:sldId id="851" r:id="rId5"/>
    <p:sldId id="852" r:id="rId6"/>
    <p:sldId id="860" r:id="rId7"/>
    <p:sldId id="855" r:id="rId8"/>
    <p:sldId id="858" r:id="rId9"/>
    <p:sldId id="854" r:id="rId10"/>
    <p:sldId id="853" r:id="rId11"/>
    <p:sldId id="856" r:id="rId12"/>
    <p:sldId id="857" r:id="rId13"/>
    <p:sldId id="859" r:id="rId14"/>
    <p:sldId id="258" r:id="rId15"/>
    <p:sldId id="844" r:id="rId16"/>
    <p:sldId id="845" r:id="rId17"/>
    <p:sldId id="259" r:id="rId18"/>
    <p:sldId id="849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185"/>
    <a:srgbClr val="A5D7F2"/>
    <a:srgbClr val="FFE5CB"/>
    <a:srgbClr val="6EAAC6"/>
    <a:srgbClr val="5AB0D8"/>
    <a:srgbClr val="36A9E3"/>
    <a:srgbClr val="B7DFF4"/>
    <a:srgbClr val="3B87B0"/>
    <a:srgbClr val="FFF0E1"/>
    <a:srgbClr val="FFD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63" autoAdjust="0"/>
    <p:restoredTop sz="90544"/>
  </p:normalViewPr>
  <p:slideViewPr>
    <p:cSldViewPr snapToGrid="0">
      <p:cViewPr varScale="1">
        <p:scale>
          <a:sx n="115" d="100"/>
          <a:sy n="115" d="100"/>
        </p:scale>
        <p:origin x="1232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C20CB-3250-4EB1-88FD-D95887C63C53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F1ADF-B09C-4EA2-B027-1DD176C989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F1ADF-B09C-4EA2-B027-1DD176C9893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42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大家都知道，之前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F1ADF-B09C-4EA2-B027-1DD176C9893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5690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F1ADF-B09C-4EA2-B027-1DD176C9893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937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9.xml"/><Relationship Id="rId7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9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8.xml"/><Relationship Id="rId7" Type="http://schemas.openxmlformats.org/officeDocument/2006/relationships/image" Target="../media/image6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tags" Target="../tags/tag32.xml"/><Relationship Id="rId18" Type="http://schemas.openxmlformats.org/officeDocument/2006/relationships/image" Target="../media/image6.png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tags" Target="../tags/tag31.xml"/><Relationship Id="rId17" Type="http://schemas.openxmlformats.org/officeDocument/2006/relationships/image" Target="../media/image2.png"/><Relationship Id="rId2" Type="http://schemas.openxmlformats.org/officeDocument/2006/relationships/tags" Target="../tags/tag21.xml"/><Relationship Id="rId16" Type="http://schemas.openxmlformats.org/officeDocument/2006/relationships/image" Target="../media/image5.png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5" Type="http://schemas.openxmlformats.org/officeDocument/2006/relationships/tags" Target="../tags/tag24.xml"/><Relationship Id="rId15" Type="http://schemas.openxmlformats.org/officeDocument/2006/relationships/image" Target="../media/image10.png"/><Relationship Id="rId10" Type="http://schemas.openxmlformats.org/officeDocument/2006/relationships/tags" Target="../tags/tag29.xml"/><Relationship Id="rId19" Type="http://schemas.openxmlformats.org/officeDocument/2006/relationships/image" Target="../media/image7.png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756920" y="2160905"/>
            <a:ext cx="6134735" cy="1325880"/>
          </a:xfrm>
        </p:spPr>
        <p:txBody>
          <a:bodyPr/>
          <a:lstStyle>
            <a:lvl1pPr>
              <a:def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r>
              <a:rPr lang="zh-CN" altLang="en-US"/>
              <a:t>单击此处编辑</a:t>
            </a:r>
            <a:br>
              <a:rPr lang="zh-CN" altLang="en-US"/>
            </a:br>
            <a:r>
              <a:rPr lang="zh-CN" altLang="en-US"/>
              <a:t>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8200" y="534670"/>
            <a:ext cx="1807845" cy="608965"/>
          </a:xfrm>
          <a:prstGeom prst="rect">
            <a:avLst/>
          </a:prstGeom>
        </p:spPr>
      </p:pic>
      <p:sp>
        <p:nvSpPr>
          <p:cNvPr id="6" name="副标题 5"/>
          <p:cNvSpPr>
            <a:spLocks noGrp="1"/>
          </p:cNvSpPr>
          <p:nvPr>
            <p:ph type="subTitle" idx="1"/>
          </p:nvPr>
        </p:nvSpPr>
        <p:spPr>
          <a:xfrm>
            <a:off x="756920" y="3779520"/>
            <a:ext cx="6135370" cy="866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4">
            <a:alphaModFix amt="23000"/>
          </a:blip>
          <a:stretch>
            <a:fillRect/>
          </a:stretch>
        </p:blipFill>
        <p:spPr>
          <a:xfrm>
            <a:off x="3669665" y="-635"/>
            <a:ext cx="8421370" cy="6858000"/>
          </a:xfrm>
          <a:prstGeom prst="rect">
            <a:avLst/>
          </a:prstGeom>
        </p:spPr>
      </p:pic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38160" y="2495550"/>
            <a:ext cx="3727450" cy="4387215"/>
          </a:xfrm>
          <a:prstGeom prst="rect">
            <a:avLst/>
          </a:prstGeom>
        </p:spPr>
      </p:pic>
      <p:sp>
        <p:nvSpPr>
          <p:cNvPr id="8" name="内容占位符 7"/>
          <p:cNvSpPr>
            <a:spLocks noGrp="1"/>
          </p:cNvSpPr>
          <p:nvPr>
            <p:ph idx="13"/>
          </p:nvPr>
        </p:nvSpPr>
        <p:spPr>
          <a:xfrm>
            <a:off x="838200" y="561340"/>
            <a:ext cx="6901815" cy="561594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23" name="图片 22" descr="小O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33100" y="3560445"/>
            <a:ext cx="547370" cy="6172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9" name="椭圆 8"/>
          <p:cNvSpPr/>
          <p:nvPr userDrawn="1">
            <p:custDataLst>
              <p:tags r:id="rId2"/>
            </p:custDataLst>
          </p:nvPr>
        </p:nvSpPr>
        <p:spPr>
          <a:xfrm rot="5400000">
            <a:off x="1524000" y="154686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>
            <p:custDataLst>
              <p:tags r:id="rId3"/>
            </p:custDataLst>
          </p:nvPr>
        </p:nvSpPr>
        <p:spPr>
          <a:xfrm rot="19860000">
            <a:off x="7407275" y="5708015"/>
            <a:ext cx="220345" cy="220345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16E5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片 39" descr="山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352915" y="5782310"/>
            <a:ext cx="3825875" cy="1066165"/>
          </a:xfrm>
          <a:prstGeom prst="rect">
            <a:avLst/>
          </a:prstGeom>
        </p:spPr>
      </p:pic>
      <p:pic>
        <p:nvPicPr>
          <p:cNvPr id="41" name="图片 40" descr="山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flipH="1">
            <a:off x="635" y="4455160"/>
            <a:ext cx="2573020" cy="2484755"/>
          </a:xfrm>
          <a:prstGeom prst="rect">
            <a:avLst/>
          </a:prstGeom>
        </p:spPr>
      </p:pic>
      <p:sp>
        <p:nvSpPr>
          <p:cNvPr id="6" name="椭圆 5"/>
          <p:cNvSpPr/>
          <p:nvPr userDrawn="1">
            <p:custDataLst>
              <p:tags r:id="rId5"/>
            </p:custDataLst>
          </p:nvPr>
        </p:nvSpPr>
        <p:spPr>
          <a:xfrm rot="15300000">
            <a:off x="11108690" y="208153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pic>
        <p:nvPicPr>
          <p:cNvPr id="14" name="图片 13" descr="山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01355" y="5865495"/>
            <a:ext cx="3562350" cy="992505"/>
          </a:xfrm>
          <a:prstGeom prst="rect">
            <a:avLst/>
          </a:prstGeom>
        </p:spPr>
      </p:pic>
      <p:pic>
        <p:nvPicPr>
          <p:cNvPr id="20" name="图片 19" descr="山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8485" y="4309110"/>
            <a:ext cx="1453515" cy="25488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rcRect r="57922" b="63188"/>
          <a:stretch>
            <a:fillRect/>
          </a:stretch>
        </p:blipFill>
        <p:spPr>
          <a:xfrm>
            <a:off x="9862820" y="4866005"/>
            <a:ext cx="1934845" cy="1991995"/>
          </a:xfrm>
          <a:prstGeom prst="rect">
            <a:avLst/>
          </a:prstGeom>
        </p:spPr>
      </p:pic>
      <p:pic>
        <p:nvPicPr>
          <p:cNvPr id="42" name="图片 41" descr="山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104775" y="5579110"/>
            <a:ext cx="3269615" cy="21659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45185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rgbClr val="44518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7" name="图片 6" descr="山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2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>
            <p:custDataLst>
              <p:tags r:id="rId3"/>
            </p:custDataLst>
          </p:nvPr>
        </p:nvSpPr>
        <p:spPr>
          <a:xfrm rot="5400000">
            <a:off x="7940040" y="365125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>
            <p:custDataLst>
              <p:tags r:id="rId4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0"/>
          <p:cNvSpPr/>
          <p:nvPr userDrawn="1">
            <p:custDataLst>
              <p:tags r:id="rId1"/>
            </p:custDataLst>
          </p:nvPr>
        </p:nvSpPr>
        <p:spPr>
          <a:xfrm>
            <a:off x="1011945" y="3774594"/>
            <a:ext cx="26720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微信公众号：开源社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视频号：开源社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新浪微博：开源社</a:t>
            </a:r>
          </a:p>
          <a:p>
            <a:pPr algn="l">
              <a:lnSpc>
                <a:spcPct val="150000"/>
              </a:lnSpc>
            </a:pP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站：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KAIYUANSHE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0" name="Rectangle 50"/>
          <p:cNvSpPr/>
          <p:nvPr userDrawn="1">
            <p:custDataLst>
              <p:tags r:id="rId2"/>
            </p:custDataLst>
          </p:nvPr>
        </p:nvSpPr>
        <p:spPr>
          <a:xfrm>
            <a:off x="4531809" y="3774594"/>
            <a:ext cx="24053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简书：开源社</a:t>
            </a:r>
          </a:p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头条：开源社</a:t>
            </a: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Facebook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en-US" altLang="zh-CN" sz="1400" kern="1700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KaiyuansheChina</a:t>
            </a:r>
            <a:endParaRPr lang="en-US" altLang="zh-CN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Twitter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：开源社</a:t>
            </a: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8078470" y="3173095"/>
            <a:ext cx="1470025" cy="2292130"/>
            <a:chOff x="15532" y="5341"/>
            <a:chExt cx="2488" cy="3878"/>
          </a:xfrm>
        </p:grpSpPr>
        <p:sp>
          <p:nvSpPr>
            <p:cNvPr id="5" name="矩形 4"/>
            <p:cNvSpPr/>
            <p:nvPr>
              <p:custDataLst>
                <p:tags r:id="rId10"/>
              </p:custDataLst>
            </p:nvPr>
          </p:nvSpPr>
          <p:spPr>
            <a:xfrm>
              <a:off x="15583" y="6358"/>
              <a:ext cx="2371" cy="2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11"/>
              </p:custDataLst>
            </p:nvPr>
          </p:nvSpPr>
          <p:spPr>
            <a:xfrm>
              <a:off x="15532" y="8804"/>
              <a:ext cx="2488" cy="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rgbClr val="445185"/>
                  </a:solidFill>
                  <a:latin typeface="黑体" panose="02010609060101010101" charset="-122"/>
                  <a:ea typeface="黑体" panose="02010609060101010101" charset="-122"/>
                </a:rPr>
                <a:t>扫码关注开源社公众号</a:t>
              </a:r>
            </a:p>
          </p:txBody>
        </p:sp>
        <p:pic>
          <p:nvPicPr>
            <p:cNvPr id="38" name="图片 37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2" y="6380"/>
              <a:ext cx="2334" cy="2334"/>
            </a:xfrm>
            <a:prstGeom prst="rect">
              <a:avLst/>
            </a:prstGeom>
          </p:spPr>
        </p:pic>
        <p:pic>
          <p:nvPicPr>
            <p:cNvPr id="14" name="图片 13" descr="小O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 rot="20940000">
              <a:off x="16312" y="5341"/>
              <a:ext cx="980" cy="1105"/>
            </a:xfrm>
            <a:prstGeom prst="rect">
              <a:avLst/>
            </a:prstGeom>
          </p:spPr>
        </p:pic>
      </p:grp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4"/>
            </p:custDataLst>
          </p:nvPr>
        </p:nvSpPr>
        <p:spPr>
          <a:xfrm rot="1980000">
            <a:off x="7983220" y="1541780"/>
            <a:ext cx="300355" cy="306705"/>
          </a:xfrm>
          <a:prstGeom prst="ellipse">
            <a:avLst/>
          </a:prstGeom>
          <a:gradFill>
            <a:gsLst>
              <a:gs pos="10000">
                <a:srgbClr val="A5D7F2"/>
              </a:gs>
              <a:gs pos="84000">
                <a:srgbClr val="36A9E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 userDrawn="1">
            <p:custDataLst>
              <p:tags r:id="rId5"/>
            </p:custDataLst>
          </p:nvPr>
        </p:nvSpPr>
        <p:spPr>
          <a:xfrm rot="15300000">
            <a:off x="11022330" y="2157730"/>
            <a:ext cx="292100" cy="292100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山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-706755" y="5791835"/>
            <a:ext cx="3825875" cy="1066165"/>
          </a:xfrm>
          <a:prstGeom prst="rect">
            <a:avLst/>
          </a:prstGeom>
        </p:spPr>
      </p:pic>
      <p:sp>
        <p:nvSpPr>
          <p:cNvPr id="15" name="椭圆 14"/>
          <p:cNvSpPr/>
          <p:nvPr userDrawn="1">
            <p:custDataLst>
              <p:tags r:id="rId7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 descr="山2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9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>
          <a:xfrm>
            <a:off x="1012190" y="830580"/>
            <a:ext cx="5925820" cy="246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99A3A-7869-41F2-BAD1-8578154A79BE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5" name="文本框 24"/>
          <p:cNvSpPr txBox="1"/>
          <p:nvPr userDrawn="1">
            <p:custDataLst>
              <p:tags r:id="rId9"/>
            </p:custDataLst>
          </p:nvPr>
        </p:nvSpPr>
        <p:spPr>
          <a:xfrm>
            <a:off x="3466187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第八届中国开源年会</a:t>
            </a:r>
          </a:p>
        </p:txBody>
      </p:sp>
      <p:sp>
        <p:nvSpPr>
          <p:cNvPr id="26" name="文本框 25"/>
          <p:cNvSpPr txBox="1"/>
          <p:nvPr userDrawn="1">
            <p:custDataLst>
              <p:tags r:id="rId10"/>
            </p:custDataLst>
          </p:nvPr>
        </p:nvSpPr>
        <p:spPr>
          <a:xfrm>
            <a:off x="583692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开源：川流不息、山海相映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7" Type="http://schemas.openxmlformats.org/officeDocument/2006/relationships/image" Target="../media/image24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为什么说</a:t>
            </a:r>
            <a:r>
              <a:rPr lang="en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WordPress</a:t>
            </a: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是世界上最好的</a:t>
            </a:r>
            <a:r>
              <a:rPr lang="en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CMS</a:t>
            </a:r>
            <a:r>
              <a:rPr lang="zh-CN" altLang="e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？</a:t>
            </a:r>
            <a:endParaRPr lang="zh-CN" altLang="en-US" b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4" name="副标题 13"/>
          <p:cNvSpPr>
            <a:spLocks noGrp="1"/>
          </p:cNvSpPr>
          <p:nvPr>
            <p:ph type="subTitle" idx="4294967295"/>
          </p:nvPr>
        </p:nvSpPr>
        <p:spPr>
          <a:xfrm>
            <a:off x="756920" y="3799840"/>
            <a:ext cx="6416040" cy="482600"/>
          </a:xfrm>
        </p:spPr>
        <p:txBody>
          <a:bodyPr>
            <a:normAutofit/>
          </a:bodyPr>
          <a:lstStyle/>
          <a:p>
            <a:pPr algn="l"/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白宦成，</a:t>
            </a:r>
            <a: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Linux</a:t>
            </a: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中国开源社区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E5393AE-54CD-18CA-2898-696ACCB4B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696" y="1785974"/>
            <a:ext cx="7772400" cy="328605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43A3CAF-700D-F7C7-69BF-EE1B9B8BD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zh-CN" dirty="0"/>
              <a:t>WordPress</a:t>
            </a:r>
            <a:r>
              <a:rPr kumimoji="1" lang="zh-CN" altLang="en-US" dirty="0"/>
              <a:t> 的生态</a:t>
            </a:r>
          </a:p>
        </p:txBody>
      </p:sp>
    </p:spTree>
    <p:extLst>
      <p:ext uri="{BB962C8B-B14F-4D97-AF65-F5344CB8AC3E}">
        <p14:creationId xmlns:p14="http://schemas.microsoft.com/office/powerpoint/2010/main" val="1394398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6FBFBD7-8A28-1EB1-EF08-C8E7DD10C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" y="1596713"/>
            <a:ext cx="7772400" cy="3664573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FDE07496-3215-121D-C89F-DDB03D88D6FB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kumimoji="1" lang="en-US" altLang="zh-CN" dirty="0"/>
              <a:t>WordPress</a:t>
            </a:r>
            <a:r>
              <a:rPr kumimoji="1" lang="zh-CN" altLang="en-US" dirty="0"/>
              <a:t> 的生态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6ADA041-8041-E55F-6D44-110979219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240" y="2675123"/>
            <a:ext cx="7772400" cy="373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21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19A985-8813-8F3C-36EF-BDF055731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WordPress</a:t>
            </a:r>
            <a:r>
              <a:rPr kumimoji="1" lang="zh-CN" altLang="en-US" dirty="0"/>
              <a:t> 的生态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D69A49F-C325-F12E-D010-53BFFE275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A1B3A5C-CE44-CA49-7578-937DC0466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936995"/>
            <a:ext cx="7772400" cy="412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52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BEF52C-CA81-D70E-26E9-BBC554E49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FF1079-7EE5-5DBD-A484-4D7C5900E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D399DE9-B402-6264-60CE-38C1DFDBA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22202"/>
            <a:ext cx="10515600" cy="360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86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目录</a:t>
            </a:r>
          </a:p>
        </p:txBody>
      </p:sp>
      <p:sp>
        <p:nvSpPr>
          <p:cNvPr id="17" name="标题 3"/>
          <p:cNvSpPr txBox="1"/>
          <p:nvPr/>
        </p:nvSpPr>
        <p:spPr>
          <a:xfrm>
            <a:off x="979805" y="970280"/>
            <a:ext cx="2973070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5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CONTENTS</a:t>
            </a:r>
          </a:p>
        </p:txBody>
      </p:sp>
      <p:sp>
        <p:nvSpPr>
          <p:cNvPr id="55" name="椭圆 54"/>
          <p:cNvSpPr/>
          <p:nvPr/>
        </p:nvSpPr>
        <p:spPr>
          <a:xfrm>
            <a:off x="984759" y="2108003"/>
            <a:ext cx="563054" cy="563054"/>
          </a:xfrm>
          <a:prstGeom prst="ellipse">
            <a:avLst/>
          </a:prstGeom>
          <a:solidFill>
            <a:srgbClr val="445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副标题 13"/>
          <p:cNvSpPr txBox="1"/>
          <p:nvPr/>
        </p:nvSpPr>
        <p:spPr>
          <a:xfrm>
            <a:off x="979997" y="2201746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01</a:t>
            </a:r>
          </a:p>
        </p:txBody>
      </p:sp>
      <p:sp>
        <p:nvSpPr>
          <p:cNvPr id="45" name="副标题 13"/>
          <p:cNvSpPr txBox="1"/>
          <p:nvPr/>
        </p:nvSpPr>
        <p:spPr>
          <a:xfrm>
            <a:off x="1850121" y="2147522"/>
            <a:ext cx="2000415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标题一</a:t>
            </a:r>
          </a:p>
        </p:txBody>
      </p:sp>
      <p:sp>
        <p:nvSpPr>
          <p:cNvPr id="62" name="椭圆 61"/>
          <p:cNvSpPr/>
          <p:nvPr/>
        </p:nvSpPr>
        <p:spPr>
          <a:xfrm>
            <a:off x="984759" y="3021557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3" name="副标题 13"/>
          <p:cNvSpPr txBox="1"/>
          <p:nvPr/>
        </p:nvSpPr>
        <p:spPr>
          <a:xfrm>
            <a:off x="979997" y="3115300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02</a:t>
            </a:r>
          </a:p>
        </p:txBody>
      </p:sp>
      <p:sp>
        <p:nvSpPr>
          <p:cNvPr id="64" name="副标题 13"/>
          <p:cNvSpPr txBox="1"/>
          <p:nvPr/>
        </p:nvSpPr>
        <p:spPr>
          <a:xfrm>
            <a:off x="1850121" y="3061076"/>
            <a:ext cx="2000415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标题二</a:t>
            </a:r>
          </a:p>
        </p:txBody>
      </p:sp>
      <p:sp>
        <p:nvSpPr>
          <p:cNvPr id="65" name="椭圆 64"/>
          <p:cNvSpPr/>
          <p:nvPr/>
        </p:nvSpPr>
        <p:spPr>
          <a:xfrm>
            <a:off x="984759" y="3956726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副标题 13"/>
          <p:cNvSpPr txBox="1"/>
          <p:nvPr/>
        </p:nvSpPr>
        <p:spPr>
          <a:xfrm>
            <a:off x="979997" y="4050469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03</a:t>
            </a:r>
          </a:p>
        </p:txBody>
      </p:sp>
      <p:sp>
        <p:nvSpPr>
          <p:cNvPr id="67" name="副标题 13"/>
          <p:cNvSpPr txBox="1"/>
          <p:nvPr/>
        </p:nvSpPr>
        <p:spPr>
          <a:xfrm>
            <a:off x="1850121" y="3996245"/>
            <a:ext cx="2000415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标题三</a:t>
            </a:r>
          </a:p>
        </p:txBody>
      </p:sp>
      <p:sp>
        <p:nvSpPr>
          <p:cNvPr id="68" name="椭圆 67"/>
          <p:cNvSpPr/>
          <p:nvPr/>
        </p:nvSpPr>
        <p:spPr>
          <a:xfrm>
            <a:off x="984759" y="4870280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9" name="副标题 13"/>
          <p:cNvSpPr txBox="1"/>
          <p:nvPr/>
        </p:nvSpPr>
        <p:spPr>
          <a:xfrm>
            <a:off x="979997" y="4964023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04</a:t>
            </a:r>
          </a:p>
        </p:txBody>
      </p:sp>
      <p:sp>
        <p:nvSpPr>
          <p:cNvPr id="70" name="副标题 13"/>
          <p:cNvSpPr txBox="1"/>
          <p:nvPr/>
        </p:nvSpPr>
        <p:spPr>
          <a:xfrm>
            <a:off x="1850121" y="4909799"/>
            <a:ext cx="2000415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buClrTx/>
              <a:buSzTx/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标题四</a:t>
            </a:r>
          </a:p>
        </p:txBody>
      </p:sp>
      <p:sp>
        <p:nvSpPr>
          <p:cNvPr id="15" name="椭圆 14"/>
          <p:cNvSpPr/>
          <p:nvPr>
            <p:custDataLst>
              <p:tags r:id="rId1"/>
            </p:custDataLst>
          </p:nvPr>
        </p:nvSpPr>
        <p:spPr>
          <a:xfrm rot="15300000">
            <a:off x="13926820" y="2637155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标题一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102637" y="3493755"/>
            <a:ext cx="4559976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Furthermore, monthly public wrap-up meetings are being held increasingly in order to put on record the work done by the Security Council and to elicit the views of members of the General </a:t>
            </a:r>
            <a:r>
              <a:rPr lang="en-US" altLang="zh-CN" sz="1200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Assemb</a:t>
            </a:r>
            <a:r>
              <a:rPr lang="en-US" altLang="zh-CN" sz="1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.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1211843" y="2436161"/>
            <a:ext cx="914400" cy="914400"/>
            <a:chOff x="4860739" y="1864641"/>
            <a:chExt cx="914400" cy="914400"/>
          </a:xfrm>
        </p:grpSpPr>
        <p:sp>
          <p:nvSpPr>
            <p:cNvPr id="25" name="椭圆 24"/>
            <p:cNvSpPr/>
            <p:nvPr/>
          </p:nvSpPr>
          <p:spPr>
            <a:xfrm>
              <a:off x="4860739" y="1864641"/>
              <a:ext cx="914400" cy="914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16200000" scaled="0"/>
              <a:tileRect/>
            </a:gradFill>
            <a:ln>
              <a:solidFill>
                <a:srgbClr val="363E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6" name="KSO_Shape"/>
            <p:cNvSpPr/>
            <p:nvPr/>
          </p:nvSpPr>
          <p:spPr bwMode="auto">
            <a:xfrm>
              <a:off x="5124499" y="2183209"/>
              <a:ext cx="386880" cy="277264"/>
            </a:xfrm>
            <a:custGeom>
              <a:avLst/>
              <a:gdLst>
                <a:gd name="T0" fmla="*/ 603268619 w 5832"/>
                <a:gd name="T1" fmla="*/ 56679958 h 4173"/>
                <a:gd name="T2" fmla="*/ 619913524 w 5832"/>
                <a:gd name="T3" fmla="*/ 76999053 h 4173"/>
                <a:gd name="T4" fmla="*/ 620980350 w 5832"/>
                <a:gd name="T5" fmla="*/ 416543893 h 4173"/>
                <a:gd name="T6" fmla="*/ 606362937 w 5832"/>
                <a:gd name="T7" fmla="*/ 438253429 h 4173"/>
                <a:gd name="T8" fmla="*/ 39478120 w 5832"/>
                <a:gd name="T9" fmla="*/ 446274150 h 4173"/>
                <a:gd name="T10" fmla="*/ 15791379 w 5832"/>
                <a:gd name="T11" fmla="*/ 438253429 h 4173"/>
                <a:gd name="T12" fmla="*/ 1173639 w 5832"/>
                <a:gd name="T13" fmla="*/ 416543893 h 4173"/>
                <a:gd name="T14" fmla="*/ 2347279 w 5832"/>
                <a:gd name="T15" fmla="*/ 76999053 h 4173"/>
                <a:gd name="T16" fmla="*/ 18992184 w 5832"/>
                <a:gd name="T17" fmla="*/ 56679958 h 4173"/>
                <a:gd name="T18" fmla="*/ 181706034 w 5832"/>
                <a:gd name="T19" fmla="*/ 0 h 4173"/>
                <a:gd name="T20" fmla="*/ 399049156 w 5832"/>
                <a:gd name="T21" fmla="*/ 190572934 h 4173"/>
                <a:gd name="T22" fmla="*/ 365332747 w 5832"/>
                <a:gd name="T23" fmla="*/ 218378166 h 4173"/>
                <a:gd name="T24" fmla="*/ 352422387 w 5832"/>
                <a:gd name="T25" fmla="*/ 265219360 h 4173"/>
                <a:gd name="T26" fmla="*/ 372161610 w 5832"/>
                <a:gd name="T27" fmla="*/ 312702121 h 4173"/>
                <a:gd name="T28" fmla="*/ 409719051 w 5832"/>
                <a:gd name="T29" fmla="*/ 335480825 h 4173"/>
                <a:gd name="T30" fmla="*/ 458586613 w 5832"/>
                <a:gd name="T31" fmla="*/ 331951720 h 4173"/>
                <a:gd name="T32" fmla="*/ 492303022 w 5832"/>
                <a:gd name="T33" fmla="*/ 304039506 h 4173"/>
                <a:gd name="T34" fmla="*/ 505320195 w 5832"/>
                <a:gd name="T35" fmla="*/ 257305294 h 4173"/>
                <a:gd name="T36" fmla="*/ 485474486 w 5832"/>
                <a:gd name="T37" fmla="*/ 209608897 h 4173"/>
                <a:gd name="T38" fmla="*/ 447916718 w 5832"/>
                <a:gd name="T39" fmla="*/ 186829866 h 4173"/>
                <a:gd name="T40" fmla="*/ 196430260 w 5832"/>
                <a:gd name="T41" fmla="*/ 134748506 h 4173"/>
                <a:gd name="T42" fmla="*/ 397769030 w 5832"/>
                <a:gd name="T43" fmla="*/ 110472379 h 4173"/>
                <a:gd name="T44" fmla="*/ 349221582 w 5832"/>
                <a:gd name="T45" fmla="*/ 129508341 h 4173"/>
                <a:gd name="T46" fmla="*/ 312624154 w 5832"/>
                <a:gd name="T47" fmla="*/ 160521731 h 4173"/>
                <a:gd name="T48" fmla="*/ 285843094 w 5832"/>
                <a:gd name="T49" fmla="*/ 204796333 h 4173"/>
                <a:gd name="T50" fmla="*/ 275280013 w 5832"/>
                <a:gd name="T51" fmla="*/ 257198639 h 4173"/>
                <a:gd name="T52" fmla="*/ 282108549 w 5832"/>
                <a:gd name="T53" fmla="*/ 307034027 h 4173"/>
                <a:gd name="T54" fmla="*/ 305795617 w 5832"/>
                <a:gd name="T55" fmla="*/ 353447292 h 4173"/>
                <a:gd name="T56" fmla="*/ 339938627 w 5832"/>
                <a:gd name="T57" fmla="*/ 386813636 h 4173"/>
                <a:gd name="T58" fmla="*/ 386779023 w 5832"/>
                <a:gd name="T59" fmla="*/ 409271720 h 4173"/>
                <a:gd name="T60" fmla="*/ 436713410 w 5832"/>
                <a:gd name="T61" fmla="*/ 415046796 h 4173"/>
                <a:gd name="T62" fmla="*/ 488568477 w 5832"/>
                <a:gd name="T63" fmla="*/ 403069042 h 4173"/>
                <a:gd name="T64" fmla="*/ 532101255 w 5832"/>
                <a:gd name="T65" fmla="*/ 375156828 h 4173"/>
                <a:gd name="T66" fmla="*/ 562083447 w 5832"/>
                <a:gd name="T67" fmla="*/ 337940761 h 4173"/>
                <a:gd name="T68" fmla="*/ 580008477 w 5832"/>
                <a:gd name="T69" fmla="*/ 288425993 h 4173"/>
                <a:gd name="T70" fmla="*/ 580648704 w 5832"/>
                <a:gd name="T71" fmla="*/ 237734748 h 4173"/>
                <a:gd name="T72" fmla="*/ 563897312 w 5832"/>
                <a:gd name="T73" fmla="*/ 187792379 h 4173"/>
                <a:gd name="T74" fmla="*/ 534875460 w 5832"/>
                <a:gd name="T75" fmla="*/ 149827436 h 4173"/>
                <a:gd name="T76" fmla="*/ 491982909 w 5832"/>
                <a:gd name="T77" fmla="*/ 120845727 h 4173"/>
                <a:gd name="T78" fmla="*/ 440661255 w 5832"/>
                <a:gd name="T79" fmla="*/ 107691823 h 4173"/>
                <a:gd name="T80" fmla="*/ 469256507 w 5832"/>
                <a:gd name="T81" fmla="*/ 165334294 h 4173"/>
                <a:gd name="T82" fmla="*/ 402783701 w 5832"/>
                <a:gd name="T83" fmla="*/ 160414748 h 4173"/>
                <a:gd name="T84" fmla="*/ 348581355 w 5832"/>
                <a:gd name="T85" fmla="*/ 194957569 h 4173"/>
                <a:gd name="T86" fmla="*/ 324894288 w 5832"/>
                <a:gd name="T87" fmla="*/ 261262327 h 4173"/>
                <a:gd name="T88" fmla="*/ 345593850 w 5832"/>
                <a:gd name="T89" fmla="*/ 323610380 h 4173"/>
                <a:gd name="T90" fmla="*/ 397982330 w 5832"/>
                <a:gd name="T91" fmla="*/ 360719465 h 4173"/>
                <a:gd name="T92" fmla="*/ 464561623 w 5832"/>
                <a:gd name="T93" fmla="*/ 359115386 h 4173"/>
                <a:gd name="T94" fmla="*/ 514922937 w 5832"/>
                <a:gd name="T95" fmla="*/ 319439383 h 4173"/>
                <a:gd name="T96" fmla="*/ 532528182 w 5832"/>
                <a:gd name="T97" fmla="*/ 255915180 h 4173"/>
                <a:gd name="T98" fmla="*/ 505746795 w 5832"/>
                <a:gd name="T99" fmla="*/ 191214501 h 4173"/>
                <a:gd name="T100" fmla="*/ 444182500 w 5832"/>
                <a:gd name="T101" fmla="*/ 211747560 h 4173"/>
                <a:gd name="T102" fmla="*/ 410999504 w 5832"/>
                <a:gd name="T103" fmla="*/ 212496108 h 4173"/>
                <a:gd name="T104" fmla="*/ 385925496 w 5832"/>
                <a:gd name="T105" fmla="*/ 232280619 h 4173"/>
                <a:gd name="T106" fmla="*/ 377069468 w 5832"/>
                <a:gd name="T107" fmla="*/ 263828919 h 4173"/>
                <a:gd name="T108" fmla="*/ 390513567 w 5832"/>
                <a:gd name="T109" fmla="*/ 296018785 h 4173"/>
                <a:gd name="T110" fmla="*/ 418361453 w 5832"/>
                <a:gd name="T111" fmla="*/ 312060228 h 4173"/>
                <a:gd name="T112" fmla="*/ 451224336 w 5832"/>
                <a:gd name="T113" fmla="*/ 307996539 h 4173"/>
                <a:gd name="T114" fmla="*/ 474271178 w 5832"/>
                <a:gd name="T115" fmla="*/ 285966384 h 4173"/>
                <a:gd name="T116" fmla="*/ 480032888 w 5832"/>
                <a:gd name="T117" fmla="*/ 253348589 h 4173"/>
                <a:gd name="T118" fmla="*/ 465415149 w 5832"/>
                <a:gd name="T119" fmla="*/ 224580844 h 417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832" h="4173">
                  <a:moveTo>
                    <a:pt x="370" y="477"/>
                  </a:moveTo>
                  <a:lnTo>
                    <a:pt x="5462" y="477"/>
                  </a:lnTo>
                  <a:lnTo>
                    <a:pt x="5481" y="477"/>
                  </a:lnTo>
                  <a:lnTo>
                    <a:pt x="5500" y="478"/>
                  </a:lnTo>
                  <a:lnTo>
                    <a:pt x="5518" y="480"/>
                  </a:lnTo>
                  <a:lnTo>
                    <a:pt x="5537" y="484"/>
                  </a:lnTo>
                  <a:lnTo>
                    <a:pt x="5554" y="488"/>
                  </a:lnTo>
                  <a:lnTo>
                    <a:pt x="5571" y="494"/>
                  </a:lnTo>
                  <a:lnTo>
                    <a:pt x="5589" y="499"/>
                  </a:lnTo>
                  <a:lnTo>
                    <a:pt x="5606" y="506"/>
                  </a:lnTo>
                  <a:lnTo>
                    <a:pt x="5622" y="513"/>
                  </a:lnTo>
                  <a:lnTo>
                    <a:pt x="5638" y="521"/>
                  </a:lnTo>
                  <a:lnTo>
                    <a:pt x="5654" y="530"/>
                  </a:lnTo>
                  <a:lnTo>
                    <a:pt x="5668" y="539"/>
                  </a:lnTo>
                  <a:lnTo>
                    <a:pt x="5683" y="550"/>
                  </a:lnTo>
                  <a:lnTo>
                    <a:pt x="5697" y="562"/>
                  </a:lnTo>
                  <a:lnTo>
                    <a:pt x="5710" y="573"/>
                  </a:lnTo>
                  <a:lnTo>
                    <a:pt x="5723" y="585"/>
                  </a:lnTo>
                  <a:lnTo>
                    <a:pt x="5735" y="598"/>
                  </a:lnTo>
                  <a:lnTo>
                    <a:pt x="5747" y="612"/>
                  </a:lnTo>
                  <a:lnTo>
                    <a:pt x="5758" y="625"/>
                  </a:lnTo>
                  <a:lnTo>
                    <a:pt x="5768" y="640"/>
                  </a:lnTo>
                  <a:lnTo>
                    <a:pt x="5778" y="655"/>
                  </a:lnTo>
                  <a:lnTo>
                    <a:pt x="5787" y="670"/>
                  </a:lnTo>
                  <a:lnTo>
                    <a:pt x="5795" y="686"/>
                  </a:lnTo>
                  <a:lnTo>
                    <a:pt x="5803" y="702"/>
                  </a:lnTo>
                  <a:lnTo>
                    <a:pt x="5810" y="720"/>
                  </a:lnTo>
                  <a:lnTo>
                    <a:pt x="5815" y="737"/>
                  </a:lnTo>
                  <a:lnTo>
                    <a:pt x="5820" y="754"/>
                  </a:lnTo>
                  <a:lnTo>
                    <a:pt x="5824" y="772"/>
                  </a:lnTo>
                  <a:lnTo>
                    <a:pt x="5828" y="790"/>
                  </a:lnTo>
                  <a:lnTo>
                    <a:pt x="5830" y="808"/>
                  </a:lnTo>
                  <a:lnTo>
                    <a:pt x="5831" y="827"/>
                  </a:lnTo>
                  <a:lnTo>
                    <a:pt x="5832" y="846"/>
                  </a:lnTo>
                  <a:lnTo>
                    <a:pt x="5832" y="3803"/>
                  </a:lnTo>
                  <a:lnTo>
                    <a:pt x="5831" y="3822"/>
                  </a:lnTo>
                  <a:lnTo>
                    <a:pt x="5830" y="3841"/>
                  </a:lnTo>
                  <a:lnTo>
                    <a:pt x="5828" y="3858"/>
                  </a:lnTo>
                  <a:lnTo>
                    <a:pt x="5824" y="3877"/>
                  </a:lnTo>
                  <a:lnTo>
                    <a:pt x="5820" y="3895"/>
                  </a:lnTo>
                  <a:lnTo>
                    <a:pt x="5815" y="3912"/>
                  </a:lnTo>
                  <a:lnTo>
                    <a:pt x="5810" y="3930"/>
                  </a:lnTo>
                  <a:lnTo>
                    <a:pt x="5803" y="3947"/>
                  </a:lnTo>
                  <a:lnTo>
                    <a:pt x="5795" y="3962"/>
                  </a:lnTo>
                  <a:lnTo>
                    <a:pt x="5787" y="3979"/>
                  </a:lnTo>
                  <a:lnTo>
                    <a:pt x="5778" y="3994"/>
                  </a:lnTo>
                  <a:lnTo>
                    <a:pt x="5768" y="4009"/>
                  </a:lnTo>
                  <a:lnTo>
                    <a:pt x="5758" y="4023"/>
                  </a:lnTo>
                  <a:lnTo>
                    <a:pt x="5747" y="4038"/>
                  </a:lnTo>
                  <a:lnTo>
                    <a:pt x="5735" y="4051"/>
                  </a:lnTo>
                  <a:lnTo>
                    <a:pt x="5723" y="4064"/>
                  </a:lnTo>
                  <a:lnTo>
                    <a:pt x="5710" y="4076"/>
                  </a:lnTo>
                  <a:lnTo>
                    <a:pt x="5697" y="4088"/>
                  </a:lnTo>
                  <a:lnTo>
                    <a:pt x="5683" y="4098"/>
                  </a:lnTo>
                  <a:lnTo>
                    <a:pt x="5668" y="4109"/>
                  </a:lnTo>
                  <a:lnTo>
                    <a:pt x="5654" y="4118"/>
                  </a:lnTo>
                  <a:lnTo>
                    <a:pt x="5638" y="4127"/>
                  </a:lnTo>
                  <a:lnTo>
                    <a:pt x="5622" y="4136"/>
                  </a:lnTo>
                  <a:lnTo>
                    <a:pt x="5606" y="4143"/>
                  </a:lnTo>
                  <a:lnTo>
                    <a:pt x="5589" y="4149"/>
                  </a:lnTo>
                  <a:lnTo>
                    <a:pt x="5571" y="4156"/>
                  </a:lnTo>
                  <a:lnTo>
                    <a:pt x="5554" y="4160"/>
                  </a:lnTo>
                  <a:lnTo>
                    <a:pt x="5537" y="4165"/>
                  </a:lnTo>
                  <a:lnTo>
                    <a:pt x="5518" y="4168"/>
                  </a:lnTo>
                  <a:lnTo>
                    <a:pt x="5500" y="4171"/>
                  </a:lnTo>
                  <a:lnTo>
                    <a:pt x="5481" y="4172"/>
                  </a:lnTo>
                  <a:lnTo>
                    <a:pt x="5462" y="4173"/>
                  </a:lnTo>
                  <a:lnTo>
                    <a:pt x="370" y="4173"/>
                  </a:lnTo>
                  <a:lnTo>
                    <a:pt x="351" y="4172"/>
                  </a:lnTo>
                  <a:lnTo>
                    <a:pt x="332" y="4171"/>
                  </a:lnTo>
                  <a:lnTo>
                    <a:pt x="313" y="4168"/>
                  </a:lnTo>
                  <a:lnTo>
                    <a:pt x="295" y="4165"/>
                  </a:lnTo>
                  <a:lnTo>
                    <a:pt x="277" y="4160"/>
                  </a:lnTo>
                  <a:lnTo>
                    <a:pt x="259" y="4156"/>
                  </a:lnTo>
                  <a:lnTo>
                    <a:pt x="243" y="4149"/>
                  </a:lnTo>
                  <a:lnTo>
                    <a:pt x="226" y="4143"/>
                  </a:lnTo>
                  <a:lnTo>
                    <a:pt x="209" y="4136"/>
                  </a:lnTo>
                  <a:lnTo>
                    <a:pt x="194" y="4127"/>
                  </a:lnTo>
                  <a:lnTo>
                    <a:pt x="178" y="4118"/>
                  </a:lnTo>
                  <a:lnTo>
                    <a:pt x="162" y="4109"/>
                  </a:lnTo>
                  <a:lnTo>
                    <a:pt x="148" y="4098"/>
                  </a:lnTo>
                  <a:lnTo>
                    <a:pt x="134" y="4088"/>
                  </a:lnTo>
                  <a:lnTo>
                    <a:pt x="121" y="4076"/>
                  </a:lnTo>
                  <a:lnTo>
                    <a:pt x="108" y="4064"/>
                  </a:lnTo>
                  <a:lnTo>
                    <a:pt x="95" y="4051"/>
                  </a:lnTo>
                  <a:lnTo>
                    <a:pt x="84" y="4038"/>
                  </a:lnTo>
                  <a:lnTo>
                    <a:pt x="73" y="4023"/>
                  </a:lnTo>
                  <a:lnTo>
                    <a:pt x="63" y="4009"/>
                  </a:lnTo>
                  <a:lnTo>
                    <a:pt x="53" y="3994"/>
                  </a:lnTo>
                  <a:lnTo>
                    <a:pt x="44" y="3979"/>
                  </a:lnTo>
                  <a:lnTo>
                    <a:pt x="36" y="3962"/>
                  </a:lnTo>
                  <a:lnTo>
                    <a:pt x="29" y="3947"/>
                  </a:lnTo>
                  <a:lnTo>
                    <a:pt x="22" y="3930"/>
                  </a:lnTo>
                  <a:lnTo>
                    <a:pt x="16" y="3912"/>
                  </a:lnTo>
                  <a:lnTo>
                    <a:pt x="11" y="3895"/>
                  </a:lnTo>
                  <a:lnTo>
                    <a:pt x="7" y="3877"/>
                  </a:lnTo>
                  <a:lnTo>
                    <a:pt x="4" y="3858"/>
                  </a:lnTo>
                  <a:lnTo>
                    <a:pt x="2" y="3841"/>
                  </a:lnTo>
                  <a:lnTo>
                    <a:pt x="0" y="3822"/>
                  </a:lnTo>
                  <a:lnTo>
                    <a:pt x="0" y="3803"/>
                  </a:lnTo>
                  <a:lnTo>
                    <a:pt x="0" y="846"/>
                  </a:lnTo>
                  <a:lnTo>
                    <a:pt x="0" y="827"/>
                  </a:lnTo>
                  <a:lnTo>
                    <a:pt x="2" y="808"/>
                  </a:lnTo>
                  <a:lnTo>
                    <a:pt x="4" y="790"/>
                  </a:lnTo>
                  <a:lnTo>
                    <a:pt x="7" y="772"/>
                  </a:lnTo>
                  <a:lnTo>
                    <a:pt x="11" y="754"/>
                  </a:lnTo>
                  <a:lnTo>
                    <a:pt x="16" y="737"/>
                  </a:lnTo>
                  <a:lnTo>
                    <a:pt x="22" y="720"/>
                  </a:lnTo>
                  <a:lnTo>
                    <a:pt x="29" y="702"/>
                  </a:lnTo>
                  <a:lnTo>
                    <a:pt x="36" y="686"/>
                  </a:lnTo>
                  <a:lnTo>
                    <a:pt x="44" y="670"/>
                  </a:lnTo>
                  <a:lnTo>
                    <a:pt x="53" y="655"/>
                  </a:lnTo>
                  <a:lnTo>
                    <a:pt x="63" y="640"/>
                  </a:lnTo>
                  <a:lnTo>
                    <a:pt x="73" y="625"/>
                  </a:lnTo>
                  <a:lnTo>
                    <a:pt x="84" y="612"/>
                  </a:lnTo>
                  <a:lnTo>
                    <a:pt x="95" y="598"/>
                  </a:lnTo>
                  <a:lnTo>
                    <a:pt x="108" y="585"/>
                  </a:lnTo>
                  <a:lnTo>
                    <a:pt x="121" y="573"/>
                  </a:lnTo>
                  <a:lnTo>
                    <a:pt x="134" y="562"/>
                  </a:lnTo>
                  <a:lnTo>
                    <a:pt x="148" y="550"/>
                  </a:lnTo>
                  <a:lnTo>
                    <a:pt x="162" y="539"/>
                  </a:lnTo>
                  <a:lnTo>
                    <a:pt x="178" y="530"/>
                  </a:lnTo>
                  <a:lnTo>
                    <a:pt x="194" y="521"/>
                  </a:lnTo>
                  <a:lnTo>
                    <a:pt x="209" y="513"/>
                  </a:lnTo>
                  <a:lnTo>
                    <a:pt x="226" y="506"/>
                  </a:lnTo>
                  <a:lnTo>
                    <a:pt x="243" y="499"/>
                  </a:lnTo>
                  <a:lnTo>
                    <a:pt x="259" y="494"/>
                  </a:lnTo>
                  <a:lnTo>
                    <a:pt x="277" y="488"/>
                  </a:lnTo>
                  <a:lnTo>
                    <a:pt x="295" y="484"/>
                  </a:lnTo>
                  <a:lnTo>
                    <a:pt x="313" y="480"/>
                  </a:lnTo>
                  <a:lnTo>
                    <a:pt x="332" y="478"/>
                  </a:lnTo>
                  <a:lnTo>
                    <a:pt x="351" y="477"/>
                  </a:lnTo>
                  <a:lnTo>
                    <a:pt x="370" y="477"/>
                  </a:lnTo>
                  <a:close/>
                  <a:moveTo>
                    <a:pt x="542" y="0"/>
                  </a:moveTo>
                  <a:lnTo>
                    <a:pt x="1703" y="0"/>
                  </a:lnTo>
                  <a:lnTo>
                    <a:pt x="1703" y="350"/>
                  </a:lnTo>
                  <a:lnTo>
                    <a:pt x="542" y="350"/>
                  </a:lnTo>
                  <a:lnTo>
                    <a:pt x="542" y="0"/>
                  </a:lnTo>
                  <a:close/>
                  <a:moveTo>
                    <a:pt x="4019" y="1725"/>
                  </a:moveTo>
                  <a:lnTo>
                    <a:pt x="4019" y="1725"/>
                  </a:lnTo>
                  <a:lnTo>
                    <a:pt x="3983" y="1726"/>
                  </a:lnTo>
                  <a:lnTo>
                    <a:pt x="3946" y="1729"/>
                  </a:lnTo>
                  <a:lnTo>
                    <a:pt x="3910" y="1734"/>
                  </a:lnTo>
                  <a:lnTo>
                    <a:pt x="3874" y="1740"/>
                  </a:lnTo>
                  <a:lnTo>
                    <a:pt x="3840" y="1747"/>
                  </a:lnTo>
                  <a:lnTo>
                    <a:pt x="3806" y="1758"/>
                  </a:lnTo>
                  <a:lnTo>
                    <a:pt x="3773" y="1769"/>
                  </a:lnTo>
                  <a:lnTo>
                    <a:pt x="3740" y="1782"/>
                  </a:lnTo>
                  <a:lnTo>
                    <a:pt x="3708" y="1797"/>
                  </a:lnTo>
                  <a:lnTo>
                    <a:pt x="3677" y="1812"/>
                  </a:lnTo>
                  <a:lnTo>
                    <a:pt x="3647" y="1829"/>
                  </a:lnTo>
                  <a:lnTo>
                    <a:pt x="3618" y="1848"/>
                  </a:lnTo>
                  <a:lnTo>
                    <a:pt x="3590" y="1868"/>
                  </a:lnTo>
                  <a:lnTo>
                    <a:pt x="3563" y="1889"/>
                  </a:lnTo>
                  <a:lnTo>
                    <a:pt x="3537" y="1911"/>
                  </a:lnTo>
                  <a:lnTo>
                    <a:pt x="3512" y="1936"/>
                  </a:lnTo>
                  <a:lnTo>
                    <a:pt x="3488" y="1960"/>
                  </a:lnTo>
                  <a:lnTo>
                    <a:pt x="3465" y="1987"/>
                  </a:lnTo>
                  <a:lnTo>
                    <a:pt x="3444" y="2014"/>
                  </a:lnTo>
                  <a:lnTo>
                    <a:pt x="3424" y="2042"/>
                  </a:lnTo>
                  <a:lnTo>
                    <a:pt x="3405" y="2071"/>
                  </a:lnTo>
                  <a:lnTo>
                    <a:pt x="3388" y="2101"/>
                  </a:lnTo>
                  <a:lnTo>
                    <a:pt x="3372" y="2132"/>
                  </a:lnTo>
                  <a:lnTo>
                    <a:pt x="3358" y="2164"/>
                  </a:lnTo>
                  <a:lnTo>
                    <a:pt x="3345" y="2197"/>
                  </a:lnTo>
                  <a:lnTo>
                    <a:pt x="3334" y="2230"/>
                  </a:lnTo>
                  <a:lnTo>
                    <a:pt x="3324" y="2264"/>
                  </a:lnTo>
                  <a:lnTo>
                    <a:pt x="3316" y="2298"/>
                  </a:lnTo>
                  <a:lnTo>
                    <a:pt x="3309" y="2334"/>
                  </a:lnTo>
                  <a:lnTo>
                    <a:pt x="3305" y="2369"/>
                  </a:lnTo>
                  <a:lnTo>
                    <a:pt x="3303" y="2406"/>
                  </a:lnTo>
                  <a:lnTo>
                    <a:pt x="3302" y="2443"/>
                  </a:lnTo>
                  <a:lnTo>
                    <a:pt x="3303" y="2480"/>
                  </a:lnTo>
                  <a:lnTo>
                    <a:pt x="3305" y="2517"/>
                  </a:lnTo>
                  <a:lnTo>
                    <a:pt x="3309" y="2552"/>
                  </a:lnTo>
                  <a:lnTo>
                    <a:pt x="3316" y="2587"/>
                  </a:lnTo>
                  <a:lnTo>
                    <a:pt x="3324" y="2622"/>
                  </a:lnTo>
                  <a:lnTo>
                    <a:pt x="3334" y="2656"/>
                  </a:lnTo>
                  <a:lnTo>
                    <a:pt x="3345" y="2689"/>
                  </a:lnTo>
                  <a:lnTo>
                    <a:pt x="3358" y="2722"/>
                  </a:lnTo>
                  <a:lnTo>
                    <a:pt x="3372" y="2754"/>
                  </a:lnTo>
                  <a:lnTo>
                    <a:pt x="3388" y="2784"/>
                  </a:lnTo>
                  <a:lnTo>
                    <a:pt x="3405" y="2814"/>
                  </a:lnTo>
                  <a:lnTo>
                    <a:pt x="3424" y="2843"/>
                  </a:lnTo>
                  <a:lnTo>
                    <a:pt x="3444" y="2872"/>
                  </a:lnTo>
                  <a:lnTo>
                    <a:pt x="3465" y="2899"/>
                  </a:lnTo>
                  <a:lnTo>
                    <a:pt x="3488" y="2924"/>
                  </a:lnTo>
                  <a:lnTo>
                    <a:pt x="3512" y="2950"/>
                  </a:lnTo>
                  <a:lnTo>
                    <a:pt x="3537" y="2973"/>
                  </a:lnTo>
                  <a:lnTo>
                    <a:pt x="3563" y="2997"/>
                  </a:lnTo>
                  <a:lnTo>
                    <a:pt x="3590" y="3018"/>
                  </a:lnTo>
                  <a:lnTo>
                    <a:pt x="3618" y="3038"/>
                  </a:lnTo>
                  <a:lnTo>
                    <a:pt x="3647" y="3056"/>
                  </a:lnTo>
                  <a:lnTo>
                    <a:pt x="3677" y="3074"/>
                  </a:lnTo>
                  <a:lnTo>
                    <a:pt x="3708" y="3089"/>
                  </a:lnTo>
                  <a:lnTo>
                    <a:pt x="3740" y="3104"/>
                  </a:lnTo>
                  <a:lnTo>
                    <a:pt x="3773" y="3117"/>
                  </a:lnTo>
                  <a:lnTo>
                    <a:pt x="3806" y="3128"/>
                  </a:lnTo>
                  <a:lnTo>
                    <a:pt x="3840" y="3137"/>
                  </a:lnTo>
                  <a:lnTo>
                    <a:pt x="3874" y="3145"/>
                  </a:lnTo>
                  <a:lnTo>
                    <a:pt x="3910" y="3152"/>
                  </a:lnTo>
                  <a:lnTo>
                    <a:pt x="3946" y="3156"/>
                  </a:lnTo>
                  <a:lnTo>
                    <a:pt x="3983" y="3160"/>
                  </a:lnTo>
                  <a:lnTo>
                    <a:pt x="4019" y="3161"/>
                  </a:lnTo>
                  <a:lnTo>
                    <a:pt x="4056" y="3160"/>
                  </a:lnTo>
                  <a:lnTo>
                    <a:pt x="4092" y="3156"/>
                  </a:lnTo>
                  <a:lnTo>
                    <a:pt x="4129" y="3152"/>
                  </a:lnTo>
                  <a:lnTo>
                    <a:pt x="4163" y="3145"/>
                  </a:lnTo>
                  <a:lnTo>
                    <a:pt x="4198" y="3137"/>
                  </a:lnTo>
                  <a:lnTo>
                    <a:pt x="4232" y="3128"/>
                  </a:lnTo>
                  <a:lnTo>
                    <a:pt x="4266" y="3117"/>
                  </a:lnTo>
                  <a:lnTo>
                    <a:pt x="4298" y="3104"/>
                  </a:lnTo>
                  <a:lnTo>
                    <a:pt x="4329" y="3089"/>
                  </a:lnTo>
                  <a:lnTo>
                    <a:pt x="4361" y="3074"/>
                  </a:lnTo>
                  <a:lnTo>
                    <a:pt x="4391" y="3056"/>
                  </a:lnTo>
                  <a:lnTo>
                    <a:pt x="4420" y="3038"/>
                  </a:lnTo>
                  <a:lnTo>
                    <a:pt x="4447" y="3018"/>
                  </a:lnTo>
                  <a:lnTo>
                    <a:pt x="4475" y="2997"/>
                  </a:lnTo>
                  <a:lnTo>
                    <a:pt x="4501" y="2973"/>
                  </a:lnTo>
                  <a:lnTo>
                    <a:pt x="4527" y="2950"/>
                  </a:lnTo>
                  <a:lnTo>
                    <a:pt x="4550" y="2924"/>
                  </a:lnTo>
                  <a:lnTo>
                    <a:pt x="4572" y="2899"/>
                  </a:lnTo>
                  <a:lnTo>
                    <a:pt x="4595" y="2872"/>
                  </a:lnTo>
                  <a:lnTo>
                    <a:pt x="4614" y="2843"/>
                  </a:lnTo>
                  <a:lnTo>
                    <a:pt x="4633" y="2814"/>
                  </a:lnTo>
                  <a:lnTo>
                    <a:pt x="4650" y="2784"/>
                  </a:lnTo>
                  <a:lnTo>
                    <a:pt x="4666" y="2754"/>
                  </a:lnTo>
                  <a:lnTo>
                    <a:pt x="4680" y="2722"/>
                  </a:lnTo>
                  <a:lnTo>
                    <a:pt x="4693" y="2689"/>
                  </a:lnTo>
                  <a:lnTo>
                    <a:pt x="4705" y="2656"/>
                  </a:lnTo>
                  <a:lnTo>
                    <a:pt x="4714" y="2622"/>
                  </a:lnTo>
                  <a:lnTo>
                    <a:pt x="4722" y="2587"/>
                  </a:lnTo>
                  <a:lnTo>
                    <a:pt x="4728" y="2552"/>
                  </a:lnTo>
                  <a:lnTo>
                    <a:pt x="4733" y="2517"/>
                  </a:lnTo>
                  <a:lnTo>
                    <a:pt x="4736" y="2480"/>
                  </a:lnTo>
                  <a:lnTo>
                    <a:pt x="4736" y="2443"/>
                  </a:lnTo>
                  <a:lnTo>
                    <a:pt x="4736" y="2406"/>
                  </a:lnTo>
                  <a:lnTo>
                    <a:pt x="4733" y="2369"/>
                  </a:lnTo>
                  <a:lnTo>
                    <a:pt x="4728" y="2334"/>
                  </a:lnTo>
                  <a:lnTo>
                    <a:pt x="4722" y="2298"/>
                  </a:lnTo>
                  <a:lnTo>
                    <a:pt x="4714" y="2264"/>
                  </a:lnTo>
                  <a:lnTo>
                    <a:pt x="4705" y="2230"/>
                  </a:lnTo>
                  <a:lnTo>
                    <a:pt x="4693" y="2197"/>
                  </a:lnTo>
                  <a:lnTo>
                    <a:pt x="4680" y="2164"/>
                  </a:lnTo>
                  <a:lnTo>
                    <a:pt x="4666" y="2132"/>
                  </a:lnTo>
                  <a:lnTo>
                    <a:pt x="4650" y="2101"/>
                  </a:lnTo>
                  <a:lnTo>
                    <a:pt x="4633" y="2071"/>
                  </a:lnTo>
                  <a:lnTo>
                    <a:pt x="4614" y="2042"/>
                  </a:lnTo>
                  <a:lnTo>
                    <a:pt x="4595" y="2014"/>
                  </a:lnTo>
                  <a:lnTo>
                    <a:pt x="4572" y="1987"/>
                  </a:lnTo>
                  <a:lnTo>
                    <a:pt x="4550" y="1960"/>
                  </a:lnTo>
                  <a:lnTo>
                    <a:pt x="4527" y="1936"/>
                  </a:lnTo>
                  <a:lnTo>
                    <a:pt x="4501" y="1911"/>
                  </a:lnTo>
                  <a:lnTo>
                    <a:pt x="4475" y="1889"/>
                  </a:lnTo>
                  <a:lnTo>
                    <a:pt x="4447" y="1868"/>
                  </a:lnTo>
                  <a:lnTo>
                    <a:pt x="4420" y="1848"/>
                  </a:lnTo>
                  <a:lnTo>
                    <a:pt x="4391" y="1829"/>
                  </a:lnTo>
                  <a:lnTo>
                    <a:pt x="4361" y="1812"/>
                  </a:lnTo>
                  <a:lnTo>
                    <a:pt x="4329" y="1797"/>
                  </a:lnTo>
                  <a:lnTo>
                    <a:pt x="4298" y="1782"/>
                  </a:lnTo>
                  <a:lnTo>
                    <a:pt x="4266" y="1769"/>
                  </a:lnTo>
                  <a:lnTo>
                    <a:pt x="4232" y="1758"/>
                  </a:lnTo>
                  <a:lnTo>
                    <a:pt x="4198" y="1747"/>
                  </a:lnTo>
                  <a:lnTo>
                    <a:pt x="4163" y="1740"/>
                  </a:lnTo>
                  <a:lnTo>
                    <a:pt x="4129" y="1734"/>
                  </a:lnTo>
                  <a:lnTo>
                    <a:pt x="4092" y="1729"/>
                  </a:lnTo>
                  <a:lnTo>
                    <a:pt x="4056" y="1726"/>
                  </a:lnTo>
                  <a:lnTo>
                    <a:pt x="4019" y="1725"/>
                  </a:lnTo>
                  <a:close/>
                  <a:moveTo>
                    <a:pt x="1375" y="838"/>
                  </a:moveTo>
                  <a:lnTo>
                    <a:pt x="1375" y="3754"/>
                  </a:lnTo>
                  <a:lnTo>
                    <a:pt x="1591" y="3754"/>
                  </a:lnTo>
                  <a:lnTo>
                    <a:pt x="1591" y="838"/>
                  </a:lnTo>
                  <a:lnTo>
                    <a:pt x="1375" y="838"/>
                  </a:lnTo>
                  <a:close/>
                  <a:moveTo>
                    <a:pt x="1841" y="690"/>
                  </a:moveTo>
                  <a:lnTo>
                    <a:pt x="1841" y="1260"/>
                  </a:lnTo>
                  <a:lnTo>
                    <a:pt x="2899" y="1260"/>
                  </a:lnTo>
                  <a:lnTo>
                    <a:pt x="2899" y="690"/>
                  </a:lnTo>
                  <a:lnTo>
                    <a:pt x="1841" y="690"/>
                  </a:lnTo>
                  <a:close/>
                  <a:moveTo>
                    <a:pt x="4019" y="1003"/>
                  </a:moveTo>
                  <a:lnTo>
                    <a:pt x="4019" y="1003"/>
                  </a:lnTo>
                  <a:lnTo>
                    <a:pt x="3982" y="1004"/>
                  </a:lnTo>
                  <a:lnTo>
                    <a:pt x="3945" y="1005"/>
                  </a:lnTo>
                  <a:lnTo>
                    <a:pt x="3908" y="1007"/>
                  </a:lnTo>
                  <a:lnTo>
                    <a:pt x="3872" y="1011"/>
                  </a:lnTo>
                  <a:lnTo>
                    <a:pt x="3835" y="1015"/>
                  </a:lnTo>
                  <a:lnTo>
                    <a:pt x="3800" y="1020"/>
                  </a:lnTo>
                  <a:lnTo>
                    <a:pt x="3764" y="1026"/>
                  </a:lnTo>
                  <a:lnTo>
                    <a:pt x="3728" y="1033"/>
                  </a:lnTo>
                  <a:lnTo>
                    <a:pt x="3694" y="1040"/>
                  </a:lnTo>
                  <a:lnTo>
                    <a:pt x="3659" y="1049"/>
                  </a:lnTo>
                  <a:lnTo>
                    <a:pt x="3625" y="1058"/>
                  </a:lnTo>
                  <a:lnTo>
                    <a:pt x="3591" y="1068"/>
                  </a:lnTo>
                  <a:lnTo>
                    <a:pt x="3558" y="1079"/>
                  </a:lnTo>
                  <a:lnTo>
                    <a:pt x="3524" y="1091"/>
                  </a:lnTo>
                  <a:lnTo>
                    <a:pt x="3491" y="1103"/>
                  </a:lnTo>
                  <a:lnTo>
                    <a:pt x="3459" y="1117"/>
                  </a:lnTo>
                  <a:lnTo>
                    <a:pt x="3426" y="1130"/>
                  </a:lnTo>
                  <a:lnTo>
                    <a:pt x="3395" y="1146"/>
                  </a:lnTo>
                  <a:lnTo>
                    <a:pt x="3364" y="1161"/>
                  </a:lnTo>
                  <a:lnTo>
                    <a:pt x="3333" y="1177"/>
                  </a:lnTo>
                  <a:lnTo>
                    <a:pt x="3303" y="1194"/>
                  </a:lnTo>
                  <a:lnTo>
                    <a:pt x="3273" y="1211"/>
                  </a:lnTo>
                  <a:lnTo>
                    <a:pt x="3244" y="1230"/>
                  </a:lnTo>
                  <a:lnTo>
                    <a:pt x="3215" y="1249"/>
                  </a:lnTo>
                  <a:lnTo>
                    <a:pt x="3186" y="1269"/>
                  </a:lnTo>
                  <a:lnTo>
                    <a:pt x="3158" y="1289"/>
                  </a:lnTo>
                  <a:lnTo>
                    <a:pt x="3130" y="1311"/>
                  </a:lnTo>
                  <a:lnTo>
                    <a:pt x="3103" y="1332"/>
                  </a:lnTo>
                  <a:lnTo>
                    <a:pt x="3077" y="1354"/>
                  </a:lnTo>
                  <a:lnTo>
                    <a:pt x="3051" y="1377"/>
                  </a:lnTo>
                  <a:lnTo>
                    <a:pt x="3026" y="1401"/>
                  </a:lnTo>
                  <a:lnTo>
                    <a:pt x="3001" y="1425"/>
                  </a:lnTo>
                  <a:lnTo>
                    <a:pt x="2977" y="1450"/>
                  </a:lnTo>
                  <a:lnTo>
                    <a:pt x="2954" y="1474"/>
                  </a:lnTo>
                  <a:lnTo>
                    <a:pt x="2930" y="1501"/>
                  </a:lnTo>
                  <a:lnTo>
                    <a:pt x="2908" y="1527"/>
                  </a:lnTo>
                  <a:lnTo>
                    <a:pt x="2887" y="1554"/>
                  </a:lnTo>
                  <a:lnTo>
                    <a:pt x="2866" y="1581"/>
                  </a:lnTo>
                  <a:lnTo>
                    <a:pt x="2844" y="1609"/>
                  </a:lnTo>
                  <a:lnTo>
                    <a:pt x="2826" y="1638"/>
                  </a:lnTo>
                  <a:lnTo>
                    <a:pt x="2807" y="1667"/>
                  </a:lnTo>
                  <a:lnTo>
                    <a:pt x="2788" y="1696"/>
                  </a:lnTo>
                  <a:lnTo>
                    <a:pt x="2770" y="1726"/>
                  </a:lnTo>
                  <a:lnTo>
                    <a:pt x="2753" y="1756"/>
                  </a:lnTo>
                  <a:lnTo>
                    <a:pt x="2737" y="1788"/>
                  </a:lnTo>
                  <a:lnTo>
                    <a:pt x="2722" y="1819"/>
                  </a:lnTo>
                  <a:lnTo>
                    <a:pt x="2706" y="1850"/>
                  </a:lnTo>
                  <a:lnTo>
                    <a:pt x="2693" y="1882"/>
                  </a:lnTo>
                  <a:lnTo>
                    <a:pt x="2679" y="1915"/>
                  </a:lnTo>
                  <a:lnTo>
                    <a:pt x="2667" y="1948"/>
                  </a:lnTo>
                  <a:lnTo>
                    <a:pt x="2655" y="1982"/>
                  </a:lnTo>
                  <a:lnTo>
                    <a:pt x="2644" y="2015"/>
                  </a:lnTo>
                  <a:lnTo>
                    <a:pt x="2634" y="2048"/>
                  </a:lnTo>
                  <a:lnTo>
                    <a:pt x="2625" y="2083"/>
                  </a:lnTo>
                  <a:lnTo>
                    <a:pt x="2616" y="2118"/>
                  </a:lnTo>
                  <a:lnTo>
                    <a:pt x="2609" y="2153"/>
                  </a:lnTo>
                  <a:lnTo>
                    <a:pt x="2601" y="2188"/>
                  </a:lnTo>
                  <a:lnTo>
                    <a:pt x="2596" y="2223"/>
                  </a:lnTo>
                  <a:lnTo>
                    <a:pt x="2591" y="2259"/>
                  </a:lnTo>
                  <a:lnTo>
                    <a:pt x="2587" y="2296"/>
                  </a:lnTo>
                  <a:lnTo>
                    <a:pt x="2584" y="2332"/>
                  </a:lnTo>
                  <a:lnTo>
                    <a:pt x="2581" y="2368"/>
                  </a:lnTo>
                  <a:lnTo>
                    <a:pt x="2580" y="2405"/>
                  </a:lnTo>
                  <a:lnTo>
                    <a:pt x="2579" y="2443"/>
                  </a:lnTo>
                  <a:lnTo>
                    <a:pt x="2580" y="2480"/>
                  </a:lnTo>
                  <a:lnTo>
                    <a:pt x="2581" y="2517"/>
                  </a:lnTo>
                  <a:lnTo>
                    <a:pt x="2584" y="2553"/>
                  </a:lnTo>
                  <a:lnTo>
                    <a:pt x="2587" y="2590"/>
                  </a:lnTo>
                  <a:lnTo>
                    <a:pt x="2591" y="2626"/>
                  </a:lnTo>
                  <a:lnTo>
                    <a:pt x="2596" y="2661"/>
                  </a:lnTo>
                  <a:lnTo>
                    <a:pt x="2601" y="2697"/>
                  </a:lnTo>
                  <a:lnTo>
                    <a:pt x="2609" y="2733"/>
                  </a:lnTo>
                  <a:lnTo>
                    <a:pt x="2616" y="2767"/>
                  </a:lnTo>
                  <a:lnTo>
                    <a:pt x="2625" y="2803"/>
                  </a:lnTo>
                  <a:lnTo>
                    <a:pt x="2634" y="2836"/>
                  </a:lnTo>
                  <a:lnTo>
                    <a:pt x="2644" y="2871"/>
                  </a:lnTo>
                  <a:lnTo>
                    <a:pt x="2655" y="2904"/>
                  </a:lnTo>
                  <a:lnTo>
                    <a:pt x="2667" y="2938"/>
                  </a:lnTo>
                  <a:lnTo>
                    <a:pt x="2679" y="2970"/>
                  </a:lnTo>
                  <a:lnTo>
                    <a:pt x="2693" y="3004"/>
                  </a:lnTo>
                  <a:lnTo>
                    <a:pt x="2706" y="3035"/>
                  </a:lnTo>
                  <a:lnTo>
                    <a:pt x="2722" y="3067"/>
                  </a:lnTo>
                  <a:lnTo>
                    <a:pt x="2737" y="3098"/>
                  </a:lnTo>
                  <a:lnTo>
                    <a:pt x="2753" y="3128"/>
                  </a:lnTo>
                  <a:lnTo>
                    <a:pt x="2770" y="3160"/>
                  </a:lnTo>
                  <a:lnTo>
                    <a:pt x="2788" y="3189"/>
                  </a:lnTo>
                  <a:lnTo>
                    <a:pt x="2807" y="3219"/>
                  </a:lnTo>
                  <a:lnTo>
                    <a:pt x="2826" y="3248"/>
                  </a:lnTo>
                  <a:lnTo>
                    <a:pt x="2844" y="3276"/>
                  </a:lnTo>
                  <a:lnTo>
                    <a:pt x="2866" y="3305"/>
                  </a:lnTo>
                  <a:lnTo>
                    <a:pt x="2887" y="3331"/>
                  </a:lnTo>
                  <a:lnTo>
                    <a:pt x="2908" y="3358"/>
                  </a:lnTo>
                  <a:lnTo>
                    <a:pt x="2930" y="3385"/>
                  </a:lnTo>
                  <a:lnTo>
                    <a:pt x="2954" y="3410"/>
                  </a:lnTo>
                  <a:lnTo>
                    <a:pt x="2977" y="3436"/>
                  </a:lnTo>
                  <a:lnTo>
                    <a:pt x="3001" y="3461"/>
                  </a:lnTo>
                  <a:lnTo>
                    <a:pt x="3026" y="3485"/>
                  </a:lnTo>
                  <a:lnTo>
                    <a:pt x="3051" y="3508"/>
                  </a:lnTo>
                  <a:lnTo>
                    <a:pt x="3077" y="3531"/>
                  </a:lnTo>
                  <a:lnTo>
                    <a:pt x="3103" y="3553"/>
                  </a:lnTo>
                  <a:lnTo>
                    <a:pt x="3130" y="3575"/>
                  </a:lnTo>
                  <a:lnTo>
                    <a:pt x="3158" y="3597"/>
                  </a:lnTo>
                  <a:lnTo>
                    <a:pt x="3186" y="3617"/>
                  </a:lnTo>
                  <a:lnTo>
                    <a:pt x="3215" y="3637"/>
                  </a:lnTo>
                  <a:lnTo>
                    <a:pt x="3244" y="3656"/>
                  </a:lnTo>
                  <a:lnTo>
                    <a:pt x="3273" y="3673"/>
                  </a:lnTo>
                  <a:lnTo>
                    <a:pt x="3303" y="3691"/>
                  </a:lnTo>
                  <a:lnTo>
                    <a:pt x="3333" y="3708"/>
                  </a:lnTo>
                  <a:lnTo>
                    <a:pt x="3364" y="3725"/>
                  </a:lnTo>
                  <a:lnTo>
                    <a:pt x="3395" y="3740"/>
                  </a:lnTo>
                  <a:lnTo>
                    <a:pt x="3426" y="3755"/>
                  </a:lnTo>
                  <a:lnTo>
                    <a:pt x="3459" y="3769"/>
                  </a:lnTo>
                  <a:lnTo>
                    <a:pt x="3491" y="3783"/>
                  </a:lnTo>
                  <a:lnTo>
                    <a:pt x="3524" y="3795"/>
                  </a:lnTo>
                  <a:lnTo>
                    <a:pt x="3558" y="3806"/>
                  </a:lnTo>
                  <a:lnTo>
                    <a:pt x="3591" y="3817"/>
                  </a:lnTo>
                  <a:lnTo>
                    <a:pt x="3625" y="3827"/>
                  </a:lnTo>
                  <a:lnTo>
                    <a:pt x="3659" y="3837"/>
                  </a:lnTo>
                  <a:lnTo>
                    <a:pt x="3694" y="3845"/>
                  </a:lnTo>
                  <a:lnTo>
                    <a:pt x="3728" y="3853"/>
                  </a:lnTo>
                  <a:lnTo>
                    <a:pt x="3764" y="3860"/>
                  </a:lnTo>
                  <a:lnTo>
                    <a:pt x="3800" y="3865"/>
                  </a:lnTo>
                  <a:lnTo>
                    <a:pt x="3835" y="3871"/>
                  </a:lnTo>
                  <a:lnTo>
                    <a:pt x="3872" y="3875"/>
                  </a:lnTo>
                  <a:lnTo>
                    <a:pt x="3908" y="3879"/>
                  </a:lnTo>
                  <a:lnTo>
                    <a:pt x="3945" y="3881"/>
                  </a:lnTo>
                  <a:lnTo>
                    <a:pt x="3982" y="3882"/>
                  </a:lnTo>
                  <a:lnTo>
                    <a:pt x="4019" y="3882"/>
                  </a:lnTo>
                  <a:lnTo>
                    <a:pt x="4056" y="3882"/>
                  </a:lnTo>
                  <a:lnTo>
                    <a:pt x="4093" y="3881"/>
                  </a:lnTo>
                  <a:lnTo>
                    <a:pt x="4130" y="3879"/>
                  </a:lnTo>
                  <a:lnTo>
                    <a:pt x="4167" y="3875"/>
                  </a:lnTo>
                  <a:lnTo>
                    <a:pt x="4202" y="3871"/>
                  </a:lnTo>
                  <a:lnTo>
                    <a:pt x="4238" y="3865"/>
                  </a:lnTo>
                  <a:lnTo>
                    <a:pt x="4274" y="3860"/>
                  </a:lnTo>
                  <a:lnTo>
                    <a:pt x="4309" y="3853"/>
                  </a:lnTo>
                  <a:lnTo>
                    <a:pt x="4344" y="3845"/>
                  </a:lnTo>
                  <a:lnTo>
                    <a:pt x="4378" y="3837"/>
                  </a:lnTo>
                  <a:lnTo>
                    <a:pt x="4413" y="3827"/>
                  </a:lnTo>
                  <a:lnTo>
                    <a:pt x="4447" y="3817"/>
                  </a:lnTo>
                  <a:lnTo>
                    <a:pt x="4481" y="3806"/>
                  </a:lnTo>
                  <a:lnTo>
                    <a:pt x="4514" y="3795"/>
                  </a:lnTo>
                  <a:lnTo>
                    <a:pt x="4547" y="3783"/>
                  </a:lnTo>
                  <a:lnTo>
                    <a:pt x="4579" y="3769"/>
                  </a:lnTo>
                  <a:lnTo>
                    <a:pt x="4611" y="3755"/>
                  </a:lnTo>
                  <a:lnTo>
                    <a:pt x="4644" y="3740"/>
                  </a:lnTo>
                  <a:lnTo>
                    <a:pt x="4675" y="3725"/>
                  </a:lnTo>
                  <a:lnTo>
                    <a:pt x="4705" y="3708"/>
                  </a:lnTo>
                  <a:lnTo>
                    <a:pt x="4736" y="3691"/>
                  </a:lnTo>
                  <a:lnTo>
                    <a:pt x="4765" y="3673"/>
                  </a:lnTo>
                  <a:lnTo>
                    <a:pt x="4795" y="3656"/>
                  </a:lnTo>
                  <a:lnTo>
                    <a:pt x="4824" y="3637"/>
                  </a:lnTo>
                  <a:lnTo>
                    <a:pt x="4852" y="3617"/>
                  </a:lnTo>
                  <a:lnTo>
                    <a:pt x="4880" y="3597"/>
                  </a:lnTo>
                  <a:lnTo>
                    <a:pt x="4908" y="3575"/>
                  </a:lnTo>
                  <a:lnTo>
                    <a:pt x="4935" y="3553"/>
                  </a:lnTo>
                  <a:lnTo>
                    <a:pt x="4961" y="3531"/>
                  </a:lnTo>
                  <a:lnTo>
                    <a:pt x="4987" y="3508"/>
                  </a:lnTo>
                  <a:lnTo>
                    <a:pt x="5013" y="3485"/>
                  </a:lnTo>
                  <a:lnTo>
                    <a:pt x="5037" y="3461"/>
                  </a:lnTo>
                  <a:lnTo>
                    <a:pt x="5061" y="3436"/>
                  </a:lnTo>
                  <a:lnTo>
                    <a:pt x="5085" y="3410"/>
                  </a:lnTo>
                  <a:lnTo>
                    <a:pt x="5107" y="3385"/>
                  </a:lnTo>
                  <a:lnTo>
                    <a:pt x="5130" y="3358"/>
                  </a:lnTo>
                  <a:lnTo>
                    <a:pt x="5152" y="3331"/>
                  </a:lnTo>
                  <a:lnTo>
                    <a:pt x="5173" y="3305"/>
                  </a:lnTo>
                  <a:lnTo>
                    <a:pt x="5193" y="3276"/>
                  </a:lnTo>
                  <a:lnTo>
                    <a:pt x="5213" y="3248"/>
                  </a:lnTo>
                  <a:lnTo>
                    <a:pt x="5232" y="3219"/>
                  </a:lnTo>
                  <a:lnTo>
                    <a:pt x="5250" y="3189"/>
                  </a:lnTo>
                  <a:lnTo>
                    <a:pt x="5268" y="3160"/>
                  </a:lnTo>
                  <a:lnTo>
                    <a:pt x="5285" y="3128"/>
                  </a:lnTo>
                  <a:lnTo>
                    <a:pt x="5301" y="3098"/>
                  </a:lnTo>
                  <a:lnTo>
                    <a:pt x="5317" y="3067"/>
                  </a:lnTo>
                  <a:lnTo>
                    <a:pt x="5331" y="3035"/>
                  </a:lnTo>
                  <a:lnTo>
                    <a:pt x="5346" y="3004"/>
                  </a:lnTo>
                  <a:lnTo>
                    <a:pt x="5359" y="2970"/>
                  </a:lnTo>
                  <a:lnTo>
                    <a:pt x="5372" y="2938"/>
                  </a:lnTo>
                  <a:lnTo>
                    <a:pt x="5383" y="2904"/>
                  </a:lnTo>
                  <a:lnTo>
                    <a:pt x="5394" y="2871"/>
                  </a:lnTo>
                  <a:lnTo>
                    <a:pt x="5404" y="2836"/>
                  </a:lnTo>
                  <a:lnTo>
                    <a:pt x="5414" y="2803"/>
                  </a:lnTo>
                  <a:lnTo>
                    <a:pt x="5422" y="2767"/>
                  </a:lnTo>
                  <a:lnTo>
                    <a:pt x="5430" y="2733"/>
                  </a:lnTo>
                  <a:lnTo>
                    <a:pt x="5436" y="2697"/>
                  </a:lnTo>
                  <a:lnTo>
                    <a:pt x="5442" y="2661"/>
                  </a:lnTo>
                  <a:lnTo>
                    <a:pt x="5447" y="2626"/>
                  </a:lnTo>
                  <a:lnTo>
                    <a:pt x="5452" y="2590"/>
                  </a:lnTo>
                  <a:lnTo>
                    <a:pt x="5454" y="2553"/>
                  </a:lnTo>
                  <a:lnTo>
                    <a:pt x="5457" y="2517"/>
                  </a:lnTo>
                  <a:lnTo>
                    <a:pt x="5459" y="2480"/>
                  </a:lnTo>
                  <a:lnTo>
                    <a:pt x="5459" y="2443"/>
                  </a:lnTo>
                  <a:lnTo>
                    <a:pt x="5459" y="2405"/>
                  </a:lnTo>
                  <a:lnTo>
                    <a:pt x="5457" y="2368"/>
                  </a:lnTo>
                  <a:lnTo>
                    <a:pt x="5454" y="2332"/>
                  </a:lnTo>
                  <a:lnTo>
                    <a:pt x="5452" y="2296"/>
                  </a:lnTo>
                  <a:lnTo>
                    <a:pt x="5447" y="2259"/>
                  </a:lnTo>
                  <a:lnTo>
                    <a:pt x="5442" y="2223"/>
                  </a:lnTo>
                  <a:lnTo>
                    <a:pt x="5436" y="2188"/>
                  </a:lnTo>
                  <a:lnTo>
                    <a:pt x="5430" y="2153"/>
                  </a:lnTo>
                  <a:lnTo>
                    <a:pt x="5422" y="2118"/>
                  </a:lnTo>
                  <a:lnTo>
                    <a:pt x="5414" y="2083"/>
                  </a:lnTo>
                  <a:lnTo>
                    <a:pt x="5404" y="2048"/>
                  </a:lnTo>
                  <a:lnTo>
                    <a:pt x="5394" y="2015"/>
                  </a:lnTo>
                  <a:lnTo>
                    <a:pt x="5383" y="1982"/>
                  </a:lnTo>
                  <a:lnTo>
                    <a:pt x="5372" y="1948"/>
                  </a:lnTo>
                  <a:lnTo>
                    <a:pt x="5359" y="1915"/>
                  </a:lnTo>
                  <a:lnTo>
                    <a:pt x="5346" y="1882"/>
                  </a:lnTo>
                  <a:lnTo>
                    <a:pt x="5331" y="1850"/>
                  </a:lnTo>
                  <a:lnTo>
                    <a:pt x="5317" y="1819"/>
                  </a:lnTo>
                  <a:lnTo>
                    <a:pt x="5301" y="1788"/>
                  </a:lnTo>
                  <a:lnTo>
                    <a:pt x="5285" y="1756"/>
                  </a:lnTo>
                  <a:lnTo>
                    <a:pt x="5268" y="1726"/>
                  </a:lnTo>
                  <a:lnTo>
                    <a:pt x="5250" y="1696"/>
                  </a:lnTo>
                  <a:lnTo>
                    <a:pt x="5232" y="1667"/>
                  </a:lnTo>
                  <a:lnTo>
                    <a:pt x="5213" y="1638"/>
                  </a:lnTo>
                  <a:lnTo>
                    <a:pt x="5193" y="1609"/>
                  </a:lnTo>
                  <a:lnTo>
                    <a:pt x="5173" y="1581"/>
                  </a:lnTo>
                  <a:lnTo>
                    <a:pt x="5152" y="1554"/>
                  </a:lnTo>
                  <a:lnTo>
                    <a:pt x="5130" y="1527"/>
                  </a:lnTo>
                  <a:lnTo>
                    <a:pt x="5107" y="1501"/>
                  </a:lnTo>
                  <a:lnTo>
                    <a:pt x="5085" y="1474"/>
                  </a:lnTo>
                  <a:lnTo>
                    <a:pt x="5061" y="1450"/>
                  </a:lnTo>
                  <a:lnTo>
                    <a:pt x="5037" y="1425"/>
                  </a:lnTo>
                  <a:lnTo>
                    <a:pt x="5013" y="1401"/>
                  </a:lnTo>
                  <a:lnTo>
                    <a:pt x="4987" y="1377"/>
                  </a:lnTo>
                  <a:lnTo>
                    <a:pt x="4961" y="1354"/>
                  </a:lnTo>
                  <a:lnTo>
                    <a:pt x="4935" y="1332"/>
                  </a:lnTo>
                  <a:lnTo>
                    <a:pt x="4908" y="1311"/>
                  </a:lnTo>
                  <a:lnTo>
                    <a:pt x="4880" y="1289"/>
                  </a:lnTo>
                  <a:lnTo>
                    <a:pt x="4852" y="1269"/>
                  </a:lnTo>
                  <a:lnTo>
                    <a:pt x="4824" y="1249"/>
                  </a:lnTo>
                  <a:lnTo>
                    <a:pt x="4795" y="1230"/>
                  </a:lnTo>
                  <a:lnTo>
                    <a:pt x="4765" y="1211"/>
                  </a:lnTo>
                  <a:lnTo>
                    <a:pt x="4736" y="1194"/>
                  </a:lnTo>
                  <a:lnTo>
                    <a:pt x="4705" y="1177"/>
                  </a:lnTo>
                  <a:lnTo>
                    <a:pt x="4675" y="1161"/>
                  </a:lnTo>
                  <a:lnTo>
                    <a:pt x="4644" y="1146"/>
                  </a:lnTo>
                  <a:lnTo>
                    <a:pt x="4611" y="1130"/>
                  </a:lnTo>
                  <a:lnTo>
                    <a:pt x="4579" y="1117"/>
                  </a:lnTo>
                  <a:lnTo>
                    <a:pt x="4547" y="1103"/>
                  </a:lnTo>
                  <a:lnTo>
                    <a:pt x="4514" y="1091"/>
                  </a:lnTo>
                  <a:lnTo>
                    <a:pt x="4481" y="1079"/>
                  </a:lnTo>
                  <a:lnTo>
                    <a:pt x="4447" y="1068"/>
                  </a:lnTo>
                  <a:lnTo>
                    <a:pt x="4413" y="1058"/>
                  </a:lnTo>
                  <a:lnTo>
                    <a:pt x="4378" y="1049"/>
                  </a:lnTo>
                  <a:lnTo>
                    <a:pt x="4344" y="1040"/>
                  </a:lnTo>
                  <a:lnTo>
                    <a:pt x="4309" y="1033"/>
                  </a:lnTo>
                  <a:lnTo>
                    <a:pt x="4274" y="1026"/>
                  </a:lnTo>
                  <a:lnTo>
                    <a:pt x="4238" y="1020"/>
                  </a:lnTo>
                  <a:lnTo>
                    <a:pt x="4202" y="1015"/>
                  </a:lnTo>
                  <a:lnTo>
                    <a:pt x="4167" y="1011"/>
                  </a:lnTo>
                  <a:lnTo>
                    <a:pt x="4130" y="1007"/>
                  </a:lnTo>
                  <a:lnTo>
                    <a:pt x="4093" y="1005"/>
                  </a:lnTo>
                  <a:lnTo>
                    <a:pt x="4056" y="1004"/>
                  </a:lnTo>
                  <a:lnTo>
                    <a:pt x="4019" y="1003"/>
                  </a:lnTo>
                  <a:close/>
                  <a:moveTo>
                    <a:pt x="4708" y="1754"/>
                  </a:moveTo>
                  <a:lnTo>
                    <a:pt x="4708" y="1754"/>
                  </a:lnTo>
                  <a:lnTo>
                    <a:pt x="4674" y="1722"/>
                  </a:lnTo>
                  <a:lnTo>
                    <a:pt x="4639" y="1692"/>
                  </a:lnTo>
                  <a:lnTo>
                    <a:pt x="4602" y="1663"/>
                  </a:lnTo>
                  <a:lnTo>
                    <a:pt x="4563" y="1635"/>
                  </a:lnTo>
                  <a:lnTo>
                    <a:pt x="4524" y="1610"/>
                  </a:lnTo>
                  <a:lnTo>
                    <a:pt x="4483" y="1587"/>
                  </a:lnTo>
                  <a:lnTo>
                    <a:pt x="4442" y="1565"/>
                  </a:lnTo>
                  <a:lnTo>
                    <a:pt x="4398" y="1546"/>
                  </a:lnTo>
                  <a:lnTo>
                    <a:pt x="4354" y="1528"/>
                  </a:lnTo>
                  <a:lnTo>
                    <a:pt x="4309" y="1512"/>
                  </a:lnTo>
                  <a:lnTo>
                    <a:pt x="4262" y="1500"/>
                  </a:lnTo>
                  <a:lnTo>
                    <a:pt x="4216" y="1489"/>
                  </a:lnTo>
                  <a:lnTo>
                    <a:pt x="4168" y="1480"/>
                  </a:lnTo>
                  <a:lnTo>
                    <a:pt x="4119" y="1474"/>
                  </a:lnTo>
                  <a:lnTo>
                    <a:pt x="4070" y="1470"/>
                  </a:lnTo>
                  <a:lnTo>
                    <a:pt x="4019" y="1469"/>
                  </a:lnTo>
                  <a:lnTo>
                    <a:pt x="3969" y="1470"/>
                  </a:lnTo>
                  <a:lnTo>
                    <a:pt x="3919" y="1474"/>
                  </a:lnTo>
                  <a:lnTo>
                    <a:pt x="3871" y="1480"/>
                  </a:lnTo>
                  <a:lnTo>
                    <a:pt x="3823" y="1489"/>
                  </a:lnTo>
                  <a:lnTo>
                    <a:pt x="3775" y="1500"/>
                  </a:lnTo>
                  <a:lnTo>
                    <a:pt x="3730" y="1512"/>
                  </a:lnTo>
                  <a:lnTo>
                    <a:pt x="3684" y="1528"/>
                  </a:lnTo>
                  <a:lnTo>
                    <a:pt x="3640" y="1546"/>
                  </a:lnTo>
                  <a:lnTo>
                    <a:pt x="3597" y="1565"/>
                  </a:lnTo>
                  <a:lnTo>
                    <a:pt x="3555" y="1587"/>
                  </a:lnTo>
                  <a:lnTo>
                    <a:pt x="3514" y="1610"/>
                  </a:lnTo>
                  <a:lnTo>
                    <a:pt x="3474" y="1635"/>
                  </a:lnTo>
                  <a:lnTo>
                    <a:pt x="3436" y="1663"/>
                  </a:lnTo>
                  <a:lnTo>
                    <a:pt x="3400" y="1692"/>
                  </a:lnTo>
                  <a:lnTo>
                    <a:pt x="3364" y="1722"/>
                  </a:lnTo>
                  <a:lnTo>
                    <a:pt x="3330" y="1754"/>
                  </a:lnTo>
                  <a:lnTo>
                    <a:pt x="3298" y="1788"/>
                  </a:lnTo>
                  <a:lnTo>
                    <a:pt x="3267" y="1823"/>
                  </a:lnTo>
                  <a:lnTo>
                    <a:pt x="3239" y="1860"/>
                  </a:lnTo>
                  <a:lnTo>
                    <a:pt x="3211" y="1898"/>
                  </a:lnTo>
                  <a:lnTo>
                    <a:pt x="3186" y="1938"/>
                  </a:lnTo>
                  <a:lnTo>
                    <a:pt x="3162" y="1978"/>
                  </a:lnTo>
                  <a:lnTo>
                    <a:pt x="3141" y="2021"/>
                  </a:lnTo>
                  <a:lnTo>
                    <a:pt x="3122" y="2064"/>
                  </a:lnTo>
                  <a:lnTo>
                    <a:pt x="3104" y="2107"/>
                  </a:lnTo>
                  <a:lnTo>
                    <a:pt x="3089" y="2153"/>
                  </a:lnTo>
                  <a:lnTo>
                    <a:pt x="3075" y="2199"/>
                  </a:lnTo>
                  <a:lnTo>
                    <a:pt x="3065" y="2247"/>
                  </a:lnTo>
                  <a:lnTo>
                    <a:pt x="3056" y="2295"/>
                  </a:lnTo>
                  <a:lnTo>
                    <a:pt x="3050" y="2344"/>
                  </a:lnTo>
                  <a:lnTo>
                    <a:pt x="3046" y="2393"/>
                  </a:lnTo>
                  <a:lnTo>
                    <a:pt x="3045" y="2443"/>
                  </a:lnTo>
                  <a:lnTo>
                    <a:pt x="3046" y="2493"/>
                  </a:lnTo>
                  <a:lnTo>
                    <a:pt x="3050" y="2542"/>
                  </a:lnTo>
                  <a:lnTo>
                    <a:pt x="3056" y="2591"/>
                  </a:lnTo>
                  <a:lnTo>
                    <a:pt x="3065" y="2639"/>
                  </a:lnTo>
                  <a:lnTo>
                    <a:pt x="3075" y="2686"/>
                  </a:lnTo>
                  <a:lnTo>
                    <a:pt x="3089" y="2733"/>
                  </a:lnTo>
                  <a:lnTo>
                    <a:pt x="3104" y="2777"/>
                  </a:lnTo>
                  <a:lnTo>
                    <a:pt x="3122" y="2822"/>
                  </a:lnTo>
                  <a:lnTo>
                    <a:pt x="3141" y="2865"/>
                  </a:lnTo>
                  <a:lnTo>
                    <a:pt x="3162" y="2907"/>
                  </a:lnTo>
                  <a:lnTo>
                    <a:pt x="3186" y="2948"/>
                  </a:lnTo>
                  <a:lnTo>
                    <a:pt x="3211" y="2987"/>
                  </a:lnTo>
                  <a:lnTo>
                    <a:pt x="3239" y="3026"/>
                  </a:lnTo>
                  <a:lnTo>
                    <a:pt x="3267" y="3063"/>
                  </a:lnTo>
                  <a:lnTo>
                    <a:pt x="3298" y="3097"/>
                  </a:lnTo>
                  <a:lnTo>
                    <a:pt x="3330" y="3132"/>
                  </a:lnTo>
                  <a:lnTo>
                    <a:pt x="3364" y="3164"/>
                  </a:lnTo>
                  <a:lnTo>
                    <a:pt x="3400" y="3194"/>
                  </a:lnTo>
                  <a:lnTo>
                    <a:pt x="3436" y="3223"/>
                  </a:lnTo>
                  <a:lnTo>
                    <a:pt x="3474" y="3250"/>
                  </a:lnTo>
                  <a:lnTo>
                    <a:pt x="3514" y="3276"/>
                  </a:lnTo>
                  <a:lnTo>
                    <a:pt x="3555" y="3299"/>
                  </a:lnTo>
                  <a:lnTo>
                    <a:pt x="3597" y="3320"/>
                  </a:lnTo>
                  <a:lnTo>
                    <a:pt x="3640" y="3340"/>
                  </a:lnTo>
                  <a:lnTo>
                    <a:pt x="3684" y="3358"/>
                  </a:lnTo>
                  <a:lnTo>
                    <a:pt x="3730" y="3373"/>
                  </a:lnTo>
                  <a:lnTo>
                    <a:pt x="3775" y="3386"/>
                  </a:lnTo>
                  <a:lnTo>
                    <a:pt x="3823" y="3397"/>
                  </a:lnTo>
                  <a:lnTo>
                    <a:pt x="3871" y="3405"/>
                  </a:lnTo>
                  <a:lnTo>
                    <a:pt x="3919" y="3412"/>
                  </a:lnTo>
                  <a:lnTo>
                    <a:pt x="3969" y="3415"/>
                  </a:lnTo>
                  <a:lnTo>
                    <a:pt x="4019" y="3417"/>
                  </a:lnTo>
                  <a:lnTo>
                    <a:pt x="4070" y="3415"/>
                  </a:lnTo>
                  <a:lnTo>
                    <a:pt x="4119" y="3412"/>
                  </a:lnTo>
                  <a:lnTo>
                    <a:pt x="4168" y="3405"/>
                  </a:lnTo>
                  <a:lnTo>
                    <a:pt x="4216" y="3397"/>
                  </a:lnTo>
                  <a:lnTo>
                    <a:pt x="4262" y="3386"/>
                  </a:lnTo>
                  <a:lnTo>
                    <a:pt x="4309" y="3373"/>
                  </a:lnTo>
                  <a:lnTo>
                    <a:pt x="4354" y="3358"/>
                  </a:lnTo>
                  <a:lnTo>
                    <a:pt x="4398" y="3340"/>
                  </a:lnTo>
                  <a:lnTo>
                    <a:pt x="4442" y="3320"/>
                  </a:lnTo>
                  <a:lnTo>
                    <a:pt x="4483" y="3299"/>
                  </a:lnTo>
                  <a:lnTo>
                    <a:pt x="4524" y="3276"/>
                  </a:lnTo>
                  <a:lnTo>
                    <a:pt x="4563" y="3250"/>
                  </a:lnTo>
                  <a:lnTo>
                    <a:pt x="4602" y="3223"/>
                  </a:lnTo>
                  <a:lnTo>
                    <a:pt x="4639" y="3194"/>
                  </a:lnTo>
                  <a:lnTo>
                    <a:pt x="4674" y="3164"/>
                  </a:lnTo>
                  <a:lnTo>
                    <a:pt x="4708" y="3132"/>
                  </a:lnTo>
                  <a:lnTo>
                    <a:pt x="4740" y="3097"/>
                  </a:lnTo>
                  <a:lnTo>
                    <a:pt x="4771" y="3063"/>
                  </a:lnTo>
                  <a:lnTo>
                    <a:pt x="4800" y="3026"/>
                  </a:lnTo>
                  <a:lnTo>
                    <a:pt x="4826" y="2987"/>
                  </a:lnTo>
                  <a:lnTo>
                    <a:pt x="4852" y="2948"/>
                  </a:lnTo>
                  <a:lnTo>
                    <a:pt x="4876" y="2907"/>
                  </a:lnTo>
                  <a:lnTo>
                    <a:pt x="4897" y="2865"/>
                  </a:lnTo>
                  <a:lnTo>
                    <a:pt x="4917" y="2822"/>
                  </a:lnTo>
                  <a:lnTo>
                    <a:pt x="4934" y="2777"/>
                  </a:lnTo>
                  <a:lnTo>
                    <a:pt x="4949" y="2733"/>
                  </a:lnTo>
                  <a:lnTo>
                    <a:pt x="4962" y="2686"/>
                  </a:lnTo>
                  <a:lnTo>
                    <a:pt x="4974" y="2639"/>
                  </a:lnTo>
                  <a:lnTo>
                    <a:pt x="4981" y="2591"/>
                  </a:lnTo>
                  <a:lnTo>
                    <a:pt x="4988" y="2542"/>
                  </a:lnTo>
                  <a:lnTo>
                    <a:pt x="4991" y="2493"/>
                  </a:lnTo>
                  <a:lnTo>
                    <a:pt x="4993" y="2443"/>
                  </a:lnTo>
                  <a:lnTo>
                    <a:pt x="4991" y="2393"/>
                  </a:lnTo>
                  <a:lnTo>
                    <a:pt x="4988" y="2344"/>
                  </a:lnTo>
                  <a:lnTo>
                    <a:pt x="4981" y="2295"/>
                  </a:lnTo>
                  <a:lnTo>
                    <a:pt x="4974" y="2247"/>
                  </a:lnTo>
                  <a:lnTo>
                    <a:pt x="4962" y="2199"/>
                  </a:lnTo>
                  <a:lnTo>
                    <a:pt x="4949" y="2153"/>
                  </a:lnTo>
                  <a:lnTo>
                    <a:pt x="4934" y="2107"/>
                  </a:lnTo>
                  <a:lnTo>
                    <a:pt x="4917" y="2064"/>
                  </a:lnTo>
                  <a:lnTo>
                    <a:pt x="4897" y="2021"/>
                  </a:lnTo>
                  <a:lnTo>
                    <a:pt x="4876" y="1978"/>
                  </a:lnTo>
                  <a:lnTo>
                    <a:pt x="4852" y="1938"/>
                  </a:lnTo>
                  <a:lnTo>
                    <a:pt x="4826" y="1898"/>
                  </a:lnTo>
                  <a:lnTo>
                    <a:pt x="4800" y="1860"/>
                  </a:lnTo>
                  <a:lnTo>
                    <a:pt x="4771" y="1823"/>
                  </a:lnTo>
                  <a:lnTo>
                    <a:pt x="4740" y="1788"/>
                  </a:lnTo>
                  <a:lnTo>
                    <a:pt x="4708" y="1754"/>
                  </a:lnTo>
                  <a:close/>
                  <a:moveTo>
                    <a:pt x="4362" y="2100"/>
                  </a:moveTo>
                  <a:lnTo>
                    <a:pt x="4362" y="2100"/>
                  </a:lnTo>
                  <a:lnTo>
                    <a:pt x="4345" y="2084"/>
                  </a:lnTo>
                  <a:lnTo>
                    <a:pt x="4328" y="2068"/>
                  </a:lnTo>
                  <a:lnTo>
                    <a:pt x="4309" y="2054"/>
                  </a:lnTo>
                  <a:lnTo>
                    <a:pt x="4290" y="2041"/>
                  </a:lnTo>
                  <a:lnTo>
                    <a:pt x="4270" y="2028"/>
                  </a:lnTo>
                  <a:lnTo>
                    <a:pt x="4250" y="2016"/>
                  </a:lnTo>
                  <a:lnTo>
                    <a:pt x="4229" y="2006"/>
                  </a:lnTo>
                  <a:lnTo>
                    <a:pt x="4208" y="1996"/>
                  </a:lnTo>
                  <a:lnTo>
                    <a:pt x="4186" y="1987"/>
                  </a:lnTo>
                  <a:lnTo>
                    <a:pt x="4163" y="1980"/>
                  </a:lnTo>
                  <a:lnTo>
                    <a:pt x="4141" y="1974"/>
                  </a:lnTo>
                  <a:lnTo>
                    <a:pt x="4116" y="1968"/>
                  </a:lnTo>
                  <a:lnTo>
                    <a:pt x="4093" y="1964"/>
                  </a:lnTo>
                  <a:lnTo>
                    <a:pt x="4068" y="1960"/>
                  </a:lnTo>
                  <a:lnTo>
                    <a:pt x="4044" y="1959"/>
                  </a:lnTo>
                  <a:lnTo>
                    <a:pt x="4019" y="1958"/>
                  </a:lnTo>
                  <a:lnTo>
                    <a:pt x="3994" y="1959"/>
                  </a:lnTo>
                  <a:lnTo>
                    <a:pt x="3969" y="1960"/>
                  </a:lnTo>
                  <a:lnTo>
                    <a:pt x="3945" y="1964"/>
                  </a:lnTo>
                  <a:lnTo>
                    <a:pt x="3921" y="1968"/>
                  </a:lnTo>
                  <a:lnTo>
                    <a:pt x="3898" y="1974"/>
                  </a:lnTo>
                  <a:lnTo>
                    <a:pt x="3874" y="1980"/>
                  </a:lnTo>
                  <a:lnTo>
                    <a:pt x="3852" y="1987"/>
                  </a:lnTo>
                  <a:lnTo>
                    <a:pt x="3830" y="1996"/>
                  </a:lnTo>
                  <a:lnTo>
                    <a:pt x="3809" y="2006"/>
                  </a:lnTo>
                  <a:lnTo>
                    <a:pt x="3788" y="2016"/>
                  </a:lnTo>
                  <a:lnTo>
                    <a:pt x="3767" y="2028"/>
                  </a:lnTo>
                  <a:lnTo>
                    <a:pt x="3747" y="2041"/>
                  </a:lnTo>
                  <a:lnTo>
                    <a:pt x="3728" y="2054"/>
                  </a:lnTo>
                  <a:lnTo>
                    <a:pt x="3711" y="2068"/>
                  </a:lnTo>
                  <a:lnTo>
                    <a:pt x="3693" y="2084"/>
                  </a:lnTo>
                  <a:lnTo>
                    <a:pt x="3676" y="2100"/>
                  </a:lnTo>
                  <a:lnTo>
                    <a:pt x="3660" y="2116"/>
                  </a:lnTo>
                  <a:lnTo>
                    <a:pt x="3645" y="2134"/>
                  </a:lnTo>
                  <a:lnTo>
                    <a:pt x="3630" y="2152"/>
                  </a:lnTo>
                  <a:lnTo>
                    <a:pt x="3617" y="2172"/>
                  </a:lnTo>
                  <a:lnTo>
                    <a:pt x="3605" y="2191"/>
                  </a:lnTo>
                  <a:lnTo>
                    <a:pt x="3592" y="2211"/>
                  </a:lnTo>
                  <a:lnTo>
                    <a:pt x="3582" y="2232"/>
                  </a:lnTo>
                  <a:lnTo>
                    <a:pt x="3572" y="2253"/>
                  </a:lnTo>
                  <a:lnTo>
                    <a:pt x="3563" y="2276"/>
                  </a:lnTo>
                  <a:lnTo>
                    <a:pt x="3556" y="2298"/>
                  </a:lnTo>
                  <a:lnTo>
                    <a:pt x="3550" y="2321"/>
                  </a:lnTo>
                  <a:lnTo>
                    <a:pt x="3545" y="2345"/>
                  </a:lnTo>
                  <a:lnTo>
                    <a:pt x="3540" y="2369"/>
                  </a:lnTo>
                  <a:lnTo>
                    <a:pt x="3537" y="2393"/>
                  </a:lnTo>
                  <a:lnTo>
                    <a:pt x="3534" y="2417"/>
                  </a:lnTo>
                  <a:lnTo>
                    <a:pt x="3534" y="2443"/>
                  </a:lnTo>
                  <a:lnTo>
                    <a:pt x="3534" y="2467"/>
                  </a:lnTo>
                  <a:lnTo>
                    <a:pt x="3537" y="2492"/>
                  </a:lnTo>
                  <a:lnTo>
                    <a:pt x="3540" y="2517"/>
                  </a:lnTo>
                  <a:lnTo>
                    <a:pt x="3545" y="2541"/>
                  </a:lnTo>
                  <a:lnTo>
                    <a:pt x="3550" y="2564"/>
                  </a:lnTo>
                  <a:lnTo>
                    <a:pt x="3556" y="2587"/>
                  </a:lnTo>
                  <a:lnTo>
                    <a:pt x="3563" y="2610"/>
                  </a:lnTo>
                  <a:lnTo>
                    <a:pt x="3572" y="2631"/>
                  </a:lnTo>
                  <a:lnTo>
                    <a:pt x="3582" y="2654"/>
                  </a:lnTo>
                  <a:lnTo>
                    <a:pt x="3592" y="2674"/>
                  </a:lnTo>
                  <a:lnTo>
                    <a:pt x="3605" y="2695"/>
                  </a:lnTo>
                  <a:lnTo>
                    <a:pt x="3617" y="2714"/>
                  </a:lnTo>
                  <a:lnTo>
                    <a:pt x="3630" y="2733"/>
                  </a:lnTo>
                  <a:lnTo>
                    <a:pt x="3645" y="2752"/>
                  </a:lnTo>
                  <a:lnTo>
                    <a:pt x="3660" y="2768"/>
                  </a:lnTo>
                  <a:lnTo>
                    <a:pt x="3676" y="2786"/>
                  </a:lnTo>
                  <a:lnTo>
                    <a:pt x="3693" y="2802"/>
                  </a:lnTo>
                  <a:lnTo>
                    <a:pt x="3711" y="2817"/>
                  </a:lnTo>
                  <a:lnTo>
                    <a:pt x="3728" y="2831"/>
                  </a:lnTo>
                  <a:lnTo>
                    <a:pt x="3747" y="2845"/>
                  </a:lnTo>
                  <a:lnTo>
                    <a:pt x="3767" y="2858"/>
                  </a:lnTo>
                  <a:lnTo>
                    <a:pt x="3788" y="2869"/>
                  </a:lnTo>
                  <a:lnTo>
                    <a:pt x="3809" y="2880"/>
                  </a:lnTo>
                  <a:lnTo>
                    <a:pt x="3830" y="2890"/>
                  </a:lnTo>
                  <a:lnTo>
                    <a:pt x="3852" y="2898"/>
                  </a:lnTo>
                  <a:lnTo>
                    <a:pt x="3874" y="2906"/>
                  </a:lnTo>
                  <a:lnTo>
                    <a:pt x="3898" y="2912"/>
                  </a:lnTo>
                  <a:lnTo>
                    <a:pt x="3921" y="2918"/>
                  </a:lnTo>
                  <a:lnTo>
                    <a:pt x="3945" y="2922"/>
                  </a:lnTo>
                  <a:lnTo>
                    <a:pt x="3969" y="2924"/>
                  </a:lnTo>
                  <a:lnTo>
                    <a:pt x="3994" y="2927"/>
                  </a:lnTo>
                  <a:lnTo>
                    <a:pt x="4019" y="2928"/>
                  </a:lnTo>
                  <a:lnTo>
                    <a:pt x="4044" y="2927"/>
                  </a:lnTo>
                  <a:lnTo>
                    <a:pt x="4068" y="2924"/>
                  </a:lnTo>
                  <a:lnTo>
                    <a:pt x="4093" y="2922"/>
                  </a:lnTo>
                  <a:lnTo>
                    <a:pt x="4116" y="2918"/>
                  </a:lnTo>
                  <a:lnTo>
                    <a:pt x="4141" y="2912"/>
                  </a:lnTo>
                  <a:lnTo>
                    <a:pt x="4163" y="2906"/>
                  </a:lnTo>
                  <a:lnTo>
                    <a:pt x="4186" y="2898"/>
                  </a:lnTo>
                  <a:lnTo>
                    <a:pt x="4208" y="2890"/>
                  </a:lnTo>
                  <a:lnTo>
                    <a:pt x="4229" y="2880"/>
                  </a:lnTo>
                  <a:lnTo>
                    <a:pt x="4250" y="2869"/>
                  </a:lnTo>
                  <a:lnTo>
                    <a:pt x="4270" y="2858"/>
                  </a:lnTo>
                  <a:lnTo>
                    <a:pt x="4290" y="2845"/>
                  </a:lnTo>
                  <a:lnTo>
                    <a:pt x="4309" y="2831"/>
                  </a:lnTo>
                  <a:lnTo>
                    <a:pt x="4328" y="2817"/>
                  </a:lnTo>
                  <a:lnTo>
                    <a:pt x="4345" y="2802"/>
                  </a:lnTo>
                  <a:lnTo>
                    <a:pt x="4362" y="2786"/>
                  </a:lnTo>
                  <a:lnTo>
                    <a:pt x="4378" y="2768"/>
                  </a:lnTo>
                  <a:lnTo>
                    <a:pt x="4393" y="2752"/>
                  </a:lnTo>
                  <a:lnTo>
                    <a:pt x="4407" y="2733"/>
                  </a:lnTo>
                  <a:lnTo>
                    <a:pt x="4421" y="2714"/>
                  </a:lnTo>
                  <a:lnTo>
                    <a:pt x="4434" y="2695"/>
                  </a:lnTo>
                  <a:lnTo>
                    <a:pt x="4445" y="2674"/>
                  </a:lnTo>
                  <a:lnTo>
                    <a:pt x="4456" y="2654"/>
                  </a:lnTo>
                  <a:lnTo>
                    <a:pt x="4465" y="2631"/>
                  </a:lnTo>
                  <a:lnTo>
                    <a:pt x="4474" y="2610"/>
                  </a:lnTo>
                  <a:lnTo>
                    <a:pt x="4482" y="2587"/>
                  </a:lnTo>
                  <a:lnTo>
                    <a:pt x="4489" y="2564"/>
                  </a:lnTo>
                  <a:lnTo>
                    <a:pt x="4494" y="2541"/>
                  </a:lnTo>
                  <a:lnTo>
                    <a:pt x="4499" y="2517"/>
                  </a:lnTo>
                  <a:lnTo>
                    <a:pt x="4501" y="2492"/>
                  </a:lnTo>
                  <a:lnTo>
                    <a:pt x="4503" y="2467"/>
                  </a:lnTo>
                  <a:lnTo>
                    <a:pt x="4504" y="2443"/>
                  </a:lnTo>
                  <a:lnTo>
                    <a:pt x="4503" y="2417"/>
                  </a:lnTo>
                  <a:lnTo>
                    <a:pt x="4501" y="2393"/>
                  </a:lnTo>
                  <a:lnTo>
                    <a:pt x="4499" y="2369"/>
                  </a:lnTo>
                  <a:lnTo>
                    <a:pt x="4494" y="2345"/>
                  </a:lnTo>
                  <a:lnTo>
                    <a:pt x="4489" y="2321"/>
                  </a:lnTo>
                  <a:lnTo>
                    <a:pt x="4482" y="2298"/>
                  </a:lnTo>
                  <a:lnTo>
                    <a:pt x="4474" y="2276"/>
                  </a:lnTo>
                  <a:lnTo>
                    <a:pt x="4465" y="2253"/>
                  </a:lnTo>
                  <a:lnTo>
                    <a:pt x="4456" y="2232"/>
                  </a:lnTo>
                  <a:lnTo>
                    <a:pt x="4445" y="2211"/>
                  </a:lnTo>
                  <a:lnTo>
                    <a:pt x="4434" y="2191"/>
                  </a:lnTo>
                  <a:lnTo>
                    <a:pt x="4421" y="2172"/>
                  </a:lnTo>
                  <a:lnTo>
                    <a:pt x="4407" y="2152"/>
                  </a:lnTo>
                  <a:lnTo>
                    <a:pt x="4393" y="2134"/>
                  </a:lnTo>
                  <a:lnTo>
                    <a:pt x="4378" y="2116"/>
                  </a:lnTo>
                  <a:lnTo>
                    <a:pt x="4362" y="2100"/>
                  </a:lnTo>
                  <a:close/>
                </a:path>
              </a:pathLst>
            </a:custGeom>
            <a:solidFill>
              <a:srgbClr val="363E7D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6650950" y="3493755"/>
            <a:ext cx="4559976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Furthermore, monthly public wrap-up meetings are being held increasingly in order to put on record the work done by the Security Council and to elicit the views of members of the General </a:t>
            </a:r>
            <a:r>
              <a:rPr lang="en-US" altLang="zh-CN" sz="1200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Assemb</a:t>
            </a:r>
            <a:r>
              <a:rPr lang="en-US" altLang="zh-CN" sz="1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.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6701536" y="2436161"/>
            <a:ext cx="914400" cy="914400"/>
            <a:chOff x="7759867" y="2301540"/>
            <a:chExt cx="914400" cy="914400"/>
          </a:xfrm>
        </p:grpSpPr>
        <p:sp>
          <p:nvSpPr>
            <p:cNvPr id="16" name="椭圆 15"/>
            <p:cNvSpPr/>
            <p:nvPr/>
          </p:nvSpPr>
          <p:spPr>
            <a:xfrm>
              <a:off x="7759867" y="2301540"/>
              <a:ext cx="914400" cy="914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16200000" scaled="0"/>
              <a:tileRect/>
            </a:gradFill>
            <a:ln>
              <a:solidFill>
                <a:srgbClr val="363E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KSO_Shape"/>
            <p:cNvSpPr/>
            <p:nvPr/>
          </p:nvSpPr>
          <p:spPr bwMode="auto">
            <a:xfrm>
              <a:off x="8078213" y="2598832"/>
              <a:ext cx="277708" cy="319817"/>
            </a:xfrm>
            <a:custGeom>
              <a:avLst/>
              <a:gdLst>
                <a:gd name="T0" fmla="*/ 98292770 w 5280"/>
                <a:gd name="T1" fmla="*/ 190397298 h 6084"/>
                <a:gd name="T2" fmla="*/ 105944270 w 5280"/>
                <a:gd name="T3" fmla="*/ 192162022 h 6084"/>
                <a:gd name="T4" fmla="*/ 112712916 w 5280"/>
                <a:gd name="T5" fmla="*/ 195691469 h 6084"/>
                <a:gd name="T6" fmla="*/ 118500648 w 5280"/>
                <a:gd name="T7" fmla="*/ 200593619 h 6084"/>
                <a:gd name="T8" fmla="*/ 122816855 w 5280"/>
                <a:gd name="T9" fmla="*/ 206868471 h 6084"/>
                <a:gd name="T10" fmla="*/ 125661534 w 5280"/>
                <a:gd name="T11" fmla="*/ 213927367 h 6084"/>
                <a:gd name="T12" fmla="*/ 126642447 w 5280"/>
                <a:gd name="T13" fmla="*/ 221868624 h 6084"/>
                <a:gd name="T14" fmla="*/ 126348268 w 5280"/>
                <a:gd name="T15" fmla="*/ 569623180 h 6084"/>
                <a:gd name="T16" fmla="*/ 124190008 w 5280"/>
                <a:gd name="T17" fmla="*/ 577172416 h 6084"/>
                <a:gd name="T18" fmla="*/ 120462475 w 5280"/>
                <a:gd name="T19" fmla="*/ 583741285 h 6084"/>
                <a:gd name="T20" fmla="*/ 115165355 w 5280"/>
                <a:gd name="T21" fmla="*/ 589231467 h 6084"/>
                <a:gd name="T22" fmla="*/ 108788949 w 5280"/>
                <a:gd name="T23" fmla="*/ 593349260 h 6084"/>
                <a:gd name="T24" fmla="*/ 101431630 w 5280"/>
                <a:gd name="T25" fmla="*/ 595800335 h 6084"/>
                <a:gd name="T26" fmla="*/ 31783344 w 5280"/>
                <a:gd name="T27" fmla="*/ 596486686 h 6084"/>
                <a:gd name="T28" fmla="*/ 25406937 w 5280"/>
                <a:gd name="T29" fmla="*/ 595800335 h 6084"/>
                <a:gd name="T30" fmla="*/ 18049618 w 5280"/>
                <a:gd name="T31" fmla="*/ 593349260 h 6084"/>
                <a:gd name="T32" fmla="*/ 11673526 w 5280"/>
                <a:gd name="T33" fmla="*/ 589231467 h 6084"/>
                <a:gd name="T34" fmla="*/ 6376406 w 5280"/>
                <a:gd name="T35" fmla="*/ 583741285 h 6084"/>
                <a:gd name="T36" fmla="*/ 2550500 w 5280"/>
                <a:gd name="T37" fmla="*/ 577172416 h 6084"/>
                <a:gd name="T38" fmla="*/ 490613 w 5280"/>
                <a:gd name="T39" fmla="*/ 569623180 h 6084"/>
                <a:gd name="T40" fmla="*/ 0 w 5280"/>
                <a:gd name="T41" fmla="*/ 221868624 h 6084"/>
                <a:gd name="T42" fmla="*/ 1078973 w 5280"/>
                <a:gd name="T43" fmla="*/ 213927367 h 6084"/>
                <a:gd name="T44" fmla="*/ 3825906 w 5280"/>
                <a:gd name="T45" fmla="*/ 206868471 h 6084"/>
                <a:gd name="T46" fmla="*/ 8338233 w 5280"/>
                <a:gd name="T47" fmla="*/ 200593619 h 6084"/>
                <a:gd name="T48" fmla="*/ 14027905 w 5280"/>
                <a:gd name="T49" fmla="*/ 195691469 h 6084"/>
                <a:gd name="T50" fmla="*/ 20796551 w 5280"/>
                <a:gd name="T51" fmla="*/ 192162022 h 6084"/>
                <a:gd name="T52" fmla="*/ 28448051 w 5280"/>
                <a:gd name="T53" fmla="*/ 190397298 h 6084"/>
                <a:gd name="T54" fmla="*/ 187854755 w 5280"/>
                <a:gd name="T55" fmla="*/ 219417549 h 6084"/>
                <a:gd name="T56" fmla="*/ 409650800 w 5280"/>
                <a:gd name="T57" fmla="*/ 0 h 6084"/>
                <a:gd name="T58" fmla="*/ 488324365 w 5280"/>
                <a:gd name="T59" fmla="*/ 219417549 h 6084"/>
                <a:gd name="T60" fmla="*/ 148125732 w 5280"/>
                <a:gd name="T61" fmla="*/ 219417549 h 6084"/>
                <a:gd name="T62" fmla="*/ 208062633 w 5280"/>
                <a:gd name="T63" fmla="*/ 259908819 h 6084"/>
                <a:gd name="T64" fmla="*/ 389246802 w 5280"/>
                <a:gd name="T65" fmla="*/ 504033129 h 6084"/>
                <a:gd name="T66" fmla="*/ 319990755 w 5280"/>
                <a:gd name="T67" fmla="*/ 531778997 h 6084"/>
                <a:gd name="T68" fmla="*/ 208062633 w 5280"/>
                <a:gd name="T69" fmla="*/ 531778997 h 6084"/>
                <a:gd name="T70" fmla="*/ 344220659 w 5280"/>
                <a:gd name="T71" fmla="*/ 461188789 h 6084"/>
                <a:gd name="T72" fmla="*/ 344220659 w 5280"/>
                <a:gd name="T73" fmla="*/ 461188789 h 6084"/>
                <a:gd name="T74" fmla="*/ 274964300 w 5280"/>
                <a:gd name="T75" fmla="*/ 461188789 h 6084"/>
                <a:gd name="T76" fmla="*/ 253187148 w 5280"/>
                <a:gd name="T77" fmla="*/ 461188789 h 6084"/>
                <a:gd name="T78" fmla="*/ 389246802 w 5280"/>
                <a:gd name="T79" fmla="*/ 445011945 h 6084"/>
                <a:gd name="T80" fmla="*/ 274964300 w 5280"/>
                <a:gd name="T81" fmla="*/ 445011945 h 6084"/>
                <a:gd name="T82" fmla="*/ 208062633 w 5280"/>
                <a:gd name="T83" fmla="*/ 417266077 h 6084"/>
                <a:gd name="T84" fmla="*/ 208062633 w 5280"/>
                <a:gd name="T85" fmla="*/ 417266077 h 6084"/>
                <a:gd name="T86" fmla="*/ 344220659 w 5280"/>
                <a:gd name="T87" fmla="*/ 374421738 h 6084"/>
                <a:gd name="T88" fmla="*/ 319990755 w 5280"/>
                <a:gd name="T89" fmla="*/ 374421738 h 6084"/>
                <a:gd name="T90" fmla="*/ 253187148 w 5280"/>
                <a:gd name="T91" fmla="*/ 402167606 h 6084"/>
                <a:gd name="T92" fmla="*/ 243181269 w 5280"/>
                <a:gd name="T93" fmla="*/ 200789630 h 6084"/>
                <a:gd name="T94" fmla="*/ 243181269 w 5280"/>
                <a:gd name="T95" fmla="*/ 141474430 h 6084"/>
                <a:gd name="T96" fmla="*/ 243181269 w 5280"/>
                <a:gd name="T97" fmla="*/ 141474430 h 6084"/>
                <a:gd name="T98" fmla="*/ 243181269 w 5280"/>
                <a:gd name="T99" fmla="*/ 102355550 h 6084"/>
                <a:gd name="T100" fmla="*/ 351381545 w 5280"/>
                <a:gd name="T101" fmla="*/ 61079924 h 6084"/>
                <a:gd name="T102" fmla="*/ 438098850 w 5280"/>
                <a:gd name="T103" fmla="*/ 79609837 h 6084"/>
                <a:gd name="T104" fmla="*/ 375611450 w 5280"/>
                <a:gd name="T105" fmla="*/ 80982539 h 6084"/>
                <a:gd name="T106" fmla="*/ 459876315 w 5280"/>
                <a:gd name="T107" fmla="*/ 219417549 h 608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280" h="6084">
                  <a:moveTo>
                    <a:pt x="324" y="1940"/>
                  </a:moveTo>
                  <a:lnTo>
                    <a:pt x="969" y="1940"/>
                  </a:lnTo>
                  <a:lnTo>
                    <a:pt x="986" y="1940"/>
                  </a:lnTo>
                  <a:lnTo>
                    <a:pt x="1002" y="1942"/>
                  </a:lnTo>
                  <a:lnTo>
                    <a:pt x="1018" y="1943"/>
                  </a:lnTo>
                  <a:lnTo>
                    <a:pt x="1034" y="1947"/>
                  </a:lnTo>
                  <a:lnTo>
                    <a:pt x="1049" y="1950"/>
                  </a:lnTo>
                  <a:lnTo>
                    <a:pt x="1065" y="1955"/>
                  </a:lnTo>
                  <a:lnTo>
                    <a:pt x="1080" y="1960"/>
                  </a:lnTo>
                  <a:lnTo>
                    <a:pt x="1094" y="1966"/>
                  </a:lnTo>
                  <a:lnTo>
                    <a:pt x="1109" y="1972"/>
                  </a:lnTo>
                  <a:lnTo>
                    <a:pt x="1122" y="1979"/>
                  </a:lnTo>
                  <a:lnTo>
                    <a:pt x="1136" y="1987"/>
                  </a:lnTo>
                  <a:lnTo>
                    <a:pt x="1149" y="1996"/>
                  </a:lnTo>
                  <a:lnTo>
                    <a:pt x="1162" y="2005"/>
                  </a:lnTo>
                  <a:lnTo>
                    <a:pt x="1174" y="2014"/>
                  </a:lnTo>
                  <a:lnTo>
                    <a:pt x="1185" y="2025"/>
                  </a:lnTo>
                  <a:lnTo>
                    <a:pt x="1197" y="2035"/>
                  </a:lnTo>
                  <a:lnTo>
                    <a:pt x="1208" y="2046"/>
                  </a:lnTo>
                  <a:lnTo>
                    <a:pt x="1218" y="2058"/>
                  </a:lnTo>
                  <a:lnTo>
                    <a:pt x="1228" y="2071"/>
                  </a:lnTo>
                  <a:lnTo>
                    <a:pt x="1237" y="2083"/>
                  </a:lnTo>
                  <a:lnTo>
                    <a:pt x="1245" y="2096"/>
                  </a:lnTo>
                  <a:lnTo>
                    <a:pt x="1252" y="2110"/>
                  </a:lnTo>
                  <a:lnTo>
                    <a:pt x="1260" y="2123"/>
                  </a:lnTo>
                  <a:lnTo>
                    <a:pt x="1266" y="2137"/>
                  </a:lnTo>
                  <a:lnTo>
                    <a:pt x="1272" y="2152"/>
                  </a:lnTo>
                  <a:lnTo>
                    <a:pt x="1277" y="2168"/>
                  </a:lnTo>
                  <a:lnTo>
                    <a:pt x="1281" y="2182"/>
                  </a:lnTo>
                  <a:lnTo>
                    <a:pt x="1285" y="2198"/>
                  </a:lnTo>
                  <a:lnTo>
                    <a:pt x="1288" y="2214"/>
                  </a:lnTo>
                  <a:lnTo>
                    <a:pt x="1290" y="2230"/>
                  </a:lnTo>
                  <a:lnTo>
                    <a:pt x="1291" y="2247"/>
                  </a:lnTo>
                  <a:lnTo>
                    <a:pt x="1291" y="2263"/>
                  </a:lnTo>
                  <a:lnTo>
                    <a:pt x="1291" y="5761"/>
                  </a:lnTo>
                  <a:lnTo>
                    <a:pt x="1291" y="5778"/>
                  </a:lnTo>
                  <a:lnTo>
                    <a:pt x="1290" y="5794"/>
                  </a:lnTo>
                  <a:lnTo>
                    <a:pt x="1288" y="5810"/>
                  </a:lnTo>
                  <a:lnTo>
                    <a:pt x="1285" y="5827"/>
                  </a:lnTo>
                  <a:lnTo>
                    <a:pt x="1281" y="5842"/>
                  </a:lnTo>
                  <a:lnTo>
                    <a:pt x="1277" y="5857"/>
                  </a:lnTo>
                  <a:lnTo>
                    <a:pt x="1272" y="5872"/>
                  </a:lnTo>
                  <a:lnTo>
                    <a:pt x="1266" y="5887"/>
                  </a:lnTo>
                  <a:lnTo>
                    <a:pt x="1260" y="5901"/>
                  </a:lnTo>
                  <a:lnTo>
                    <a:pt x="1252" y="5915"/>
                  </a:lnTo>
                  <a:lnTo>
                    <a:pt x="1245" y="5928"/>
                  </a:lnTo>
                  <a:lnTo>
                    <a:pt x="1237" y="5941"/>
                  </a:lnTo>
                  <a:lnTo>
                    <a:pt x="1228" y="5954"/>
                  </a:lnTo>
                  <a:lnTo>
                    <a:pt x="1218" y="5966"/>
                  </a:lnTo>
                  <a:lnTo>
                    <a:pt x="1208" y="5978"/>
                  </a:lnTo>
                  <a:lnTo>
                    <a:pt x="1197" y="5989"/>
                  </a:lnTo>
                  <a:lnTo>
                    <a:pt x="1185" y="5999"/>
                  </a:lnTo>
                  <a:lnTo>
                    <a:pt x="1174" y="6010"/>
                  </a:lnTo>
                  <a:lnTo>
                    <a:pt x="1162" y="6019"/>
                  </a:lnTo>
                  <a:lnTo>
                    <a:pt x="1149" y="6028"/>
                  </a:lnTo>
                  <a:lnTo>
                    <a:pt x="1136" y="6037"/>
                  </a:lnTo>
                  <a:lnTo>
                    <a:pt x="1122" y="6045"/>
                  </a:lnTo>
                  <a:lnTo>
                    <a:pt x="1109" y="6052"/>
                  </a:lnTo>
                  <a:lnTo>
                    <a:pt x="1094" y="6058"/>
                  </a:lnTo>
                  <a:lnTo>
                    <a:pt x="1080" y="6064"/>
                  </a:lnTo>
                  <a:lnTo>
                    <a:pt x="1065" y="6070"/>
                  </a:lnTo>
                  <a:lnTo>
                    <a:pt x="1049" y="6074"/>
                  </a:lnTo>
                  <a:lnTo>
                    <a:pt x="1034" y="6077"/>
                  </a:lnTo>
                  <a:lnTo>
                    <a:pt x="1018" y="6081"/>
                  </a:lnTo>
                  <a:lnTo>
                    <a:pt x="1002" y="6082"/>
                  </a:lnTo>
                  <a:lnTo>
                    <a:pt x="986" y="6084"/>
                  </a:lnTo>
                  <a:lnTo>
                    <a:pt x="969" y="6084"/>
                  </a:lnTo>
                  <a:lnTo>
                    <a:pt x="324" y="6084"/>
                  </a:lnTo>
                  <a:lnTo>
                    <a:pt x="307" y="6084"/>
                  </a:lnTo>
                  <a:lnTo>
                    <a:pt x="290" y="6082"/>
                  </a:lnTo>
                  <a:lnTo>
                    <a:pt x="275" y="6081"/>
                  </a:lnTo>
                  <a:lnTo>
                    <a:pt x="259" y="6077"/>
                  </a:lnTo>
                  <a:lnTo>
                    <a:pt x="243" y="6074"/>
                  </a:lnTo>
                  <a:lnTo>
                    <a:pt x="228" y="6070"/>
                  </a:lnTo>
                  <a:lnTo>
                    <a:pt x="212" y="6064"/>
                  </a:lnTo>
                  <a:lnTo>
                    <a:pt x="198" y="6058"/>
                  </a:lnTo>
                  <a:lnTo>
                    <a:pt x="184" y="6052"/>
                  </a:lnTo>
                  <a:lnTo>
                    <a:pt x="170" y="6045"/>
                  </a:lnTo>
                  <a:lnTo>
                    <a:pt x="157" y="6037"/>
                  </a:lnTo>
                  <a:lnTo>
                    <a:pt x="143" y="6028"/>
                  </a:lnTo>
                  <a:lnTo>
                    <a:pt x="131" y="6019"/>
                  </a:lnTo>
                  <a:lnTo>
                    <a:pt x="119" y="6010"/>
                  </a:lnTo>
                  <a:lnTo>
                    <a:pt x="106" y="5999"/>
                  </a:lnTo>
                  <a:lnTo>
                    <a:pt x="95" y="5989"/>
                  </a:lnTo>
                  <a:lnTo>
                    <a:pt x="85" y="5978"/>
                  </a:lnTo>
                  <a:lnTo>
                    <a:pt x="75" y="5966"/>
                  </a:lnTo>
                  <a:lnTo>
                    <a:pt x="65" y="5954"/>
                  </a:lnTo>
                  <a:lnTo>
                    <a:pt x="56" y="5941"/>
                  </a:lnTo>
                  <a:lnTo>
                    <a:pt x="47" y="5928"/>
                  </a:lnTo>
                  <a:lnTo>
                    <a:pt x="39" y="5915"/>
                  </a:lnTo>
                  <a:lnTo>
                    <a:pt x="33" y="5901"/>
                  </a:lnTo>
                  <a:lnTo>
                    <a:pt x="26" y="5887"/>
                  </a:lnTo>
                  <a:lnTo>
                    <a:pt x="21" y="5872"/>
                  </a:lnTo>
                  <a:lnTo>
                    <a:pt x="15" y="5857"/>
                  </a:lnTo>
                  <a:lnTo>
                    <a:pt x="11" y="5842"/>
                  </a:lnTo>
                  <a:lnTo>
                    <a:pt x="7" y="5827"/>
                  </a:lnTo>
                  <a:lnTo>
                    <a:pt x="5" y="5810"/>
                  </a:lnTo>
                  <a:lnTo>
                    <a:pt x="3" y="5794"/>
                  </a:lnTo>
                  <a:lnTo>
                    <a:pt x="2" y="5778"/>
                  </a:lnTo>
                  <a:lnTo>
                    <a:pt x="0" y="5761"/>
                  </a:lnTo>
                  <a:lnTo>
                    <a:pt x="0" y="2263"/>
                  </a:lnTo>
                  <a:lnTo>
                    <a:pt x="2" y="2247"/>
                  </a:lnTo>
                  <a:lnTo>
                    <a:pt x="3" y="2230"/>
                  </a:lnTo>
                  <a:lnTo>
                    <a:pt x="5" y="2214"/>
                  </a:lnTo>
                  <a:lnTo>
                    <a:pt x="7" y="2198"/>
                  </a:lnTo>
                  <a:lnTo>
                    <a:pt x="11" y="2182"/>
                  </a:lnTo>
                  <a:lnTo>
                    <a:pt x="15" y="2168"/>
                  </a:lnTo>
                  <a:lnTo>
                    <a:pt x="21" y="2152"/>
                  </a:lnTo>
                  <a:lnTo>
                    <a:pt x="26" y="2137"/>
                  </a:lnTo>
                  <a:lnTo>
                    <a:pt x="33" y="2123"/>
                  </a:lnTo>
                  <a:lnTo>
                    <a:pt x="39" y="2110"/>
                  </a:lnTo>
                  <a:lnTo>
                    <a:pt x="47" y="2096"/>
                  </a:lnTo>
                  <a:lnTo>
                    <a:pt x="56" y="2083"/>
                  </a:lnTo>
                  <a:lnTo>
                    <a:pt x="65" y="2071"/>
                  </a:lnTo>
                  <a:lnTo>
                    <a:pt x="75" y="2058"/>
                  </a:lnTo>
                  <a:lnTo>
                    <a:pt x="85" y="2046"/>
                  </a:lnTo>
                  <a:lnTo>
                    <a:pt x="95" y="2035"/>
                  </a:lnTo>
                  <a:lnTo>
                    <a:pt x="106" y="2025"/>
                  </a:lnTo>
                  <a:lnTo>
                    <a:pt x="119" y="2014"/>
                  </a:lnTo>
                  <a:lnTo>
                    <a:pt x="131" y="2005"/>
                  </a:lnTo>
                  <a:lnTo>
                    <a:pt x="143" y="1996"/>
                  </a:lnTo>
                  <a:lnTo>
                    <a:pt x="157" y="1987"/>
                  </a:lnTo>
                  <a:lnTo>
                    <a:pt x="170" y="1979"/>
                  </a:lnTo>
                  <a:lnTo>
                    <a:pt x="184" y="1972"/>
                  </a:lnTo>
                  <a:lnTo>
                    <a:pt x="198" y="1966"/>
                  </a:lnTo>
                  <a:lnTo>
                    <a:pt x="212" y="1960"/>
                  </a:lnTo>
                  <a:lnTo>
                    <a:pt x="228" y="1955"/>
                  </a:lnTo>
                  <a:lnTo>
                    <a:pt x="243" y="1950"/>
                  </a:lnTo>
                  <a:lnTo>
                    <a:pt x="259" y="1947"/>
                  </a:lnTo>
                  <a:lnTo>
                    <a:pt x="275" y="1943"/>
                  </a:lnTo>
                  <a:lnTo>
                    <a:pt x="290" y="1942"/>
                  </a:lnTo>
                  <a:lnTo>
                    <a:pt x="307" y="1940"/>
                  </a:lnTo>
                  <a:lnTo>
                    <a:pt x="324" y="1940"/>
                  </a:lnTo>
                  <a:close/>
                  <a:moveTo>
                    <a:pt x="1510" y="2238"/>
                  </a:moveTo>
                  <a:lnTo>
                    <a:pt x="1915" y="2238"/>
                  </a:lnTo>
                  <a:lnTo>
                    <a:pt x="1915" y="145"/>
                  </a:lnTo>
                  <a:lnTo>
                    <a:pt x="1915" y="0"/>
                  </a:lnTo>
                  <a:lnTo>
                    <a:pt x="2059" y="0"/>
                  </a:lnTo>
                  <a:lnTo>
                    <a:pt x="4107" y="0"/>
                  </a:lnTo>
                  <a:lnTo>
                    <a:pt x="4176" y="0"/>
                  </a:lnTo>
                  <a:lnTo>
                    <a:pt x="4220" y="53"/>
                  </a:lnTo>
                  <a:lnTo>
                    <a:pt x="4946" y="942"/>
                  </a:lnTo>
                  <a:lnTo>
                    <a:pt x="4978" y="983"/>
                  </a:lnTo>
                  <a:lnTo>
                    <a:pt x="4978" y="1033"/>
                  </a:lnTo>
                  <a:lnTo>
                    <a:pt x="4978" y="2238"/>
                  </a:lnTo>
                  <a:lnTo>
                    <a:pt x="5280" y="2238"/>
                  </a:lnTo>
                  <a:lnTo>
                    <a:pt x="5280" y="5793"/>
                  </a:lnTo>
                  <a:lnTo>
                    <a:pt x="1510" y="5793"/>
                  </a:lnTo>
                  <a:lnTo>
                    <a:pt x="1510" y="2238"/>
                  </a:lnTo>
                  <a:close/>
                  <a:moveTo>
                    <a:pt x="2121" y="2651"/>
                  </a:moveTo>
                  <a:lnTo>
                    <a:pt x="2121" y="3528"/>
                  </a:lnTo>
                  <a:lnTo>
                    <a:pt x="3968" y="3528"/>
                  </a:lnTo>
                  <a:lnTo>
                    <a:pt x="3968" y="2651"/>
                  </a:lnTo>
                  <a:lnTo>
                    <a:pt x="2121" y="2651"/>
                  </a:lnTo>
                  <a:close/>
                  <a:moveTo>
                    <a:pt x="3509" y="5141"/>
                  </a:moveTo>
                  <a:lnTo>
                    <a:pt x="3509" y="5424"/>
                  </a:lnTo>
                  <a:lnTo>
                    <a:pt x="3968" y="5424"/>
                  </a:lnTo>
                  <a:lnTo>
                    <a:pt x="3968" y="5141"/>
                  </a:lnTo>
                  <a:lnTo>
                    <a:pt x="3509" y="5141"/>
                  </a:lnTo>
                  <a:close/>
                  <a:moveTo>
                    <a:pt x="2803" y="5141"/>
                  </a:moveTo>
                  <a:lnTo>
                    <a:pt x="2803" y="5424"/>
                  </a:lnTo>
                  <a:lnTo>
                    <a:pt x="3262" y="5424"/>
                  </a:lnTo>
                  <a:lnTo>
                    <a:pt x="3262" y="5141"/>
                  </a:lnTo>
                  <a:lnTo>
                    <a:pt x="2803" y="5141"/>
                  </a:lnTo>
                  <a:close/>
                  <a:moveTo>
                    <a:pt x="2121" y="5141"/>
                  </a:moveTo>
                  <a:lnTo>
                    <a:pt x="2121" y="5424"/>
                  </a:lnTo>
                  <a:lnTo>
                    <a:pt x="2581" y="5424"/>
                  </a:lnTo>
                  <a:lnTo>
                    <a:pt x="2581" y="5141"/>
                  </a:lnTo>
                  <a:lnTo>
                    <a:pt x="2121" y="5141"/>
                  </a:lnTo>
                  <a:close/>
                  <a:moveTo>
                    <a:pt x="3509" y="4704"/>
                  </a:moveTo>
                  <a:lnTo>
                    <a:pt x="3509" y="4987"/>
                  </a:lnTo>
                  <a:lnTo>
                    <a:pt x="3968" y="4987"/>
                  </a:lnTo>
                  <a:lnTo>
                    <a:pt x="3968" y="4704"/>
                  </a:lnTo>
                  <a:lnTo>
                    <a:pt x="3509" y="4704"/>
                  </a:lnTo>
                  <a:close/>
                  <a:moveTo>
                    <a:pt x="2803" y="4704"/>
                  </a:moveTo>
                  <a:lnTo>
                    <a:pt x="2803" y="4987"/>
                  </a:lnTo>
                  <a:lnTo>
                    <a:pt x="3262" y="4987"/>
                  </a:lnTo>
                  <a:lnTo>
                    <a:pt x="3262" y="4704"/>
                  </a:lnTo>
                  <a:lnTo>
                    <a:pt x="2803" y="4704"/>
                  </a:lnTo>
                  <a:close/>
                  <a:moveTo>
                    <a:pt x="2121" y="4704"/>
                  </a:moveTo>
                  <a:lnTo>
                    <a:pt x="2121" y="4987"/>
                  </a:lnTo>
                  <a:lnTo>
                    <a:pt x="2581" y="4987"/>
                  </a:lnTo>
                  <a:lnTo>
                    <a:pt x="2581" y="4704"/>
                  </a:lnTo>
                  <a:lnTo>
                    <a:pt x="2121" y="4704"/>
                  </a:lnTo>
                  <a:close/>
                  <a:moveTo>
                    <a:pt x="3509" y="4256"/>
                  </a:moveTo>
                  <a:lnTo>
                    <a:pt x="3509" y="4539"/>
                  </a:lnTo>
                  <a:lnTo>
                    <a:pt x="3968" y="4539"/>
                  </a:lnTo>
                  <a:lnTo>
                    <a:pt x="3968" y="4256"/>
                  </a:lnTo>
                  <a:lnTo>
                    <a:pt x="3509" y="4256"/>
                  </a:lnTo>
                  <a:close/>
                  <a:moveTo>
                    <a:pt x="2803" y="4256"/>
                  </a:moveTo>
                  <a:lnTo>
                    <a:pt x="2803" y="4539"/>
                  </a:lnTo>
                  <a:lnTo>
                    <a:pt x="3262" y="4539"/>
                  </a:lnTo>
                  <a:lnTo>
                    <a:pt x="3262" y="4256"/>
                  </a:lnTo>
                  <a:lnTo>
                    <a:pt x="2803" y="4256"/>
                  </a:lnTo>
                  <a:close/>
                  <a:moveTo>
                    <a:pt x="2121" y="4256"/>
                  </a:moveTo>
                  <a:lnTo>
                    <a:pt x="2121" y="4539"/>
                  </a:lnTo>
                  <a:lnTo>
                    <a:pt x="2581" y="4539"/>
                  </a:lnTo>
                  <a:lnTo>
                    <a:pt x="2581" y="4256"/>
                  </a:lnTo>
                  <a:lnTo>
                    <a:pt x="2121" y="4256"/>
                  </a:lnTo>
                  <a:close/>
                  <a:moveTo>
                    <a:pt x="3509" y="3819"/>
                  </a:moveTo>
                  <a:lnTo>
                    <a:pt x="3509" y="4102"/>
                  </a:lnTo>
                  <a:lnTo>
                    <a:pt x="3968" y="4102"/>
                  </a:lnTo>
                  <a:lnTo>
                    <a:pt x="3968" y="3819"/>
                  </a:lnTo>
                  <a:lnTo>
                    <a:pt x="3509" y="3819"/>
                  </a:lnTo>
                  <a:close/>
                  <a:moveTo>
                    <a:pt x="2803" y="3819"/>
                  </a:moveTo>
                  <a:lnTo>
                    <a:pt x="2803" y="4102"/>
                  </a:lnTo>
                  <a:lnTo>
                    <a:pt x="3262" y="4102"/>
                  </a:lnTo>
                  <a:lnTo>
                    <a:pt x="3262" y="3819"/>
                  </a:lnTo>
                  <a:lnTo>
                    <a:pt x="2803" y="3819"/>
                  </a:lnTo>
                  <a:close/>
                  <a:moveTo>
                    <a:pt x="2121" y="3819"/>
                  </a:moveTo>
                  <a:lnTo>
                    <a:pt x="2121" y="4102"/>
                  </a:lnTo>
                  <a:lnTo>
                    <a:pt x="2581" y="4102"/>
                  </a:lnTo>
                  <a:lnTo>
                    <a:pt x="2581" y="3819"/>
                  </a:lnTo>
                  <a:lnTo>
                    <a:pt x="2121" y="3819"/>
                  </a:lnTo>
                  <a:close/>
                  <a:moveTo>
                    <a:pt x="2479" y="1864"/>
                  </a:moveTo>
                  <a:lnTo>
                    <a:pt x="2479" y="2048"/>
                  </a:lnTo>
                  <a:lnTo>
                    <a:pt x="4341" y="2048"/>
                  </a:lnTo>
                  <a:lnTo>
                    <a:pt x="4341" y="1864"/>
                  </a:lnTo>
                  <a:lnTo>
                    <a:pt x="2479" y="1864"/>
                  </a:lnTo>
                  <a:close/>
                  <a:moveTo>
                    <a:pt x="2479" y="1443"/>
                  </a:moveTo>
                  <a:lnTo>
                    <a:pt x="2479" y="1627"/>
                  </a:lnTo>
                  <a:lnTo>
                    <a:pt x="4341" y="1627"/>
                  </a:lnTo>
                  <a:lnTo>
                    <a:pt x="4341" y="1443"/>
                  </a:lnTo>
                  <a:lnTo>
                    <a:pt x="2479" y="1443"/>
                  </a:lnTo>
                  <a:close/>
                  <a:moveTo>
                    <a:pt x="2479" y="1044"/>
                  </a:moveTo>
                  <a:lnTo>
                    <a:pt x="2479" y="1228"/>
                  </a:lnTo>
                  <a:lnTo>
                    <a:pt x="3582" y="1228"/>
                  </a:lnTo>
                  <a:lnTo>
                    <a:pt x="3582" y="1044"/>
                  </a:lnTo>
                  <a:lnTo>
                    <a:pt x="2479" y="1044"/>
                  </a:lnTo>
                  <a:close/>
                  <a:moveTo>
                    <a:pt x="2479" y="623"/>
                  </a:moveTo>
                  <a:lnTo>
                    <a:pt x="2479" y="807"/>
                  </a:lnTo>
                  <a:lnTo>
                    <a:pt x="3582" y="807"/>
                  </a:lnTo>
                  <a:lnTo>
                    <a:pt x="3582" y="623"/>
                  </a:lnTo>
                  <a:lnTo>
                    <a:pt x="2479" y="623"/>
                  </a:lnTo>
                  <a:close/>
                  <a:moveTo>
                    <a:pt x="4167" y="447"/>
                  </a:moveTo>
                  <a:lnTo>
                    <a:pt x="4141" y="656"/>
                  </a:lnTo>
                  <a:lnTo>
                    <a:pt x="4466" y="812"/>
                  </a:lnTo>
                  <a:lnTo>
                    <a:pt x="4167" y="447"/>
                  </a:lnTo>
                  <a:close/>
                  <a:moveTo>
                    <a:pt x="4688" y="1238"/>
                  </a:moveTo>
                  <a:lnTo>
                    <a:pt x="3922" y="871"/>
                  </a:lnTo>
                  <a:lnTo>
                    <a:pt x="3829" y="826"/>
                  </a:lnTo>
                  <a:lnTo>
                    <a:pt x="3842" y="722"/>
                  </a:lnTo>
                  <a:lnTo>
                    <a:pt x="3897" y="289"/>
                  </a:lnTo>
                  <a:lnTo>
                    <a:pt x="2203" y="289"/>
                  </a:lnTo>
                  <a:lnTo>
                    <a:pt x="2203" y="2238"/>
                  </a:lnTo>
                  <a:lnTo>
                    <a:pt x="4688" y="2238"/>
                  </a:lnTo>
                  <a:lnTo>
                    <a:pt x="4688" y="1238"/>
                  </a:lnTo>
                  <a:close/>
                </a:path>
              </a:pathLst>
            </a:custGeom>
            <a:solidFill>
              <a:srgbClr val="363E7D"/>
            </a:solidFill>
            <a:ln>
              <a:noFill/>
            </a:ln>
          </p:spPr>
          <p:txBody>
            <a:bodyPr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>
    <p:randomBa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1"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标题二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2430274" y="4559520"/>
            <a:ext cx="168177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开源</a:t>
            </a:r>
          </a:p>
        </p:txBody>
      </p:sp>
      <p:sp>
        <p:nvSpPr>
          <p:cNvPr id="52" name="文本框 51"/>
          <p:cNvSpPr txBox="1"/>
          <p:nvPr/>
        </p:nvSpPr>
        <p:spPr>
          <a:xfrm>
            <a:off x="2516963" y="5079395"/>
            <a:ext cx="1505366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105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A day is a miniature of eternity.</a:t>
            </a:r>
          </a:p>
        </p:txBody>
      </p:sp>
      <p:sp>
        <p:nvSpPr>
          <p:cNvPr id="53" name="文本框 52"/>
          <p:cNvSpPr txBox="1"/>
          <p:nvPr/>
        </p:nvSpPr>
        <p:spPr>
          <a:xfrm>
            <a:off x="5343317" y="4578721"/>
            <a:ext cx="15053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川流不息</a:t>
            </a:r>
          </a:p>
        </p:txBody>
      </p:sp>
      <p:sp>
        <p:nvSpPr>
          <p:cNvPr id="54" name="文本框 53"/>
          <p:cNvSpPr txBox="1"/>
          <p:nvPr/>
        </p:nvSpPr>
        <p:spPr>
          <a:xfrm>
            <a:off x="5343317" y="5089018"/>
            <a:ext cx="1505366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A day is a miniature of eternity.</a:t>
            </a:r>
          </a:p>
        </p:txBody>
      </p:sp>
      <p:sp>
        <p:nvSpPr>
          <p:cNvPr id="55" name="文本框 54"/>
          <p:cNvSpPr txBox="1"/>
          <p:nvPr/>
        </p:nvSpPr>
        <p:spPr>
          <a:xfrm>
            <a:off x="7900090" y="4559149"/>
            <a:ext cx="204149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山海相映</a:t>
            </a:r>
          </a:p>
        </p:txBody>
      </p:sp>
      <p:sp>
        <p:nvSpPr>
          <p:cNvPr id="56" name="文本框 55"/>
          <p:cNvSpPr txBox="1"/>
          <p:nvPr/>
        </p:nvSpPr>
        <p:spPr>
          <a:xfrm>
            <a:off x="8169536" y="5069446"/>
            <a:ext cx="1505366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105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A day is a miniature of eternity.</a:t>
            </a:r>
          </a:p>
        </p:txBody>
      </p:sp>
      <p:sp>
        <p:nvSpPr>
          <p:cNvPr id="37" name="矩形 36"/>
          <p:cNvSpPr/>
          <p:nvPr/>
        </p:nvSpPr>
        <p:spPr>
          <a:xfrm>
            <a:off x="2158881" y="2215671"/>
            <a:ext cx="2224564" cy="2233279"/>
          </a:xfrm>
          <a:prstGeom prst="rect">
            <a:avLst/>
          </a:prstGeom>
          <a:solidFill>
            <a:srgbClr val="36A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矩形 56"/>
          <p:cNvSpPr/>
          <p:nvPr/>
        </p:nvSpPr>
        <p:spPr>
          <a:xfrm>
            <a:off x="4983718" y="2216076"/>
            <a:ext cx="2224564" cy="2233279"/>
          </a:xfrm>
          <a:prstGeom prst="rect">
            <a:avLst/>
          </a:prstGeom>
          <a:solidFill>
            <a:srgbClr val="5AB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>
            <a:off x="7808555" y="2215670"/>
            <a:ext cx="2224564" cy="2233279"/>
          </a:xfrm>
          <a:prstGeom prst="rect">
            <a:avLst/>
          </a:prstGeom>
          <a:solidFill>
            <a:srgbClr val="6EAA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1"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5"/>
          <p:cNvSpPr/>
          <p:nvPr/>
        </p:nvSpPr>
        <p:spPr>
          <a:xfrm>
            <a:off x="2485099" y="1624507"/>
            <a:ext cx="7221801" cy="1602951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r>
              <a:rPr lang="zh-CN" altLang="en-US" sz="44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模块标题</a:t>
            </a:r>
          </a:p>
          <a:p>
            <a:pPr algn="ctr">
              <a:lnSpc>
                <a:spcPct val="140000"/>
              </a:lnSpc>
            </a:pPr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副标题</a:t>
            </a:r>
          </a:p>
        </p:txBody>
      </p:sp>
      <p:grpSp>
        <p:nvGrpSpPr>
          <p:cNvPr id="26" name="Group 6"/>
          <p:cNvGrpSpPr/>
          <p:nvPr/>
        </p:nvGrpSpPr>
        <p:grpSpPr>
          <a:xfrm>
            <a:off x="4081651" y="3526769"/>
            <a:ext cx="1122808" cy="1122808"/>
            <a:chOff x="2580299" y="2821918"/>
            <a:chExt cx="1122808" cy="1122808"/>
          </a:xfrm>
        </p:grpSpPr>
        <p:sp>
          <p:nvSpPr>
            <p:cNvPr id="27" name="Oval 24"/>
            <p:cNvSpPr>
              <a:spLocks noChangeAspect="1"/>
            </p:cNvSpPr>
            <p:nvPr/>
          </p:nvSpPr>
          <p:spPr>
            <a:xfrm>
              <a:off x="2580299" y="2821918"/>
              <a:ext cx="1122808" cy="1122808"/>
            </a:xfrm>
            <a:prstGeom prst="ellipse">
              <a:avLst/>
            </a:prstGeom>
            <a:solidFill>
              <a:srgbClr val="36A9E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2B1BB"/>
                </a:solidFill>
              </a:endParaRPr>
            </a:p>
          </p:txBody>
        </p:sp>
        <p:sp>
          <p:nvSpPr>
            <p:cNvPr id="28" name="Freeform 124"/>
            <p:cNvSpPr>
              <a:spLocks noEditPoints="1"/>
            </p:cNvSpPr>
            <p:nvPr/>
          </p:nvSpPr>
          <p:spPr bwMode="auto">
            <a:xfrm>
              <a:off x="2946988" y="3194308"/>
              <a:ext cx="358898" cy="357836"/>
            </a:xfrm>
            <a:custGeom>
              <a:avLst/>
              <a:gdLst>
                <a:gd name="T0" fmla="*/ 41 w 186"/>
                <a:gd name="T1" fmla="*/ 125 h 185"/>
                <a:gd name="T2" fmla="*/ 45 w 186"/>
                <a:gd name="T3" fmla="*/ 121 h 185"/>
                <a:gd name="T4" fmla="*/ 46 w 186"/>
                <a:gd name="T5" fmla="*/ 118 h 185"/>
                <a:gd name="T6" fmla="*/ 42 w 186"/>
                <a:gd name="T7" fmla="*/ 114 h 185"/>
                <a:gd name="T8" fmla="*/ 39 w 186"/>
                <a:gd name="T9" fmla="*/ 115 h 185"/>
                <a:gd name="T10" fmla="*/ 35 w 186"/>
                <a:gd name="T11" fmla="*/ 119 h 185"/>
                <a:gd name="T12" fmla="*/ 34 w 186"/>
                <a:gd name="T13" fmla="*/ 122 h 185"/>
                <a:gd name="T14" fmla="*/ 38 w 186"/>
                <a:gd name="T15" fmla="*/ 126 h 185"/>
                <a:gd name="T16" fmla="*/ 41 w 186"/>
                <a:gd name="T17" fmla="*/ 125 h 185"/>
                <a:gd name="T18" fmla="*/ 67 w 186"/>
                <a:gd name="T19" fmla="*/ 122 h 185"/>
                <a:gd name="T20" fmla="*/ 63 w 186"/>
                <a:gd name="T21" fmla="*/ 118 h 185"/>
                <a:gd name="T22" fmla="*/ 60 w 186"/>
                <a:gd name="T23" fmla="*/ 119 h 185"/>
                <a:gd name="T24" fmla="*/ 18 w 186"/>
                <a:gd name="T25" fmla="*/ 161 h 185"/>
                <a:gd name="T26" fmla="*/ 17 w 186"/>
                <a:gd name="T27" fmla="*/ 164 h 185"/>
                <a:gd name="T28" fmla="*/ 21 w 186"/>
                <a:gd name="T29" fmla="*/ 168 h 185"/>
                <a:gd name="T30" fmla="*/ 24 w 186"/>
                <a:gd name="T31" fmla="*/ 167 h 185"/>
                <a:gd name="T32" fmla="*/ 66 w 186"/>
                <a:gd name="T33" fmla="*/ 125 h 185"/>
                <a:gd name="T34" fmla="*/ 67 w 186"/>
                <a:gd name="T35" fmla="*/ 122 h 185"/>
                <a:gd name="T36" fmla="*/ 186 w 186"/>
                <a:gd name="T37" fmla="*/ 4 h 185"/>
                <a:gd name="T38" fmla="*/ 181 w 186"/>
                <a:gd name="T39" fmla="*/ 0 h 185"/>
                <a:gd name="T40" fmla="*/ 180 w 186"/>
                <a:gd name="T41" fmla="*/ 0 h 185"/>
                <a:gd name="T42" fmla="*/ 180 w 186"/>
                <a:gd name="T43" fmla="*/ 0 h 185"/>
                <a:gd name="T44" fmla="*/ 3 w 186"/>
                <a:gd name="T45" fmla="*/ 76 h 185"/>
                <a:gd name="T46" fmla="*/ 2 w 186"/>
                <a:gd name="T47" fmla="*/ 76 h 185"/>
                <a:gd name="T48" fmla="*/ 2 w 186"/>
                <a:gd name="T49" fmla="*/ 76 h 185"/>
                <a:gd name="T50" fmla="*/ 2 w 186"/>
                <a:gd name="T51" fmla="*/ 76 h 185"/>
                <a:gd name="T52" fmla="*/ 0 w 186"/>
                <a:gd name="T53" fmla="*/ 80 h 185"/>
                <a:gd name="T54" fmla="*/ 3 w 186"/>
                <a:gd name="T55" fmla="*/ 84 h 185"/>
                <a:gd name="T56" fmla="*/ 3 w 186"/>
                <a:gd name="T57" fmla="*/ 84 h 185"/>
                <a:gd name="T58" fmla="*/ 73 w 186"/>
                <a:gd name="T59" fmla="*/ 113 h 185"/>
                <a:gd name="T60" fmla="*/ 101 w 186"/>
                <a:gd name="T61" fmla="*/ 182 h 185"/>
                <a:gd name="T62" fmla="*/ 101 w 186"/>
                <a:gd name="T63" fmla="*/ 182 h 185"/>
                <a:gd name="T64" fmla="*/ 105 w 186"/>
                <a:gd name="T65" fmla="*/ 185 h 185"/>
                <a:gd name="T66" fmla="*/ 109 w 186"/>
                <a:gd name="T67" fmla="*/ 183 h 185"/>
                <a:gd name="T68" fmla="*/ 109 w 186"/>
                <a:gd name="T69" fmla="*/ 183 h 185"/>
                <a:gd name="T70" fmla="*/ 109 w 186"/>
                <a:gd name="T71" fmla="*/ 183 h 185"/>
                <a:gd name="T72" fmla="*/ 109 w 186"/>
                <a:gd name="T73" fmla="*/ 183 h 185"/>
                <a:gd name="T74" fmla="*/ 185 w 186"/>
                <a:gd name="T75" fmla="*/ 6 h 185"/>
                <a:gd name="T76" fmla="*/ 185 w 186"/>
                <a:gd name="T77" fmla="*/ 6 h 185"/>
                <a:gd name="T78" fmla="*/ 186 w 186"/>
                <a:gd name="T79" fmla="*/ 4 h 185"/>
                <a:gd name="T80" fmla="*/ 15 w 186"/>
                <a:gd name="T81" fmla="*/ 80 h 185"/>
                <a:gd name="T82" fmla="*/ 163 w 186"/>
                <a:gd name="T83" fmla="*/ 16 h 185"/>
                <a:gd name="T84" fmla="*/ 75 w 186"/>
                <a:gd name="T85" fmla="*/ 104 h 185"/>
                <a:gd name="T86" fmla="*/ 15 w 186"/>
                <a:gd name="T87" fmla="*/ 80 h 185"/>
                <a:gd name="T88" fmla="*/ 105 w 186"/>
                <a:gd name="T89" fmla="*/ 170 h 185"/>
                <a:gd name="T90" fmla="*/ 81 w 186"/>
                <a:gd name="T91" fmla="*/ 110 h 185"/>
                <a:gd name="T92" fmla="*/ 169 w 186"/>
                <a:gd name="T93" fmla="*/ 22 h 185"/>
                <a:gd name="T94" fmla="*/ 105 w 186"/>
                <a:gd name="T95" fmla="*/ 170 h 185"/>
                <a:gd name="T96" fmla="*/ 67 w 186"/>
                <a:gd name="T97" fmla="*/ 139 h 185"/>
                <a:gd name="T98" fmla="*/ 64 w 186"/>
                <a:gd name="T99" fmla="*/ 140 h 185"/>
                <a:gd name="T100" fmla="*/ 52 w 186"/>
                <a:gd name="T101" fmla="*/ 153 h 185"/>
                <a:gd name="T102" fmla="*/ 51 w 186"/>
                <a:gd name="T103" fmla="*/ 156 h 185"/>
                <a:gd name="T104" fmla="*/ 55 w 186"/>
                <a:gd name="T105" fmla="*/ 160 h 185"/>
                <a:gd name="T106" fmla="*/ 58 w 186"/>
                <a:gd name="T107" fmla="*/ 159 h 185"/>
                <a:gd name="T108" fmla="*/ 70 w 186"/>
                <a:gd name="T109" fmla="*/ 146 h 185"/>
                <a:gd name="T110" fmla="*/ 72 w 186"/>
                <a:gd name="T111" fmla="*/ 143 h 185"/>
                <a:gd name="T112" fmla="*/ 67 w 186"/>
                <a:gd name="T113" fmla="*/ 139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6" h="185">
                  <a:moveTo>
                    <a:pt x="41" y="125"/>
                  </a:moveTo>
                  <a:cubicBezTo>
                    <a:pt x="45" y="121"/>
                    <a:pt x="45" y="121"/>
                    <a:pt x="45" y="121"/>
                  </a:cubicBezTo>
                  <a:cubicBezTo>
                    <a:pt x="46" y="120"/>
                    <a:pt x="46" y="119"/>
                    <a:pt x="46" y="118"/>
                  </a:cubicBezTo>
                  <a:cubicBezTo>
                    <a:pt x="46" y="116"/>
                    <a:pt x="44" y="114"/>
                    <a:pt x="42" y="114"/>
                  </a:cubicBezTo>
                  <a:cubicBezTo>
                    <a:pt x="41" y="114"/>
                    <a:pt x="40" y="114"/>
                    <a:pt x="39" y="115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4" y="120"/>
                    <a:pt x="34" y="121"/>
                    <a:pt x="34" y="122"/>
                  </a:cubicBezTo>
                  <a:cubicBezTo>
                    <a:pt x="34" y="124"/>
                    <a:pt x="36" y="126"/>
                    <a:pt x="38" y="126"/>
                  </a:cubicBezTo>
                  <a:cubicBezTo>
                    <a:pt x="39" y="126"/>
                    <a:pt x="40" y="126"/>
                    <a:pt x="41" y="125"/>
                  </a:cubicBezTo>
                  <a:close/>
                  <a:moveTo>
                    <a:pt x="67" y="122"/>
                  </a:moveTo>
                  <a:cubicBezTo>
                    <a:pt x="67" y="120"/>
                    <a:pt x="66" y="118"/>
                    <a:pt x="63" y="118"/>
                  </a:cubicBezTo>
                  <a:cubicBezTo>
                    <a:pt x="62" y="118"/>
                    <a:pt x="61" y="118"/>
                    <a:pt x="60" y="119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17" y="162"/>
                    <a:pt x="17" y="163"/>
                    <a:pt x="17" y="164"/>
                  </a:cubicBezTo>
                  <a:cubicBezTo>
                    <a:pt x="17" y="167"/>
                    <a:pt x="19" y="168"/>
                    <a:pt x="21" y="168"/>
                  </a:cubicBezTo>
                  <a:cubicBezTo>
                    <a:pt x="22" y="168"/>
                    <a:pt x="23" y="168"/>
                    <a:pt x="24" y="167"/>
                  </a:cubicBezTo>
                  <a:cubicBezTo>
                    <a:pt x="66" y="125"/>
                    <a:pt x="66" y="125"/>
                    <a:pt x="66" y="125"/>
                  </a:cubicBezTo>
                  <a:cubicBezTo>
                    <a:pt x="67" y="124"/>
                    <a:pt x="67" y="123"/>
                    <a:pt x="67" y="122"/>
                  </a:cubicBezTo>
                  <a:close/>
                  <a:moveTo>
                    <a:pt x="186" y="4"/>
                  </a:moveTo>
                  <a:cubicBezTo>
                    <a:pt x="186" y="2"/>
                    <a:pt x="184" y="0"/>
                    <a:pt x="181" y="0"/>
                  </a:cubicBezTo>
                  <a:cubicBezTo>
                    <a:pt x="181" y="0"/>
                    <a:pt x="180" y="0"/>
                    <a:pt x="18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1" y="77"/>
                    <a:pt x="0" y="78"/>
                    <a:pt x="0" y="80"/>
                  </a:cubicBezTo>
                  <a:cubicBezTo>
                    <a:pt x="0" y="82"/>
                    <a:pt x="1" y="83"/>
                    <a:pt x="3" y="84"/>
                  </a:cubicBezTo>
                  <a:cubicBezTo>
                    <a:pt x="3" y="84"/>
                    <a:pt x="3" y="84"/>
                    <a:pt x="3" y="84"/>
                  </a:cubicBezTo>
                  <a:cubicBezTo>
                    <a:pt x="73" y="113"/>
                    <a:pt x="73" y="113"/>
                    <a:pt x="73" y="113"/>
                  </a:cubicBezTo>
                  <a:cubicBezTo>
                    <a:pt x="101" y="182"/>
                    <a:pt x="101" y="182"/>
                    <a:pt x="101" y="182"/>
                  </a:cubicBezTo>
                  <a:cubicBezTo>
                    <a:pt x="101" y="182"/>
                    <a:pt x="101" y="182"/>
                    <a:pt x="101" y="182"/>
                  </a:cubicBezTo>
                  <a:cubicBezTo>
                    <a:pt x="102" y="184"/>
                    <a:pt x="103" y="185"/>
                    <a:pt x="105" y="185"/>
                  </a:cubicBezTo>
                  <a:cubicBezTo>
                    <a:pt x="107" y="185"/>
                    <a:pt x="109" y="184"/>
                    <a:pt x="109" y="183"/>
                  </a:cubicBezTo>
                  <a:cubicBezTo>
                    <a:pt x="109" y="183"/>
                    <a:pt x="109" y="183"/>
                    <a:pt x="109" y="183"/>
                  </a:cubicBezTo>
                  <a:cubicBezTo>
                    <a:pt x="109" y="183"/>
                    <a:pt x="109" y="183"/>
                    <a:pt x="109" y="183"/>
                  </a:cubicBezTo>
                  <a:cubicBezTo>
                    <a:pt x="109" y="183"/>
                    <a:pt x="109" y="183"/>
                    <a:pt x="109" y="183"/>
                  </a:cubicBezTo>
                  <a:cubicBezTo>
                    <a:pt x="185" y="6"/>
                    <a:pt x="185" y="6"/>
                    <a:pt x="185" y="6"/>
                  </a:cubicBezTo>
                  <a:cubicBezTo>
                    <a:pt x="185" y="6"/>
                    <a:pt x="185" y="6"/>
                    <a:pt x="185" y="6"/>
                  </a:cubicBezTo>
                  <a:cubicBezTo>
                    <a:pt x="185" y="5"/>
                    <a:pt x="186" y="5"/>
                    <a:pt x="186" y="4"/>
                  </a:cubicBezTo>
                  <a:close/>
                  <a:moveTo>
                    <a:pt x="15" y="80"/>
                  </a:moveTo>
                  <a:cubicBezTo>
                    <a:pt x="163" y="16"/>
                    <a:pt x="163" y="16"/>
                    <a:pt x="163" y="16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15" y="80"/>
                  </a:lnTo>
                  <a:close/>
                  <a:moveTo>
                    <a:pt x="105" y="170"/>
                  </a:moveTo>
                  <a:cubicBezTo>
                    <a:pt x="81" y="110"/>
                    <a:pt x="81" y="110"/>
                    <a:pt x="81" y="110"/>
                  </a:cubicBezTo>
                  <a:cubicBezTo>
                    <a:pt x="169" y="22"/>
                    <a:pt x="169" y="22"/>
                    <a:pt x="169" y="22"/>
                  </a:cubicBezTo>
                  <a:lnTo>
                    <a:pt x="105" y="170"/>
                  </a:lnTo>
                  <a:close/>
                  <a:moveTo>
                    <a:pt x="67" y="139"/>
                  </a:moveTo>
                  <a:cubicBezTo>
                    <a:pt x="66" y="139"/>
                    <a:pt x="65" y="139"/>
                    <a:pt x="64" y="140"/>
                  </a:cubicBezTo>
                  <a:cubicBezTo>
                    <a:pt x="52" y="153"/>
                    <a:pt x="52" y="153"/>
                    <a:pt x="52" y="153"/>
                  </a:cubicBezTo>
                  <a:cubicBezTo>
                    <a:pt x="51" y="154"/>
                    <a:pt x="51" y="155"/>
                    <a:pt x="51" y="156"/>
                  </a:cubicBezTo>
                  <a:cubicBezTo>
                    <a:pt x="51" y="158"/>
                    <a:pt x="52" y="160"/>
                    <a:pt x="55" y="160"/>
                  </a:cubicBezTo>
                  <a:cubicBezTo>
                    <a:pt x="56" y="160"/>
                    <a:pt x="57" y="160"/>
                    <a:pt x="58" y="159"/>
                  </a:cubicBezTo>
                  <a:cubicBezTo>
                    <a:pt x="70" y="146"/>
                    <a:pt x="70" y="146"/>
                    <a:pt x="70" y="146"/>
                  </a:cubicBezTo>
                  <a:cubicBezTo>
                    <a:pt x="71" y="145"/>
                    <a:pt x="72" y="144"/>
                    <a:pt x="72" y="143"/>
                  </a:cubicBezTo>
                  <a:cubicBezTo>
                    <a:pt x="72" y="141"/>
                    <a:pt x="70" y="139"/>
                    <a:pt x="67" y="1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solidFill>
                  <a:srgbClr val="32B1BB"/>
                </a:solidFill>
              </a:endParaRPr>
            </a:p>
          </p:txBody>
        </p:sp>
      </p:grpSp>
      <p:grpSp>
        <p:nvGrpSpPr>
          <p:cNvPr id="29" name="Group 9"/>
          <p:cNvGrpSpPr/>
          <p:nvPr/>
        </p:nvGrpSpPr>
        <p:grpSpPr>
          <a:xfrm>
            <a:off x="5533261" y="3526769"/>
            <a:ext cx="1122808" cy="1122808"/>
            <a:chOff x="4018477" y="2821918"/>
            <a:chExt cx="1122808" cy="1122808"/>
          </a:xfrm>
        </p:grpSpPr>
        <p:sp>
          <p:nvSpPr>
            <p:cNvPr id="30" name="Oval 25"/>
            <p:cNvSpPr>
              <a:spLocks noChangeAspect="1"/>
            </p:cNvSpPr>
            <p:nvPr/>
          </p:nvSpPr>
          <p:spPr>
            <a:xfrm>
              <a:off x="4018477" y="2821918"/>
              <a:ext cx="1122808" cy="1122808"/>
            </a:xfrm>
            <a:prstGeom prst="ellipse">
              <a:avLst/>
            </a:prstGeom>
            <a:solidFill>
              <a:srgbClr val="5AB0D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Freeform 129"/>
            <p:cNvSpPr>
              <a:spLocks noEditPoints="1"/>
            </p:cNvSpPr>
            <p:nvPr/>
          </p:nvSpPr>
          <p:spPr bwMode="auto">
            <a:xfrm>
              <a:off x="4395319" y="3194308"/>
              <a:ext cx="357836" cy="357836"/>
            </a:xfrm>
            <a:custGeom>
              <a:avLst/>
              <a:gdLst>
                <a:gd name="T0" fmla="*/ 162 w 185"/>
                <a:gd name="T1" fmla="*/ 52 h 185"/>
                <a:gd name="T2" fmla="*/ 149 w 185"/>
                <a:gd name="T3" fmla="*/ 18 h 185"/>
                <a:gd name="T4" fmla="*/ 133 w 185"/>
                <a:gd name="T5" fmla="*/ 23 h 185"/>
                <a:gd name="T6" fmla="*/ 105 w 185"/>
                <a:gd name="T7" fmla="*/ 0 h 185"/>
                <a:gd name="T8" fmla="*/ 72 w 185"/>
                <a:gd name="T9" fmla="*/ 15 h 185"/>
                <a:gd name="T10" fmla="*/ 40 w 185"/>
                <a:gd name="T11" fmla="*/ 17 h 185"/>
                <a:gd name="T12" fmla="*/ 18 w 185"/>
                <a:gd name="T13" fmla="*/ 44 h 185"/>
                <a:gd name="T14" fmla="*/ 6 w 185"/>
                <a:gd name="T15" fmla="*/ 74 h 185"/>
                <a:gd name="T16" fmla="*/ 6 w 185"/>
                <a:gd name="T17" fmla="*/ 111 h 185"/>
                <a:gd name="T18" fmla="*/ 18 w 185"/>
                <a:gd name="T19" fmla="*/ 141 h 185"/>
                <a:gd name="T20" fmla="*/ 39 w 185"/>
                <a:gd name="T21" fmla="*/ 168 h 185"/>
                <a:gd name="T22" fmla="*/ 72 w 185"/>
                <a:gd name="T23" fmla="*/ 170 h 185"/>
                <a:gd name="T24" fmla="*/ 105 w 185"/>
                <a:gd name="T25" fmla="*/ 185 h 185"/>
                <a:gd name="T26" fmla="*/ 133 w 185"/>
                <a:gd name="T27" fmla="*/ 162 h 185"/>
                <a:gd name="T28" fmla="*/ 149 w 185"/>
                <a:gd name="T29" fmla="*/ 167 h 185"/>
                <a:gd name="T30" fmla="*/ 162 w 185"/>
                <a:gd name="T31" fmla="*/ 133 h 185"/>
                <a:gd name="T32" fmla="*/ 185 w 185"/>
                <a:gd name="T33" fmla="*/ 105 h 185"/>
                <a:gd name="T34" fmla="*/ 177 w 185"/>
                <a:gd name="T35" fmla="*/ 103 h 185"/>
                <a:gd name="T36" fmla="*/ 162 w 185"/>
                <a:gd name="T37" fmla="*/ 111 h 185"/>
                <a:gd name="T38" fmla="*/ 160 w 185"/>
                <a:gd name="T39" fmla="*/ 145 h 185"/>
                <a:gd name="T40" fmla="*/ 137 w 185"/>
                <a:gd name="T41" fmla="*/ 155 h 185"/>
                <a:gd name="T42" fmla="*/ 111 w 185"/>
                <a:gd name="T43" fmla="*/ 162 h 185"/>
                <a:gd name="T44" fmla="*/ 103 w 185"/>
                <a:gd name="T45" fmla="*/ 177 h 185"/>
                <a:gd name="T46" fmla="*/ 74 w 185"/>
                <a:gd name="T47" fmla="*/ 162 h 185"/>
                <a:gd name="T48" fmla="*/ 48 w 185"/>
                <a:gd name="T49" fmla="*/ 155 h 185"/>
                <a:gd name="T50" fmla="*/ 26 w 185"/>
                <a:gd name="T51" fmla="*/ 145 h 185"/>
                <a:gd name="T52" fmla="*/ 23 w 185"/>
                <a:gd name="T53" fmla="*/ 111 h 185"/>
                <a:gd name="T54" fmla="*/ 8 w 185"/>
                <a:gd name="T55" fmla="*/ 103 h 185"/>
                <a:gd name="T56" fmla="*/ 23 w 185"/>
                <a:gd name="T57" fmla="*/ 74 h 185"/>
                <a:gd name="T58" fmla="*/ 26 w 185"/>
                <a:gd name="T59" fmla="*/ 40 h 185"/>
                <a:gd name="T60" fmla="*/ 48 w 185"/>
                <a:gd name="T61" fmla="*/ 30 h 185"/>
                <a:gd name="T62" fmla="*/ 74 w 185"/>
                <a:gd name="T63" fmla="*/ 23 h 185"/>
                <a:gd name="T64" fmla="*/ 103 w 185"/>
                <a:gd name="T65" fmla="*/ 8 h 185"/>
                <a:gd name="T66" fmla="*/ 111 w 185"/>
                <a:gd name="T67" fmla="*/ 23 h 185"/>
                <a:gd name="T68" fmla="*/ 137 w 185"/>
                <a:gd name="T69" fmla="*/ 30 h 185"/>
                <a:gd name="T70" fmla="*/ 160 w 185"/>
                <a:gd name="T71" fmla="*/ 40 h 185"/>
                <a:gd name="T72" fmla="*/ 162 w 185"/>
                <a:gd name="T73" fmla="*/ 74 h 185"/>
                <a:gd name="T74" fmla="*/ 177 w 185"/>
                <a:gd name="T75" fmla="*/ 103 h 185"/>
                <a:gd name="T76" fmla="*/ 93 w 185"/>
                <a:gd name="T77" fmla="*/ 143 h 185"/>
                <a:gd name="T78" fmla="*/ 93 w 185"/>
                <a:gd name="T79" fmla="*/ 50 h 185"/>
                <a:gd name="T80" fmla="*/ 93 w 185"/>
                <a:gd name="T81" fmla="*/ 76 h 185"/>
                <a:gd name="T82" fmla="*/ 93 w 185"/>
                <a:gd name="T83" fmla="*/ 50 h 185"/>
                <a:gd name="T84" fmla="*/ 54 w 185"/>
                <a:gd name="T85" fmla="*/ 76 h 185"/>
                <a:gd name="T86" fmla="*/ 88 w 185"/>
                <a:gd name="T87" fmla="*/ 109 h 185"/>
                <a:gd name="T88" fmla="*/ 93 w 185"/>
                <a:gd name="T89" fmla="*/ 84 h 185"/>
                <a:gd name="T90" fmla="*/ 84 w 185"/>
                <a:gd name="T91" fmla="*/ 93 h 185"/>
                <a:gd name="T92" fmla="*/ 97 w 185"/>
                <a:gd name="T93" fmla="*/ 109 h 185"/>
                <a:gd name="T94" fmla="*/ 131 w 185"/>
                <a:gd name="T95" fmla="*/ 76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5" h="185">
                  <a:moveTo>
                    <a:pt x="179" y="74"/>
                  </a:moveTo>
                  <a:cubicBezTo>
                    <a:pt x="170" y="72"/>
                    <a:pt x="170" y="72"/>
                    <a:pt x="170" y="72"/>
                  </a:cubicBezTo>
                  <a:cubicBezTo>
                    <a:pt x="168" y="65"/>
                    <a:pt x="166" y="58"/>
                    <a:pt x="162" y="52"/>
                  </a:cubicBezTo>
                  <a:cubicBezTo>
                    <a:pt x="167" y="44"/>
                    <a:pt x="167" y="44"/>
                    <a:pt x="167" y="44"/>
                  </a:cubicBezTo>
                  <a:cubicBezTo>
                    <a:pt x="168" y="42"/>
                    <a:pt x="169" y="38"/>
                    <a:pt x="167" y="36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148" y="17"/>
                    <a:pt x="147" y="17"/>
                    <a:pt x="146" y="17"/>
                  </a:cubicBezTo>
                  <a:cubicBezTo>
                    <a:pt x="144" y="17"/>
                    <a:pt x="142" y="17"/>
                    <a:pt x="141" y="18"/>
                  </a:cubicBezTo>
                  <a:cubicBezTo>
                    <a:pt x="133" y="23"/>
                    <a:pt x="133" y="23"/>
                    <a:pt x="133" y="23"/>
                  </a:cubicBezTo>
                  <a:cubicBezTo>
                    <a:pt x="127" y="19"/>
                    <a:pt x="120" y="17"/>
                    <a:pt x="113" y="1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0" y="3"/>
                    <a:pt x="108" y="0"/>
                    <a:pt x="105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7" y="0"/>
                    <a:pt x="75" y="3"/>
                    <a:pt x="74" y="6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65" y="17"/>
                    <a:pt x="58" y="19"/>
                    <a:pt x="52" y="23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3" y="17"/>
                    <a:pt x="41" y="17"/>
                    <a:pt x="40" y="17"/>
                  </a:cubicBezTo>
                  <a:cubicBezTo>
                    <a:pt x="38" y="17"/>
                    <a:pt x="37" y="17"/>
                    <a:pt x="36" y="18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6" y="38"/>
                    <a:pt x="17" y="42"/>
                    <a:pt x="18" y="44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19" y="58"/>
                    <a:pt x="17" y="65"/>
                    <a:pt x="15" y="72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3" y="75"/>
                    <a:pt x="0" y="77"/>
                    <a:pt x="0" y="80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108"/>
                    <a:pt x="3" y="110"/>
                    <a:pt x="6" y="111"/>
                  </a:cubicBezTo>
                  <a:cubicBezTo>
                    <a:pt x="15" y="113"/>
                    <a:pt x="15" y="113"/>
                    <a:pt x="15" y="113"/>
                  </a:cubicBezTo>
                  <a:cubicBezTo>
                    <a:pt x="17" y="120"/>
                    <a:pt x="19" y="127"/>
                    <a:pt x="23" y="133"/>
                  </a:cubicBezTo>
                  <a:cubicBezTo>
                    <a:pt x="18" y="141"/>
                    <a:pt x="18" y="141"/>
                    <a:pt x="18" y="141"/>
                  </a:cubicBezTo>
                  <a:cubicBezTo>
                    <a:pt x="17" y="143"/>
                    <a:pt x="16" y="147"/>
                    <a:pt x="18" y="149"/>
                  </a:cubicBezTo>
                  <a:cubicBezTo>
                    <a:pt x="36" y="167"/>
                    <a:pt x="36" y="167"/>
                    <a:pt x="36" y="167"/>
                  </a:cubicBezTo>
                  <a:cubicBezTo>
                    <a:pt x="37" y="168"/>
                    <a:pt x="38" y="168"/>
                    <a:pt x="39" y="168"/>
                  </a:cubicBezTo>
                  <a:cubicBezTo>
                    <a:pt x="41" y="168"/>
                    <a:pt x="43" y="168"/>
                    <a:pt x="44" y="167"/>
                  </a:cubicBezTo>
                  <a:cubicBezTo>
                    <a:pt x="52" y="162"/>
                    <a:pt x="52" y="162"/>
                    <a:pt x="52" y="162"/>
                  </a:cubicBezTo>
                  <a:cubicBezTo>
                    <a:pt x="58" y="166"/>
                    <a:pt x="65" y="168"/>
                    <a:pt x="72" y="170"/>
                  </a:cubicBezTo>
                  <a:cubicBezTo>
                    <a:pt x="74" y="179"/>
                    <a:pt x="74" y="179"/>
                    <a:pt x="74" y="179"/>
                  </a:cubicBezTo>
                  <a:cubicBezTo>
                    <a:pt x="75" y="182"/>
                    <a:pt x="77" y="185"/>
                    <a:pt x="80" y="185"/>
                  </a:cubicBezTo>
                  <a:cubicBezTo>
                    <a:pt x="105" y="185"/>
                    <a:pt x="105" y="185"/>
                    <a:pt x="105" y="185"/>
                  </a:cubicBezTo>
                  <a:cubicBezTo>
                    <a:pt x="108" y="185"/>
                    <a:pt x="110" y="182"/>
                    <a:pt x="111" y="179"/>
                  </a:cubicBezTo>
                  <a:cubicBezTo>
                    <a:pt x="113" y="170"/>
                    <a:pt x="113" y="170"/>
                    <a:pt x="113" y="170"/>
                  </a:cubicBezTo>
                  <a:cubicBezTo>
                    <a:pt x="120" y="168"/>
                    <a:pt x="127" y="166"/>
                    <a:pt x="133" y="162"/>
                  </a:cubicBezTo>
                  <a:cubicBezTo>
                    <a:pt x="141" y="167"/>
                    <a:pt x="141" y="167"/>
                    <a:pt x="141" y="167"/>
                  </a:cubicBezTo>
                  <a:cubicBezTo>
                    <a:pt x="142" y="168"/>
                    <a:pt x="144" y="168"/>
                    <a:pt x="146" y="168"/>
                  </a:cubicBezTo>
                  <a:cubicBezTo>
                    <a:pt x="147" y="168"/>
                    <a:pt x="148" y="168"/>
                    <a:pt x="149" y="167"/>
                  </a:cubicBezTo>
                  <a:cubicBezTo>
                    <a:pt x="167" y="149"/>
                    <a:pt x="167" y="149"/>
                    <a:pt x="167" y="149"/>
                  </a:cubicBezTo>
                  <a:cubicBezTo>
                    <a:pt x="169" y="147"/>
                    <a:pt x="169" y="143"/>
                    <a:pt x="167" y="141"/>
                  </a:cubicBezTo>
                  <a:cubicBezTo>
                    <a:pt x="162" y="133"/>
                    <a:pt x="162" y="133"/>
                    <a:pt x="162" y="133"/>
                  </a:cubicBezTo>
                  <a:cubicBezTo>
                    <a:pt x="166" y="127"/>
                    <a:pt x="168" y="120"/>
                    <a:pt x="170" y="113"/>
                  </a:cubicBezTo>
                  <a:cubicBezTo>
                    <a:pt x="179" y="111"/>
                    <a:pt x="179" y="111"/>
                    <a:pt x="179" y="111"/>
                  </a:cubicBezTo>
                  <a:cubicBezTo>
                    <a:pt x="182" y="110"/>
                    <a:pt x="185" y="108"/>
                    <a:pt x="185" y="105"/>
                  </a:cubicBezTo>
                  <a:cubicBezTo>
                    <a:pt x="185" y="80"/>
                    <a:pt x="185" y="80"/>
                    <a:pt x="185" y="80"/>
                  </a:cubicBezTo>
                  <a:cubicBezTo>
                    <a:pt x="185" y="77"/>
                    <a:pt x="182" y="75"/>
                    <a:pt x="179" y="74"/>
                  </a:cubicBezTo>
                  <a:close/>
                  <a:moveTo>
                    <a:pt x="177" y="103"/>
                  </a:moveTo>
                  <a:cubicBezTo>
                    <a:pt x="177" y="103"/>
                    <a:pt x="177" y="103"/>
                    <a:pt x="177" y="103"/>
                  </a:cubicBezTo>
                  <a:cubicBezTo>
                    <a:pt x="168" y="105"/>
                    <a:pt x="168" y="105"/>
                    <a:pt x="168" y="105"/>
                  </a:cubicBezTo>
                  <a:cubicBezTo>
                    <a:pt x="165" y="106"/>
                    <a:pt x="163" y="108"/>
                    <a:pt x="162" y="111"/>
                  </a:cubicBezTo>
                  <a:cubicBezTo>
                    <a:pt x="161" y="117"/>
                    <a:pt x="158" y="123"/>
                    <a:pt x="155" y="129"/>
                  </a:cubicBezTo>
                  <a:cubicBezTo>
                    <a:pt x="153" y="131"/>
                    <a:pt x="153" y="134"/>
                    <a:pt x="155" y="137"/>
                  </a:cubicBezTo>
                  <a:cubicBezTo>
                    <a:pt x="160" y="145"/>
                    <a:pt x="160" y="145"/>
                    <a:pt x="160" y="145"/>
                  </a:cubicBezTo>
                  <a:cubicBezTo>
                    <a:pt x="145" y="160"/>
                    <a:pt x="145" y="160"/>
                    <a:pt x="145" y="160"/>
                  </a:cubicBezTo>
                  <a:cubicBezTo>
                    <a:pt x="145" y="160"/>
                    <a:pt x="145" y="160"/>
                    <a:pt x="145" y="160"/>
                  </a:cubicBezTo>
                  <a:cubicBezTo>
                    <a:pt x="137" y="155"/>
                    <a:pt x="137" y="155"/>
                    <a:pt x="137" y="155"/>
                  </a:cubicBezTo>
                  <a:cubicBezTo>
                    <a:pt x="136" y="154"/>
                    <a:pt x="134" y="154"/>
                    <a:pt x="133" y="154"/>
                  </a:cubicBezTo>
                  <a:cubicBezTo>
                    <a:pt x="131" y="154"/>
                    <a:pt x="130" y="154"/>
                    <a:pt x="129" y="155"/>
                  </a:cubicBezTo>
                  <a:cubicBezTo>
                    <a:pt x="123" y="158"/>
                    <a:pt x="117" y="160"/>
                    <a:pt x="111" y="162"/>
                  </a:cubicBezTo>
                  <a:cubicBezTo>
                    <a:pt x="108" y="163"/>
                    <a:pt x="106" y="165"/>
                    <a:pt x="105" y="168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82" y="177"/>
                    <a:pt x="82" y="177"/>
                    <a:pt x="82" y="177"/>
                  </a:cubicBezTo>
                  <a:cubicBezTo>
                    <a:pt x="80" y="168"/>
                    <a:pt x="80" y="168"/>
                    <a:pt x="80" y="168"/>
                  </a:cubicBezTo>
                  <a:cubicBezTo>
                    <a:pt x="79" y="165"/>
                    <a:pt x="77" y="163"/>
                    <a:pt x="74" y="162"/>
                  </a:cubicBezTo>
                  <a:cubicBezTo>
                    <a:pt x="68" y="160"/>
                    <a:pt x="62" y="158"/>
                    <a:pt x="57" y="155"/>
                  </a:cubicBezTo>
                  <a:cubicBezTo>
                    <a:pt x="55" y="154"/>
                    <a:pt x="54" y="154"/>
                    <a:pt x="52" y="154"/>
                  </a:cubicBezTo>
                  <a:cubicBezTo>
                    <a:pt x="51" y="154"/>
                    <a:pt x="49" y="154"/>
                    <a:pt x="48" y="155"/>
                  </a:cubicBezTo>
                  <a:cubicBezTo>
                    <a:pt x="40" y="160"/>
                    <a:pt x="40" y="160"/>
                    <a:pt x="40" y="160"/>
                  </a:cubicBezTo>
                  <a:cubicBezTo>
                    <a:pt x="40" y="160"/>
                    <a:pt x="40" y="160"/>
                    <a:pt x="40" y="160"/>
                  </a:cubicBezTo>
                  <a:cubicBezTo>
                    <a:pt x="26" y="145"/>
                    <a:pt x="26" y="145"/>
                    <a:pt x="26" y="145"/>
                  </a:cubicBezTo>
                  <a:cubicBezTo>
                    <a:pt x="30" y="137"/>
                    <a:pt x="30" y="137"/>
                    <a:pt x="30" y="137"/>
                  </a:cubicBezTo>
                  <a:cubicBezTo>
                    <a:pt x="32" y="134"/>
                    <a:pt x="32" y="131"/>
                    <a:pt x="30" y="129"/>
                  </a:cubicBezTo>
                  <a:cubicBezTo>
                    <a:pt x="27" y="123"/>
                    <a:pt x="25" y="117"/>
                    <a:pt x="23" y="111"/>
                  </a:cubicBezTo>
                  <a:cubicBezTo>
                    <a:pt x="22" y="108"/>
                    <a:pt x="20" y="106"/>
                    <a:pt x="17" y="105"/>
                  </a:cubicBezTo>
                  <a:cubicBezTo>
                    <a:pt x="8" y="103"/>
                    <a:pt x="8" y="103"/>
                    <a:pt x="8" y="103"/>
                  </a:cubicBezTo>
                  <a:cubicBezTo>
                    <a:pt x="8" y="103"/>
                    <a:pt x="8" y="103"/>
                    <a:pt x="8" y="103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20" y="79"/>
                    <a:pt x="22" y="77"/>
                    <a:pt x="23" y="74"/>
                  </a:cubicBezTo>
                  <a:cubicBezTo>
                    <a:pt x="25" y="68"/>
                    <a:pt x="27" y="62"/>
                    <a:pt x="30" y="57"/>
                  </a:cubicBezTo>
                  <a:cubicBezTo>
                    <a:pt x="32" y="54"/>
                    <a:pt x="32" y="51"/>
                    <a:pt x="30" y="48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1"/>
                    <a:pt x="51" y="31"/>
                    <a:pt x="52" y="31"/>
                  </a:cubicBezTo>
                  <a:cubicBezTo>
                    <a:pt x="54" y="31"/>
                    <a:pt x="55" y="31"/>
                    <a:pt x="57" y="30"/>
                  </a:cubicBezTo>
                  <a:cubicBezTo>
                    <a:pt x="62" y="27"/>
                    <a:pt x="68" y="25"/>
                    <a:pt x="74" y="23"/>
                  </a:cubicBezTo>
                  <a:cubicBezTo>
                    <a:pt x="77" y="22"/>
                    <a:pt x="79" y="20"/>
                    <a:pt x="80" y="17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6" y="20"/>
                    <a:pt x="108" y="22"/>
                    <a:pt x="111" y="23"/>
                  </a:cubicBezTo>
                  <a:cubicBezTo>
                    <a:pt x="117" y="25"/>
                    <a:pt x="123" y="27"/>
                    <a:pt x="129" y="30"/>
                  </a:cubicBezTo>
                  <a:cubicBezTo>
                    <a:pt x="130" y="31"/>
                    <a:pt x="131" y="31"/>
                    <a:pt x="133" y="31"/>
                  </a:cubicBezTo>
                  <a:cubicBezTo>
                    <a:pt x="134" y="31"/>
                    <a:pt x="136" y="31"/>
                    <a:pt x="137" y="30"/>
                  </a:cubicBezTo>
                  <a:cubicBezTo>
                    <a:pt x="145" y="26"/>
                    <a:pt x="145" y="26"/>
                    <a:pt x="145" y="26"/>
                  </a:cubicBezTo>
                  <a:cubicBezTo>
                    <a:pt x="160" y="40"/>
                    <a:pt x="160" y="40"/>
                    <a:pt x="160" y="40"/>
                  </a:cubicBezTo>
                  <a:cubicBezTo>
                    <a:pt x="160" y="40"/>
                    <a:pt x="160" y="40"/>
                    <a:pt x="160" y="40"/>
                  </a:cubicBezTo>
                  <a:cubicBezTo>
                    <a:pt x="155" y="48"/>
                    <a:pt x="155" y="48"/>
                    <a:pt x="155" y="48"/>
                  </a:cubicBezTo>
                  <a:cubicBezTo>
                    <a:pt x="153" y="51"/>
                    <a:pt x="153" y="54"/>
                    <a:pt x="155" y="57"/>
                  </a:cubicBezTo>
                  <a:cubicBezTo>
                    <a:pt x="158" y="62"/>
                    <a:pt x="161" y="68"/>
                    <a:pt x="162" y="74"/>
                  </a:cubicBezTo>
                  <a:cubicBezTo>
                    <a:pt x="163" y="77"/>
                    <a:pt x="165" y="79"/>
                    <a:pt x="168" y="80"/>
                  </a:cubicBezTo>
                  <a:cubicBezTo>
                    <a:pt x="177" y="82"/>
                    <a:pt x="177" y="82"/>
                    <a:pt x="177" y="82"/>
                  </a:cubicBezTo>
                  <a:lnTo>
                    <a:pt x="177" y="103"/>
                  </a:lnTo>
                  <a:close/>
                  <a:moveTo>
                    <a:pt x="93" y="42"/>
                  </a:moveTo>
                  <a:cubicBezTo>
                    <a:pt x="65" y="42"/>
                    <a:pt x="42" y="65"/>
                    <a:pt x="42" y="93"/>
                  </a:cubicBezTo>
                  <a:cubicBezTo>
                    <a:pt x="42" y="120"/>
                    <a:pt x="65" y="143"/>
                    <a:pt x="93" y="143"/>
                  </a:cubicBezTo>
                  <a:cubicBezTo>
                    <a:pt x="121" y="143"/>
                    <a:pt x="143" y="120"/>
                    <a:pt x="143" y="93"/>
                  </a:cubicBezTo>
                  <a:cubicBezTo>
                    <a:pt x="143" y="65"/>
                    <a:pt x="121" y="42"/>
                    <a:pt x="93" y="42"/>
                  </a:cubicBezTo>
                  <a:close/>
                  <a:moveTo>
                    <a:pt x="93" y="50"/>
                  </a:moveTo>
                  <a:cubicBezTo>
                    <a:pt x="107" y="50"/>
                    <a:pt x="120" y="58"/>
                    <a:pt x="127" y="68"/>
                  </a:cubicBezTo>
                  <a:cubicBezTo>
                    <a:pt x="105" y="81"/>
                    <a:pt x="105" y="81"/>
                    <a:pt x="105" y="81"/>
                  </a:cubicBezTo>
                  <a:cubicBezTo>
                    <a:pt x="102" y="78"/>
                    <a:pt x="97" y="76"/>
                    <a:pt x="93" y="76"/>
                  </a:cubicBezTo>
                  <a:cubicBezTo>
                    <a:pt x="88" y="76"/>
                    <a:pt x="83" y="78"/>
                    <a:pt x="80" y="81"/>
                  </a:cubicBezTo>
                  <a:cubicBezTo>
                    <a:pt x="58" y="68"/>
                    <a:pt x="58" y="68"/>
                    <a:pt x="58" y="68"/>
                  </a:cubicBezTo>
                  <a:cubicBezTo>
                    <a:pt x="66" y="58"/>
                    <a:pt x="78" y="50"/>
                    <a:pt x="93" y="50"/>
                  </a:cubicBezTo>
                  <a:close/>
                  <a:moveTo>
                    <a:pt x="88" y="135"/>
                  </a:moveTo>
                  <a:cubicBezTo>
                    <a:pt x="67" y="132"/>
                    <a:pt x="50" y="114"/>
                    <a:pt x="50" y="93"/>
                  </a:cubicBezTo>
                  <a:cubicBezTo>
                    <a:pt x="50" y="87"/>
                    <a:pt x="52" y="81"/>
                    <a:pt x="54" y="76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90"/>
                    <a:pt x="76" y="91"/>
                    <a:pt x="76" y="93"/>
                  </a:cubicBezTo>
                  <a:cubicBezTo>
                    <a:pt x="76" y="100"/>
                    <a:pt x="81" y="107"/>
                    <a:pt x="88" y="109"/>
                  </a:cubicBezTo>
                  <a:lnTo>
                    <a:pt x="88" y="135"/>
                  </a:lnTo>
                  <a:close/>
                  <a:moveTo>
                    <a:pt x="84" y="93"/>
                  </a:moveTo>
                  <a:cubicBezTo>
                    <a:pt x="84" y="88"/>
                    <a:pt x="88" y="84"/>
                    <a:pt x="93" y="84"/>
                  </a:cubicBezTo>
                  <a:cubicBezTo>
                    <a:pt x="97" y="84"/>
                    <a:pt x="101" y="88"/>
                    <a:pt x="101" y="93"/>
                  </a:cubicBezTo>
                  <a:cubicBezTo>
                    <a:pt x="101" y="97"/>
                    <a:pt x="97" y="101"/>
                    <a:pt x="93" y="101"/>
                  </a:cubicBezTo>
                  <a:cubicBezTo>
                    <a:pt x="88" y="101"/>
                    <a:pt x="84" y="97"/>
                    <a:pt x="84" y="93"/>
                  </a:cubicBezTo>
                  <a:close/>
                  <a:moveTo>
                    <a:pt x="135" y="93"/>
                  </a:moveTo>
                  <a:cubicBezTo>
                    <a:pt x="135" y="114"/>
                    <a:pt x="118" y="132"/>
                    <a:pt x="97" y="135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104" y="107"/>
                    <a:pt x="109" y="100"/>
                    <a:pt x="109" y="93"/>
                  </a:cubicBezTo>
                  <a:cubicBezTo>
                    <a:pt x="109" y="91"/>
                    <a:pt x="109" y="90"/>
                    <a:pt x="109" y="88"/>
                  </a:cubicBezTo>
                  <a:cubicBezTo>
                    <a:pt x="131" y="76"/>
                    <a:pt x="131" y="76"/>
                    <a:pt x="131" y="76"/>
                  </a:cubicBezTo>
                  <a:cubicBezTo>
                    <a:pt x="134" y="81"/>
                    <a:pt x="135" y="87"/>
                    <a:pt x="135" y="9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/>
            </a:p>
          </p:txBody>
        </p:sp>
      </p:grpSp>
      <p:grpSp>
        <p:nvGrpSpPr>
          <p:cNvPr id="33" name="Group 15"/>
          <p:cNvGrpSpPr/>
          <p:nvPr/>
        </p:nvGrpSpPr>
        <p:grpSpPr>
          <a:xfrm>
            <a:off x="6984871" y="3526769"/>
            <a:ext cx="1122808" cy="1122808"/>
            <a:chOff x="5468924" y="2821918"/>
            <a:chExt cx="1122808" cy="1122808"/>
          </a:xfrm>
        </p:grpSpPr>
        <p:sp>
          <p:nvSpPr>
            <p:cNvPr id="34" name="Oval 26"/>
            <p:cNvSpPr>
              <a:spLocks noChangeAspect="1"/>
            </p:cNvSpPr>
            <p:nvPr/>
          </p:nvSpPr>
          <p:spPr>
            <a:xfrm>
              <a:off x="5468924" y="2821918"/>
              <a:ext cx="1122808" cy="1122808"/>
            </a:xfrm>
            <a:prstGeom prst="ellipse">
              <a:avLst/>
            </a:prstGeom>
            <a:solidFill>
              <a:srgbClr val="6EAAC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A99D"/>
                </a:solidFill>
              </a:endParaRPr>
            </a:p>
          </p:txBody>
        </p:sp>
        <p:sp>
          <p:nvSpPr>
            <p:cNvPr id="35" name="Freeform 136"/>
            <p:cNvSpPr>
              <a:spLocks noEditPoints="1"/>
            </p:cNvSpPr>
            <p:nvPr/>
          </p:nvSpPr>
          <p:spPr bwMode="auto">
            <a:xfrm>
              <a:off x="5838646" y="3193247"/>
              <a:ext cx="357836" cy="359959"/>
            </a:xfrm>
            <a:custGeom>
              <a:avLst/>
              <a:gdLst>
                <a:gd name="T0" fmla="*/ 122 w 185"/>
                <a:gd name="T1" fmla="*/ 118 h 186"/>
                <a:gd name="T2" fmla="*/ 122 w 185"/>
                <a:gd name="T3" fmla="*/ 127 h 186"/>
                <a:gd name="T4" fmla="*/ 160 w 185"/>
                <a:gd name="T5" fmla="*/ 122 h 186"/>
                <a:gd name="T6" fmla="*/ 156 w 185"/>
                <a:gd name="T7" fmla="*/ 84 h 186"/>
                <a:gd name="T8" fmla="*/ 118 w 185"/>
                <a:gd name="T9" fmla="*/ 89 h 186"/>
                <a:gd name="T10" fmla="*/ 156 w 185"/>
                <a:gd name="T11" fmla="*/ 93 h 186"/>
                <a:gd name="T12" fmla="*/ 156 w 185"/>
                <a:gd name="T13" fmla="*/ 84 h 186"/>
                <a:gd name="T14" fmla="*/ 33 w 185"/>
                <a:gd name="T15" fmla="*/ 34 h 186"/>
                <a:gd name="T16" fmla="*/ 25 w 185"/>
                <a:gd name="T17" fmla="*/ 59 h 186"/>
                <a:gd name="T18" fmla="*/ 0 w 185"/>
                <a:gd name="T19" fmla="*/ 68 h 186"/>
                <a:gd name="T20" fmla="*/ 25 w 185"/>
                <a:gd name="T21" fmla="*/ 186 h 186"/>
                <a:gd name="T22" fmla="*/ 185 w 185"/>
                <a:gd name="T23" fmla="*/ 177 h 186"/>
                <a:gd name="T24" fmla="*/ 177 w 185"/>
                <a:gd name="T25" fmla="*/ 34 h 186"/>
                <a:gd name="T26" fmla="*/ 25 w 185"/>
                <a:gd name="T27" fmla="*/ 177 h 186"/>
                <a:gd name="T28" fmla="*/ 8 w 185"/>
                <a:gd name="T29" fmla="*/ 68 h 186"/>
                <a:gd name="T30" fmla="*/ 25 w 185"/>
                <a:gd name="T31" fmla="*/ 156 h 186"/>
                <a:gd name="T32" fmla="*/ 33 w 185"/>
                <a:gd name="T33" fmla="*/ 156 h 186"/>
                <a:gd name="T34" fmla="*/ 177 w 185"/>
                <a:gd name="T35" fmla="*/ 42 h 186"/>
                <a:gd name="T36" fmla="*/ 139 w 185"/>
                <a:gd name="T37" fmla="*/ 68 h 186"/>
                <a:gd name="T38" fmla="*/ 139 w 185"/>
                <a:gd name="T39" fmla="*/ 59 h 186"/>
                <a:gd name="T40" fmla="*/ 139 w 185"/>
                <a:gd name="T41" fmla="*/ 68 h 186"/>
                <a:gd name="T42" fmla="*/ 164 w 185"/>
                <a:gd name="T43" fmla="*/ 9 h 186"/>
                <a:gd name="T44" fmla="*/ 164 w 185"/>
                <a:gd name="T45" fmla="*/ 0 h 186"/>
                <a:gd name="T46" fmla="*/ 50 w 185"/>
                <a:gd name="T47" fmla="*/ 4 h 186"/>
                <a:gd name="T48" fmla="*/ 156 w 185"/>
                <a:gd name="T49" fmla="*/ 101 h 186"/>
                <a:gd name="T50" fmla="*/ 118 w 185"/>
                <a:gd name="T51" fmla="*/ 106 h 186"/>
                <a:gd name="T52" fmla="*/ 156 w 185"/>
                <a:gd name="T53" fmla="*/ 110 h 186"/>
                <a:gd name="T54" fmla="*/ 156 w 185"/>
                <a:gd name="T55" fmla="*/ 101 h 186"/>
                <a:gd name="T56" fmla="*/ 173 w 185"/>
                <a:gd name="T57" fmla="*/ 25 h 186"/>
                <a:gd name="T58" fmla="*/ 173 w 185"/>
                <a:gd name="T59" fmla="*/ 17 h 186"/>
                <a:gd name="T60" fmla="*/ 38 w 185"/>
                <a:gd name="T61" fmla="*/ 21 h 186"/>
                <a:gd name="T62" fmla="*/ 156 w 185"/>
                <a:gd name="T63" fmla="*/ 68 h 186"/>
                <a:gd name="T64" fmla="*/ 156 w 185"/>
                <a:gd name="T65" fmla="*/ 59 h 186"/>
                <a:gd name="T66" fmla="*/ 156 w 185"/>
                <a:gd name="T67" fmla="*/ 68 h 186"/>
                <a:gd name="T68" fmla="*/ 156 w 185"/>
                <a:gd name="T69" fmla="*/ 144 h 186"/>
                <a:gd name="T70" fmla="*/ 156 w 185"/>
                <a:gd name="T71" fmla="*/ 135 h 186"/>
                <a:gd name="T72" fmla="*/ 50 w 185"/>
                <a:gd name="T73" fmla="*/ 139 h 186"/>
                <a:gd name="T74" fmla="*/ 88 w 185"/>
                <a:gd name="T75" fmla="*/ 68 h 186"/>
                <a:gd name="T76" fmla="*/ 126 w 185"/>
                <a:gd name="T77" fmla="*/ 63 h 186"/>
                <a:gd name="T78" fmla="*/ 88 w 185"/>
                <a:gd name="T79" fmla="*/ 59 h 186"/>
                <a:gd name="T80" fmla="*/ 88 w 185"/>
                <a:gd name="T81" fmla="*/ 68 h 186"/>
                <a:gd name="T82" fmla="*/ 156 w 185"/>
                <a:gd name="T83" fmla="*/ 160 h 186"/>
                <a:gd name="T84" fmla="*/ 156 w 185"/>
                <a:gd name="T85" fmla="*/ 152 h 186"/>
                <a:gd name="T86" fmla="*/ 50 w 185"/>
                <a:gd name="T87" fmla="*/ 156 h 186"/>
                <a:gd name="T88" fmla="*/ 55 w 185"/>
                <a:gd name="T89" fmla="*/ 127 h 186"/>
                <a:gd name="T90" fmla="*/ 101 w 185"/>
                <a:gd name="T91" fmla="*/ 122 h 186"/>
                <a:gd name="T92" fmla="*/ 97 w 185"/>
                <a:gd name="T93" fmla="*/ 84 h 186"/>
                <a:gd name="T94" fmla="*/ 50 w 185"/>
                <a:gd name="T95" fmla="*/ 89 h 186"/>
                <a:gd name="T96" fmla="*/ 55 w 185"/>
                <a:gd name="T97" fmla="*/ 127 h 186"/>
                <a:gd name="T98" fmla="*/ 92 w 185"/>
                <a:gd name="T99" fmla="*/ 93 h 186"/>
                <a:gd name="T100" fmla="*/ 59 w 185"/>
                <a:gd name="T101" fmla="*/ 118 h 186"/>
                <a:gd name="T102" fmla="*/ 55 w 185"/>
                <a:gd name="T103" fmla="*/ 68 h 186"/>
                <a:gd name="T104" fmla="*/ 55 w 185"/>
                <a:gd name="T105" fmla="*/ 59 h 186"/>
                <a:gd name="T106" fmla="*/ 55 w 185"/>
                <a:gd name="T107" fmla="*/ 68 h 186"/>
                <a:gd name="T108" fmla="*/ 76 w 185"/>
                <a:gd name="T109" fmla="*/ 63 h 186"/>
                <a:gd name="T110" fmla="*/ 67 w 185"/>
                <a:gd name="T111" fmla="*/ 6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5" h="186">
                  <a:moveTo>
                    <a:pt x="156" y="118"/>
                  </a:moveTo>
                  <a:cubicBezTo>
                    <a:pt x="122" y="118"/>
                    <a:pt x="122" y="118"/>
                    <a:pt x="122" y="118"/>
                  </a:cubicBezTo>
                  <a:cubicBezTo>
                    <a:pt x="120" y="118"/>
                    <a:pt x="118" y="120"/>
                    <a:pt x="118" y="122"/>
                  </a:cubicBezTo>
                  <a:cubicBezTo>
                    <a:pt x="118" y="125"/>
                    <a:pt x="120" y="127"/>
                    <a:pt x="122" y="127"/>
                  </a:cubicBezTo>
                  <a:cubicBezTo>
                    <a:pt x="156" y="127"/>
                    <a:pt x="156" y="127"/>
                    <a:pt x="156" y="127"/>
                  </a:cubicBezTo>
                  <a:cubicBezTo>
                    <a:pt x="158" y="127"/>
                    <a:pt x="160" y="125"/>
                    <a:pt x="160" y="122"/>
                  </a:cubicBezTo>
                  <a:cubicBezTo>
                    <a:pt x="160" y="120"/>
                    <a:pt x="158" y="118"/>
                    <a:pt x="156" y="118"/>
                  </a:cubicBezTo>
                  <a:close/>
                  <a:moveTo>
                    <a:pt x="156" y="84"/>
                  </a:moveTo>
                  <a:cubicBezTo>
                    <a:pt x="122" y="84"/>
                    <a:pt x="122" y="84"/>
                    <a:pt x="122" y="84"/>
                  </a:cubicBezTo>
                  <a:cubicBezTo>
                    <a:pt x="120" y="84"/>
                    <a:pt x="118" y="86"/>
                    <a:pt x="118" y="89"/>
                  </a:cubicBezTo>
                  <a:cubicBezTo>
                    <a:pt x="118" y="91"/>
                    <a:pt x="120" y="93"/>
                    <a:pt x="122" y="93"/>
                  </a:cubicBezTo>
                  <a:cubicBezTo>
                    <a:pt x="156" y="93"/>
                    <a:pt x="156" y="93"/>
                    <a:pt x="156" y="93"/>
                  </a:cubicBezTo>
                  <a:cubicBezTo>
                    <a:pt x="158" y="93"/>
                    <a:pt x="160" y="91"/>
                    <a:pt x="160" y="89"/>
                  </a:cubicBezTo>
                  <a:cubicBezTo>
                    <a:pt x="160" y="86"/>
                    <a:pt x="158" y="84"/>
                    <a:pt x="156" y="84"/>
                  </a:cubicBezTo>
                  <a:close/>
                  <a:moveTo>
                    <a:pt x="177" y="34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29" y="34"/>
                    <a:pt x="25" y="38"/>
                    <a:pt x="25" y="42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3" y="59"/>
                    <a:pt x="0" y="63"/>
                    <a:pt x="0" y="68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74"/>
                    <a:pt x="11" y="186"/>
                    <a:pt x="25" y="186"/>
                  </a:cubicBezTo>
                  <a:cubicBezTo>
                    <a:pt x="177" y="186"/>
                    <a:pt x="177" y="186"/>
                    <a:pt x="177" y="186"/>
                  </a:cubicBezTo>
                  <a:cubicBezTo>
                    <a:pt x="182" y="186"/>
                    <a:pt x="185" y="182"/>
                    <a:pt x="185" y="177"/>
                  </a:cubicBezTo>
                  <a:cubicBezTo>
                    <a:pt x="185" y="42"/>
                    <a:pt x="185" y="42"/>
                    <a:pt x="185" y="42"/>
                  </a:cubicBezTo>
                  <a:cubicBezTo>
                    <a:pt x="185" y="38"/>
                    <a:pt x="182" y="34"/>
                    <a:pt x="177" y="34"/>
                  </a:cubicBezTo>
                  <a:close/>
                  <a:moveTo>
                    <a:pt x="177" y="177"/>
                  </a:moveTo>
                  <a:cubicBezTo>
                    <a:pt x="25" y="177"/>
                    <a:pt x="25" y="177"/>
                    <a:pt x="25" y="177"/>
                  </a:cubicBezTo>
                  <a:cubicBezTo>
                    <a:pt x="16" y="177"/>
                    <a:pt x="8" y="170"/>
                    <a:pt x="8" y="160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25" y="68"/>
                    <a:pt x="25" y="68"/>
                    <a:pt x="25" y="68"/>
                  </a:cubicBezTo>
                  <a:cubicBezTo>
                    <a:pt x="25" y="156"/>
                    <a:pt x="25" y="156"/>
                    <a:pt x="25" y="156"/>
                  </a:cubicBezTo>
                  <a:cubicBezTo>
                    <a:pt x="25" y="159"/>
                    <a:pt x="27" y="160"/>
                    <a:pt x="29" y="160"/>
                  </a:cubicBezTo>
                  <a:cubicBezTo>
                    <a:pt x="32" y="160"/>
                    <a:pt x="33" y="159"/>
                    <a:pt x="33" y="156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177" y="42"/>
                    <a:pt x="177" y="42"/>
                    <a:pt x="177" y="42"/>
                  </a:cubicBezTo>
                  <a:lnTo>
                    <a:pt x="177" y="177"/>
                  </a:lnTo>
                  <a:close/>
                  <a:moveTo>
                    <a:pt x="139" y="68"/>
                  </a:moveTo>
                  <a:cubicBezTo>
                    <a:pt x="141" y="68"/>
                    <a:pt x="143" y="66"/>
                    <a:pt x="143" y="63"/>
                  </a:cubicBezTo>
                  <a:cubicBezTo>
                    <a:pt x="143" y="61"/>
                    <a:pt x="141" y="59"/>
                    <a:pt x="139" y="59"/>
                  </a:cubicBezTo>
                  <a:cubicBezTo>
                    <a:pt x="137" y="59"/>
                    <a:pt x="135" y="61"/>
                    <a:pt x="135" y="63"/>
                  </a:cubicBezTo>
                  <a:cubicBezTo>
                    <a:pt x="135" y="66"/>
                    <a:pt x="137" y="68"/>
                    <a:pt x="139" y="68"/>
                  </a:cubicBezTo>
                  <a:close/>
                  <a:moveTo>
                    <a:pt x="55" y="9"/>
                  </a:moveTo>
                  <a:cubicBezTo>
                    <a:pt x="164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4"/>
                  </a:cubicBezTo>
                  <a:cubicBezTo>
                    <a:pt x="168" y="2"/>
                    <a:pt x="167" y="0"/>
                    <a:pt x="164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2" y="0"/>
                    <a:pt x="50" y="2"/>
                    <a:pt x="50" y="4"/>
                  </a:cubicBezTo>
                  <a:cubicBezTo>
                    <a:pt x="50" y="7"/>
                    <a:pt x="52" y="9"/>
                    <a:pt x="55" y="9"/>
                  </a:cubicBezTo>
                  <a:close/>
                  <a:moveTo>
                    <a:pt x="156" y="101"/>
                  </a:moveTo>
                  <a:cubicBezTo>
                    <a:pt x="122" y="101"/>
                    <a:pt x="122" y="101"/>
                    <a:pt x="122" y="101"/>
                  </a:cubicBezTo>
                  <a:cubicBezTo>
                    <a:pt x="120" y="101"/>
                    <a:pt x="118" y="103"/>
                    <a:pt x="118" y="106"/>
                  </a:cubicBezTo>
                  <a:cubicBezTo>
                    <a:pt x="118" y="108"/>
                    <a:pt x="120" y="110"/>
                    <a:pt x="122" y="110"/>
                  </a:cubicBezTo>
                  <a:cubicBezTo>
                    <a:pt x="156" y="110"/>
                    <a:pt x="156" y="110"/>
                    <a:pt x="156" y="110"/>
                  </a:cubicBezTo>
                  <a:cubicBezTo>
                    <a:pt x="158" y="110"/>
                    <a:pt x="160" y="108"/>
                    <a:pt x="160" y="106"/>
                  </a:cubicBezTo>
                  <a:cubicBezTo>
                    <a:pt x="160" y="103"/>
                    <a:pt x="158" y="101"/>
                    <a:pt x="156" y="101"/>
                  </a:cubicBezTo>
                  <a:close/>
                  <a:moveTo>
                    <a:pt x="42" y="25"/>
                  </a:moveTo>
                  <a:cubicBezTo>
                    <a:pt x="173" y="25"/>
                    <a:pt x="173" y="25"/>
                    <a:pt x="173" y="25"/>
                  </a:cubicBezTo>
                  <a:cubicBezTo>
                    <a:pt x="175" y="25"/>
                    <a:pt x="177" y="24"/>
                    <a:pt x="177" y="21"/>
                  </a:cubicBezTo>
                  <a:cubicBezTo>
                    <a:pt x="177" y="19"/>
                    <a:pt x="175" y="17"/>
                    <a:pt x="173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7"/>
                    <a:pt x="38" y="19"/>
                    <a:pt x="38" y="21"/>
                  </a:cubicBezTo>
                  <a:cubicBezTo>
                    <a:pt x="38" y="24"/>
                    <a:pt x="40" y="25"/>
                    <a:pt x="42" y="25"/>
                  </a:cubicBezTo>
                  <a:close/>
                  <a:moveTo>
                    <a:pt x="156" y="68"/>
                  </a:moveTo>
                  <a:cubicBezTo>
                    <a:pt x="158" y="68"/>
                    <a:pt x="160" y="66"/>
                    <a:pt x="160" y="63"/>
                  </a:cubicBezTo>
                  <a:cubicBezTo>
                    <a:pt x="160" y="61"/>
                    <a:pt x="158" y="59"/>
                    <a:pt x="156" y="59"/>
                  </a:cubicBezTo>
                  <a:cubicBezTo>
                    <a:pt x="153" y="59"/>
                    <a:pt x="152" y="61"/>
                    <a:pt x="152" y="63"/>
                  </a:cubicBezTo>
                  <a:cubicBezTo>
                    <a:pt x="152" y="66"/>
                    <a:pt x="153" y="68"/>
                    <a:pt x="156" y="68"/>
                  </a:cubicBezTo>
                  <a:close/>
                  <a:moveTo>
                    <a:pt x="55" y="144"/>
                  </a:moveTo>
                  <a:cubicBezTo>
                    <a:pt x="156" y="144"/>
                    <a:pt x="156" y="144"/>
                    <a:pt x="156" y="144"/>
                  </a:cubicBezTo>
                  <a:cubicBezTo>
                    <a:pt x="158" y="144"/>
                    <a:pt x="160" y="142"/>
                    <a:pt x="160" y="139"/>
                  </a:cubicBezTo>
                  <a:cubicBezTo>
                    <a:pt x="160" y="137"/>
                    <a:pt x="158" y="135"/>
                    <a:pt x="156" y="135"/>
                  </a:cubicBezTo>
                  <a:cubicBezTo>
                    <a:pt x="55" y="135"/>
                    <a:pt x="55" y="135"/>
                    <a:pt x="55" y="135"/>
                  </a:cubicBezTo>
                  <a:cubicBezTo>
                    <a:pt x="52" y="135"/>
                    <a:pt x="50" y="137"/>
                    <a:pt x="50" y="139"/>
                  </a:cubicBezTo>
                  <a:cubicBezTo>
                    <a:pt x="50" y="142"/>
                    <a:pt x="52" y="144"/>
                    <a:pt x="55" y="144"/>
                  </a:cubicBezTo>
                  <a:close/>
                  <a:moveTo>
                    <a:pt x="88" y="68"/>
                  </a:moveTo>
                  <a:cubicBezTo>
                    <a:pt x="122" y="68"/>
                    <a:pt x="122" y="68"/>
                    <a:pt x="122" y="68"/>
                  </a:cubicBezTo>
                  <a:cubicBezTo>
                    <a:pt x="124" y="68"/>
                    <a:pt x="126" y="66"/>
                    <a:pt x="126" y="63"/>
                  </a:cubicBezTo>
                  <a:cubicBezTo>
                    <a:pt x="126" y="61"/>
                    <a:pt x="124" y="59"/>
                    <a:pt x="122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6" y="59"/>
                    <a:pt x="84" y="61"/>
                    <a:pt x="84" y="63"/>
                  </a:cubicBezTo>
                  <a:cubicBezTo>
                    <a:pt x="84" y="66"/>
                    <a:pt x="86" y="68"/>
                    <a:pt x="88" y="68"/>
                  </a:cubicBezTo>
                  <a:close/>
                  <a:moveTo>
                    <a:pt x="55" y="160"/>
                  </a:moveTo>
                  <a:cubicBezTo>
                    <a:pt x="156" y="160"/>
                    <a:pt x="156" y="160"/>
                    <a:pt x="156" y="160"/>
                  </a:cubicBezTo>
                  <a:cubicBezTo>
                    <a:pt x="158" y="160"/>
                    <a:pt x="160" y="159"/>
                    <a:pt x="160" y="156"/>
                  </a:cubicBezTo>
                  <a:cubicBezTo>
                    <a:pt x="160" y="154"/>
                    <a:pt x="158" y="152"/>
                    <a:pt x="156" y="152"/>
                  </a:cubicBezTo>
                  <a:cubicBezTo>
                    <a:pt x="55" y="152"/>
                    <a:pt x="55" y="152"/>
                    <a:pt x="55" y="152"/>
                  </a:cubicBezTo>
                  <a:cubicBezTo>
                    <a:pt x="52" y="152"/>
                    <a:pt x="50" y="154"/>
                    <a:pt x="50" y="156"/>
                  </a:cubicBezTo>
                  <a:cubicBezTo>
                    <a:pt x="50" y="159"/>
                    <a:pt x="52" y="160"/>
                    <a:pt x="55" y="160"/>
                  </a:cubicBezTo>
                  <a:close/>
                  <a:moveTo>
                    <a:pt x="55" y="127"/>
                  </a:moveTo>
                  <a:cubicBezTo>
                    <a:pt x="97" y="127"/>
                    <a:pt x="97" y="127"/>
                    <a:pt x="97" y="127"/>
                  </a:cubicBezTo>
                  <a:cubicBezTo>
                    <a:pt x="99" y="127"/>
                    <a:pt x="101" y="125"/>
                    <a:pt x="101" y="122"/>
                  </a:cubicBezTo>
                  <a:cubicBezTo>
                    <a:pt x="101" y="89"/>
                    <a:pt x="101" y="89"/>
                    <a:pt x="101" y="89"/>
                  </a:cubicBezTo>
                  <a:cubicBezTo>
                    <a:pt x="101" y="86"/>
                    <a:pt x="99" y="84"/>
                    <a:pt x="97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2" y="84"/>
                    <a:pt x="50" y="86"/>
                    <a:pt x="50" y="89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50" y="125"/>
                    <a:pt x="52" y="127"/>
                    <a:pt x="55" y="127"/>
                  </a:cubicBezTo>
                  <a:close/>
                  <a:moveTo>
                    <a:pt x="59" y="93"/>
                  </a:moveTo>
                  <a:cubicBezTo>
                    <a:pt x="92" y="93"/>
                    <a:pt x="92" y="93"/>
                    <a:pt x="92" y="93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59" y="118"/>
                    <a:pt x="59" y="118"/>
                    <a:pt x="59" y="118"/>
                  </a:cubicBezTo>
                  <a:lnTo>
                    <a:pt x="59" y="93"/>
                  </a:lnTo>
                  <a:close/>
                  <a:moveTo>
                    <a:pt x="55" y="68"/>
                  </a:moveTo>
                  <a:cubicBezTo>
                    <a:pt x="57" y="68"/>
                    <a:pt x="59" y="66"/>
                    <a:pt x="59" y="63"/>
                  </a:cubicBezTo>
                  <a:cubicBezTo>
                    <a:pt x="59" y="61"/>
                    <a:pt x="57" y="59"/>
                    <a:pt x="55" y="59"/>
                  </a:cubicBezTo>
                  <a:cubicBezTo>
                    <a:pt x="52" y="59"/>
                    <a:pt x="50" y="61"/>
                    <a:pt x="50" y="63"/>
                  </a:cubicBezTo>
                  <a:cubicBezTo>
                    <a:pt x="50" y="66"/>
                    <a:pt x="52" y="68"/>
                    <a:pt x="55" y="68"/>
                  </a:cubicBezTo>
                  <a:close/>
                  <a:moveTo>
                    <a:pt x="71" y="68"/>
                  </a:moveTo>
                  <a:cubicBezTo>
                    <a:pt x="74" y="68"/>
                    <a:pt x="76" y="66"/>
                    <a:pt x="76" y="63"/>
                  </a:cubicBezTo>
                  <a:cubicBezTo>
                    <a:pt x="76" y="61"/>
                    <a:pt x="74" y="59"/>
                    <a:pt x="71" y="59"/>
                  </a:cubicBezTo>
                  <a:cubicBezTo>
                    <a:pt x="69" y="59"/>
                    <a:pt x="67" y="61"/>
                    <a:pt x="67" y="63"/>
                  </a:cubicBezTo>
                  <a:cubicBezTo>
                    <a:pt x="67" y="66"/>
                    <a:pt x="69" y="68"/>
                    <a:pt x="71" y="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/>
            </a:p>
          </p:txBody>
        </p:sp>
      </p:grpSp>
      <p:grpSp>
        <p:nvGrpSpPr>
          <p:cNvPr id="36" name="Group 18"/>
          <p:cNvGrpSpPr/>
          <p:nvPr/>
        </p:nvGrpSpPr>
        <p:grpSpPr>
          <a:xfrm>
            <a:off x="8436481" y="3526769"/>
            <a:ext cx="1122808" cy="1122808"/>
            <a:chOff x="6912482" y="2821918"/>
            <a:chExt cx="1122808" cy="1122808"/>
          </a:xfrm>
        </p:grpSpPr>
        <p:sp>
          <p:nvSpPr>
            <p:cNvPr id="37" name="Oval 27"/>
            <p:cNvSpPr>
              <a:spLocks noChangeAspect="1"/>
            </p:cNvSpPr>
            <p:nvPr/>
          </p:nvSpPr>
          <p:spPr>
            <a:xfrm>
              <a:off x="6912482" y="2821918"/>
              <a:ext cx="1122808" cy="1122808"/>
            </a:xfrm>
            <a:prstGeom prst="ellipse">
              <a:avLst/>
            </a:prstGeom>
            <a:solidFill>
              <a:srgbClr val="4451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Freeform 154"/>
            <p:cNvSpPr>
              <a:spLocks noEditPoints="1"/>
            </p:cNvSpPr>
            <p:nvPr/>
          </p:nvSpPr>
          <p:spPr bwMode="auto">
            <a:xfrm>
              <a:off x="7281673" y="3226694"/>
              <a:ext cx="358898" cy="293064"/>
            </a:xfrm>
            <a:custGeom>
              <a:avLst/>
              <a:gdLst>
                <a:gd name="T0" fmla="*/ 111 w 186"/>
                <a:gd name="T1" fmla="*/ 95 h 152"/>
                <a:gd name="T2" fmla="*/ 122 w 186"/>
                <a:gd name="T3" fmla="*/ 55 h 152"/>
                <a:gd name="T4" fmla="*/ 110 w 186"/>
                <a:gd name="T5" fmla="*/ 3 h 152"/>
                <a:gd name="T6" fmla="*/ 80 w 186"/>
                <a:gd name="T7" fmla="*/ 4 h 152"/>
                <a:gd name="T8" fmla="*/ 64 w 186"/>
                <a:gd name="T9" fmla="*/ 54 h 152"/>
                <a:gd name="T10" fmla="*/ 74 w 186"/>
                <a:gd name="T11" fmla="*/ 95 h 152"/>
                <a:gd name="T12" fmla="*/ 29 w 186"/>
                <a:gd name="T13" fmla="*/ 147 h 152"/>
                <a:gd name="T14" fmla="*/ 152 w 186"/>
                <a:gd name="T15" fmla="*/ 152 h 152"/>
                <a:gd name="T16" fmla="*/ 126 w 186"/>
                <a:gd name="T17" fmla="*/ 115 h 152"/>
                <a:gd name="T18" fmla="*/ 61 w 186"/>
                <a:gd name="T19" fmla="*/ 123 h 152"/>
                <a:gd name="T20" fmla="*/ 83 w 186"/>
                <a:gd name="T21" fmla="*/ 95 h 152"/>
                <a:gd name="T22" fmla="*/ 72 w 186"/>
                <a:gd name="T23" fmla="*/ 68 h 152"/>
                <a:gd name="T24" fmla="*/ 72 w 186"/>
                <a:gd name="T25" fmla="*/ 51 h 152"/>
                <a:gd name="T26" fmla="*/ 84 w 186"/>
                <a:gd name="T27" fmla="*/ 12 h 152"/>
                <a:gd name="T28" fmla="*/ 98 w 186"/>
                <a:gd name="T29" fmla="*/ 8 h 152"/>
                <a:gd name="T30" fmla="*/ 114 w 186"/>
                <a:gd name="T31" fmla="*/ 23 h 152"/>
                <a:gd name="T32" fmla="*/ 113 w 186"/>
                <a:gd name="T33" fmla="*/ 57 h 152"/>
                <a:gd name="T34" fmla="*/ 112 w 186"/>
                <a:gd name="T35" fmla="*/ 69 h 152"/>
                <a:gd name="T36" fmla="*/ 124 w 186"/>
                <a:gd name="T37" fmla="*/ 123 h 152"/>
                <a:gd name="T38" fmla="*/ 147 w 186"/>
                <a:gd name="T39" fmla="*/ 143 h 152"/>
                <a:gd name="T40" fmla="*/ 20 w 186"/>
                <a:gd name="T41" fmla="*/ 113 h 152"/>
                <a:gd name="T42" fmla="*/ 29 w 186"/>
                <a:gd name="T43" fmla="*/ 69 h 152"/>
                <a:gd name="T44" fmla="*/ 29 w 186"/>
                <a:gd name="T45" fmla="*/ 68 h 152"/>
                <a:gd name="T46" fmla="*/ 29 w 186"/>
                <a:gd name="T47" fmla="*/ 55 h 152"/>
                <a:gd name="T48" fmla="*/ 35 w 186"/>
                <a:gd name="T49" fmla="*/ 28 h 152"/>
                <a:gd name="T50" fmla="*/ 46 w 186"/>
                <a:gd name="T51" fmla="*/ 25 h 152"/>
                <a:gd name="T52" fmla="*/ 53 w 186"/>
                <a:gd name="T53" fmla="*/ 22 h 152"/>
                <a:gd name="T54" fmla="*/ 46 w 186"/>
                <a:gd name="T55" fmla="*/ 17 h 152"/>
                <a:gd name="T56" fmla="*/ 18 w 186"/>
                <a:gd name="T57" fmla="*/ 36 h 152"/>
                <a:gd name="T58" fmla="*/ 22 w 186"/>
                <a:gd name="T59" fmla="*/ 74 h 152"/>
                <a:gd name="T60" fmla="*/ 18 w 186"/>
                <a:gd name="T61" fmla="*/ 105 h 152"/>
                <a:gd name="T62" fmla="*/ 4 w 186"/>
                <a:gd name="T63" fmla="*/ 135 h 152"/>
                <a:gd name="T64" fmla="*/ 27 w 186"/>
                <a:gd name="T65" fmla="*/ 126 h 152"/>
                <a:gd name="T66" fmla="*/ 20 w 186"/>
                <a:gd name="T67" fmla="*/ 113 h 152"/>
                <a:gd name="T68" fmla="*/ 158 w 186"/>
                <a:gd name="T69" fmla="*/ 91 h 152"/>
                <a:gd name="T70" fmla="*/ 164 w 186"/>
                <a:gd name="T71" fmla="*/ 59 h 152"/>
                <a:gd name="T72" fmla="*/ 153 w 186"/>
                <a:gd name="T73" fmla="*/ 20 h 152"/>
                <a:gd name="T74" fmla="*/ 131 w 186"/>
                <a:gd name="T75" fmla="*/ 18 h 152"/>
                <a:gd name="T76" fmla="*/ 134 w 186"/>
                <a:gd name="T77" fmla="*/ 26 h 152"/>
                <a:gd name="T78" fmla="*/ 149 w 186"/>
                <a:gd name="T79" fmla="*/ 27 h 152"/>
                <a:gd name="T80" fmla="*/ 159 w 186"/>
                <a:gd name="T81" fmla="*/ 39 h 152"/>
                <a:gd name="T82" fmla="*/ 156 w 186"/>
                <a:gd name="T83" fmla="*/ 61 h 152"/>
                <a:gd name="T84" fmla="*/ 157 w 186"/>
                <a:gd name="T85" fmla="*/ 69 h 152"/>
                <a:gd name="T86" fmla="*/ 150 w 186"/>
                <a:gd name="T87" fmla="*/ 91 h 152"/>
                <a:gd name="T88" fmla="*/ 177 w 186"/>
                <a:gd name="T89" fmla="*/ 126 h 152"/>
                <a:gd name="T90" fmla="*/ 163 w 186"/>
                <a:gd name="T91" fmla="*/ 135 h 152"/>
                <a:gd name="T92" fmla="*/ 186 w 186"/>
                <a:gd name="T93" fmla="*/ 13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6" h="152">
                  <a:moveTo>
                    <a:pt x="126" y="115"/>
                  </a:moveTo>
                  <a:cubicBezTo>
                    <a:pt x="126" y="115"/>
                    <a:pt x="111" y="111"/>
                    <a:pt x="111" y="95"/>
                  </a:cubicBezTo>
                  <a:cubicBezTo>
                    <a:pt x="111" y="81"/>
                    <a:pt x="117" y="76"/>
                    <a:pt x="120" y="73"/>
                  </a:cubicBezTo>
                  <a:cubicBezTo>
                    <a:pt x="120" y="73"/>
                    <a:pt x="125" y="69"/>
                    <a:pt x="122" y="55"/>
                  </a:cubicBezTo>
                  <a:cubicBezTo>
                    <a:pt x="127" y="47"/>
                    <a:pt x="129" y="35"/>
                    <a:pt x="122" y="19"/>
                  </a:cubicBezTo>
                  <a:cubicBezTo>
                    <a:pt x="118" y="10"/>
                    <a:pt x="115" y="5"/>
                    <a:pt x="110" y="3"/>
                  </a:cubicBezTo>
                  <a:cubicBezTo>
                    <a:pt x="106" y="0"/>
                    <a:pt x="102" y="0"/>
                    <a:pt x="98" y="0"/>
                  </a:cubicBezTo>
                  <a:cubicBezTo>
                    <a:pt x="90" y="0"/>
                    <a:pt x="83" y="2"/>
                    <a:pt x="80" y="4"/>
                  </a:cubicBezTo>
                  <a:cubicBezTo>
                    <a:pt x="72" y="8"/>
                    <a:pt x="66" y="12"/>
                    <a:pt x="61" y="25"/>
                  </a:cubicBezTo>
                  <a:cubicBezTo>
                    <a:pt x="56" y="36"/>
                    <a:pt x="62" y="48"/>
                    <a:pt x="64" y="54"/>
                  </a:cubicBezTo>
                  <a:cubicBezTo>
                    <a:pt x="61" y="68"/>
                    <a:pt x="66" y="73"/>
                    <a:pt x="66" y="73"/>
                  </a:cubicBezTo>
                  <a:cubicBezTo>
                    <a:pt x="68" y="76"/>
                    <a:pt x="74" y="81"/>
                    <a:pt x="74" y="95"/>
                  </a:cubicBezTo>
                  <a:cubicBezTo>
                    <a:pt x="74" y="111"/>
                    <a:pt x="59" y="115"/>
                    <a:pt x="59" y="115"/>
                  </a:cubicBezTo>
                  <a:cubicBezTo>
                    <a:pt x="50" y="118"/>
                    <a:pt x="29" y="125"/>
                    <a:pt x="29" y="147"/>
                  </a:cubicBezTo>
                  <a:cubicBezTo>
                    <a:pt x="29" y="147"/>
                    <a:pt x="29" y="152"/>
                    <a:pt x="34" y="152"/>
                  </a:cubicBezTo>
                  <a:cubicBezTo>
                    <a:pt x="152" y="152"/>
                    <a:pt x="152" y="152"/>
                    <a:pt x="152" y="152"/>
                  </a:cubicBezTo>
                  <a:cubicBezTo>
                    <a:pt x="156" y="152"/>
                    <a:pt x="156" y="147"/>
                    <a:pt x="156" y="147"/>
                  </a:cubicBezTo>
                  <a:cubicBezTo>
                    <a:pt x="156" y="125"/>
                    <a:pt x="136" y="118"/>
                    <a:pt x="126" y="115"/>
                  </a:cubicBezTo>
                  <a:close/>
                  <a:moveTo>
                    <a:pt x="38" y="143"/>
                  </a:moveTo>
                  <a:cubicBezTo>
                    <a:pt x="40" y="131"/>
                    <a:pt x="51" y="127"/>
                    <a:pt x="61" y="123"/>
                  </a:cubicBezTo>
                  <a:cubicBezTo>
                    <a:pt x="62" y="123"/>
                    <a:pt x="62" y="123"/>
                    <a:pt x="62" y="123"/>
                  </a:cubicBezTo>
                  <a:cubicBezTo>
                    <a:pt x="69" y="121"/>
                    <a:pt x="83" y="112"/>
                    <a:pt x="83" y="95"/>
                  </a:cubicBezTo>
                  <a:cubicBezTo>
                    <a:pt x="83" y="80"/>
                    <a:pt x="77" y="73"/>
                    <a:pt x="73" y="69"/>
                  </a:cubicBezTo>
                  <a:cubicBezTo>
                    <a:pt x="73" y="69"/>
                    <a:pt x="72" y="68"/>
                    <a:pt x="72" y="68"/>
                  </a:cubicBezTo>
                  <a:cubicBezTo>
                    <a:pt x="72" y="67"/>
                    <a:pt x="71" y="64"/>
                    <a:pt x="73" y="56"/>
                  </a:cubicBezTo>
                  <a:cubicBezTo>
                    <a:pt x="73" y="53"/>
                    <a:pt x="72" y="51"/>
                    <a:pt x="72" y="51"/>
                  </a:cubicBezTo>
                  <a:cubicBezTo>
                    <a:pt x="70" y="45"/>
                    <a:pt x="65" y="36"/>
                    <a:pt x="69" y="28"/>
                  </a:cubicBezTo>
                  <a:cubicBezTo>
                    <a:pt x="73" y="17"/>
                    <a:pt x="77" y="15"/>
                    <a:pt x="84" y="12"/>
                  </a:cubicBezTo>
                  <a:cubicBezTo>
                    <a:pt x="84" y="12"/>
                    <a:pt x="84" y="12"/>
                    <a:pt x="85" y="11"/>
                  </a:cubicBezTo>
                  <a:cubicBezTo>
                    <a:pt x="86" y="10"/>
                    <a:pt x="92" y="8"/>
                    <a:pt x="98" y="8"/>
                  </a:cubicBezTo>
                  <a:cubicBezTo>
                    <a:pt x="101" y="8"/>
                    <a:pt x="104" y="9"/>
                    <a:pt x="106" y="10"/>
                  </a:cubicBezTo>
                  <a:cubicBezTo>
                    <a:pt x="108" y="11"/>
                    <a:pt x="111" y="14"/>
                    <a:pt x="114" y="23"/>
                  </a:cubicBezTo>
                  <a:cubicBezTo>
                    <a:pt x="121" y="38"/>
                    <a:pt x="117" y="47"/>
                    <a:pt x="115" y="50"/>
                  </a:cubicBezTo>
                  <a:cubicBezTo>
                    <a:pt x="113" y="52"/>
                    <a:pt x="113" y="54"/>
                    <a:pt x="113" y="57"/>
                  </a:cubicBezTo>
                  <a:cubicBezTo>
                    <a:pt x="115" y="64"/>
                    <a:pt x="114" y="67"/>
                    <a:pt x="114" y="67"/>
                  </a:cubicBezTo>
                  <a:cubicBezTo>
                    <a:pt x="114" y="67"/>
                    <a:pt x="113" y="69"/>
                    <a:pt x="112" y="69"/>
                  </a:cubicBezTo>
                  <a:cubicBezTo>
                    <a:pt x="109" y="73"/>
                    <a:pt x="103" y="80"/>
                    <a:pt x="103" y="95"/>
                  </a:cubicBezTo>
                  <a:cubicBezTo>
                    <a:pt x="103" y="112"/>
                    <a:pt x="116" y="121"/>
                    <a:pt x="124" y="123"/>
                  </a:cubicBezTo>
                  <a:cubicBezTo>
                    <a:pt x="124" y="123"/>
                    <a:pt x="124" y="123"/>
                    <a:pt x="124" y="123"/>
                  </a:cubicBezTo>
                  <a:cubicBezTo>
                    <a:pt x="135" y="127"/>
                    <a:pt x="145" y="131"/>
                    <a:pt x="147" y="143"/>
                  </a:cubicBezTo>
                  <a:lnTo>
                    <a:pt x="38" y="143"/>
                  </a:lnTo>
                  <a:close/>
                  <a:moveTo>
                    <a:pt x="20" y="113"/>
                  </a:moveTo>
                  <a:cubicBezTo>
                    <a:pt x="26" y="112"/>
                    <a:pt x="36" y="105"/>
                    <a:pt x="36" y="91"/>
                  </a:cubicBezTo>
                  <a:cubicBezTo>
                    <a:pt x="36" y="78"/>
                    <a:pt x="32" y="72"/>
                    <a:pt x="29" y="69"/>
                  </a:cubicBezTo>
                  <a:cubicBezTo>
                    <a:pt x="29" y="69"/>
                    <a:pt x="29" y="69"/>
                    <a:pt x="29" y="69"/>
                  </a:cubicBezTo>
                  <a:cubicBezTo>
                    <a:pt x="29" y="69"/>
                    <a:pt x="29" y="69"/>
                    <a:pt x="29" y="68"/>
                  </a:cubicBezTo>
                  <a:cubicBezTo>
                    <a:pt x="29" y="68"/>
                    <a:pt x="28" y="66"/>
                    <a:pt x="29" y="61"/>
                  </a:cubicBezTo>
                  <a:cubicBezTo>
                    <a:pt x="30" y="59"/>
                    <a:pt x="29" y="57"/>
                    <a:pt x="29" y="55"/>
                  </a:cubicBezTo>
                  <a:cubicBezTo>
                    <a:pt x="27" y="52"/>
                    <a:pt x="24" y="45"/>
                    <a:pt x="26" y="39"/>
                  </a:cubicBezTo>
                  <a:cubicBezTo>
                    <a:pt x="30" y="30"/>
                    <a:pt x="31" y="30"/>
                    <a:pt x="35" y="28"/>
                  </a:cubicBezTo>
                  <a:cubicBezTo>
                    <a:pt x="36" y="28"/>
                    <a:pt x="36" y="27"/>
                    <a:pt x="37" y="27"/>
                  </a:cubicBezTo>
                  <a:cubicBezTo>
                    <a:pt x="38" y="27"/>
                    <a:pt x="42" y="25"/>
                    <a:pt x="46" y="25"/>
                  </a:cubicBezTo>
                  <a:cubicBezTo>
                    <a:pt x="48" y="25"/>
                    <a:pt x="50" y="25"/>
                    <a:pt x="52" y="26"/>
                  </a:cubicBezTo>
                  <a:cubicBezTo>
                    <a:pt x="52" y="25"/>
                    <a:pt x="52" y="23"/>
                    <a:pt x="53" y="22"/>
                  </a:cubicBezTo>
                  <a:cubicBezTo>
                    <a:pt x="53" y="20"/>
                    <a:pt x="54" y="19"/>
                    <a:pt x="55" y="18"/>
                  </a:cubicBezTo>
                  <a:cubicBezTo>
                    <a:pt x="52" y="17"/>
                    <a:pt x="49" y="17"/>
                    <a:pt x="46" y="17"/>
                  </a:cubicBezTo>
                  <a:cubicBezTo>
                    <a:pt x="40" y="17"/>
                    <a:pt x="34" y="19"/>
                    <a:pt x="32" y="20"/>
                  </a:cubicBezTo>
                  <a:cubicBezTo>
                    <a:pt x="25" y="23"/>
                    <a:pt x="22" y="26"/>
                    <a:pt x="18" y="36"/>
                  </a:cubicBezTo>
                  <a:cubicBezTo>
                    <a:pt x="15" y="45"/>
                    <a:pt x="19" y="54"/>
                    <a:pt x="21" y="59"/>
                  </a:cubicBezTo>
                  <a:cubicBezTo>
                    <a:pt x="18" y="70"/>
                    <a:pt x="22" y="74"/>
                    <a:pt x="22" y="74"/>
                  </a:cubicBezTo>
                  <a:cubicBezTo>
                    <a:pt x="24" y="76"/>
                    <a:pt x="27" y="80"/>
                    <a:pt x="27" y="91"/>
                  </a:cubicBezTo>
                  <a:cubicBezTo>
                    <a:pt x="27" y="103"/>
                    <a:pt x="18" y="105"/>
                    <a:pt x="18" y="105"/>
                  </a:cubicBezTo>
                  <a:cubicBezTo>
                    <a:pt x="10" y="108"/>
                    <a:pt x="0" y="114"/>
                    <a:pt x="0" y="130"/>
                  </a:cubicBezTo>
                  <a:cubicBezTo>
                    <a:pt x="0" y="130"/>
                    <a:pt x="0" y="135"/>
                    <a:pt x="4" y="135"/>
                  </a:cubicBezTo>
                  <a:cubicBezTo>
                    <a:pt x="23" y="135"/>
                    <a:pt x="23" y="135"/>
                    <a:pt x="23" y="135"/>
                  </a:cubicBezTo>
                  <a:cubicBezTo>
                    <a:pt x="24" y="132"/>
                    <a:pt x="25" y="129"/>
                    <a:pt x="27" y="126"/>
                  </a:cubicBezTo>
                  <a:cubicBezTo>
                    <a:pt x="9" y="126"/>
                    <a:pt x="9" y="126"/>
                    <a:pt x="9" y="126"/>
                  </a:cubicBezTo>
                  <a:cubicBezTo>
                    <a:pt x="10" y="118"/>
                    <a:pt x="15" y="115"/>
                    <a:pt x="20" y="113"/>
                  </a:cubicBezTo>
                  <a:close/>
                  <a:moveTo>
                    <a:pt x="168" y="105"/>
                  </a:moveTo>
                  <a:cubicBezTo>
                    <a:pt x="168" y="105"/>
                    <a:pt x="158" y="103"/>
                    <a:pt x="158" y="91"/>
                  </a:cubicBezTo>
                  <a:cubicBezTo>
                    <a:pt x="158" y="80"/>
                    <a:pt x="161" y="76"/>
                    <a:pt x="163" y="74"/>
                  </a:cubicBezTo>
                  <a:cubicBezTo>
                    <a:pt x="163" y="74"/>
                    <a:pt x="167" y="70"/>
                    <a:pt x="164" y="59"/>
                  </a:cubicBezTo>
                  <a:cubicBezTo>
                    <a:pt x="167" y="54"/>
                    <a:pt x="171" y="45"/>
                    <a:pt x="167" y="36"/>
                  </a:cubicBezTo>
                  <a:cubicBezTo>
                    <a:pt x="163" y="26"/>
                    <a:pt x="160" y="23"/>
                    <a:pt x="153" y="20"/>
                  </a:cubicBezTo>
                  <a:cubicBezTo>
                    <a:pt x="151" y="19"/>
                    <a:pt x="145" y="17"/>
                    <a:pt x="139" y="17"/>
                  </a:cubicBezTo>
                  <a:cubicBezTo>
                    <a:pt x="136" y="17"/>
                    <a:pt x="133" y="17"/>
                    <a:pt x="131" y="18"/>
                  </a:cubicBezTo>
                  <a:cubicBezTo>
                    <a:pt x="132" y="21"/>
                    <a:pt x="133" y="24"/>
                    <a:pt x="133" y="26"/>
                  </a:cubicBezTo>
                  <a:cubicBezTo>
                    <a:pt x="133" y="26"/>
                    <a:pt x="134" y="26"/>
                    <a:pt x="134" y="26"/>
                  </a:cubicBezTo>
                  <a:cubicBezTo>
                    <a:pt x="135" y="25"/>
                    <a:pt x="137" y="25"/>
                    <a:pt x="139" y="25"/>
                  </a:cubicBezTo>
                  <a:cubicBezTo>
                    <a:pt x="144" y="25"/>
                    <a:pt x="148" y="27"/>
                    <a:pt x="149" y="27"/>
                  </a:cubicBezTo>
                  <a:cubicBezTo>
                    <a:pt x="149" y="27"/>
                    <a:pt x="150" y="28"/>
                    <a:pt x="150" y="28"/>
                  </a:cubicBezTo>
                  <a:cubicBezTo>
                    <a:pt x="154" y="30"/>
                    <a:pt x="156" y="30"/>
                    <a:pt x="159" y="39"/>
                  </a:cubicBezTo>
                  <a:cubicBezTo>
                    <a:pt x="162" y="45"/>
                    <a:pt x="159" y="52"/>
                    <a:pt x="157" y="55"/>
                  </a:cubicBezTo>
                  <a:cubicBezTo>
                    <a:pt x="156" y="57"/>
                    <a:pt x="156" y="59"/>
                    <a:pt x="156" y="61"/>
                  </a:cubicBezTo>
                  <a:cubicBezTo>
                    <a:pt x="157" y="66"/>
                    <a:pt x="157" y="68"/>
                    <a:pt x="157" y="68"/>
                  </a:cubicBezTo>
                  <a:cubicBezTo>
                    <a:pt x="157" y="69"/>
                    <a:pt x="157" y="69"/>
                    <a:pt x="157" y="69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4" y="72"/>
                    <a:pt x="150" y="78"/>
                    <a:pt x="150" y="91"/>
                  </a:cubicBezTo>
                  <a:cubicBezTo>
                    <a:pt x="150" y="105"/>
                    <a:pt x="160" y="112"/>
                    <a:pt x="165" y="113"/>
                  </a:cubicBezTo>
                  <a:cubicBezTo>
                    <a:pt x="171" y="115"/>
                    <a:pt x="176" y="118"/>
                    <a:pt x="177" y="126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60" y="129"/>
                    <a:pt x="162" y="132"/>
                    <a:pt x="163" y="135"/>
                  </a:cubicBezTo>
                  <a:cubicBezTo>
                    <a:pt x="181" y="135"/>
                    <a:pt x="181" y="135"/>
                    <a:pt x="181" y="135"/>
                  </a:cubicBezTo>
                  <a:cubicBezTo>
                    <a:pt x="186" y="135"/>
                    <a:pt x="186" y="130"/>
                    <a:pt x="186" y="130"/>
                  </a:cubicBezTo>
                  <a:cubicBezTo>
                    <a:pt x="186" y="114"/>
                    <a:pt x="175" y="108"/>
                    <a:pt x="168" y="10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/>
            </a:p>
          </p:txBody>
        </p:sp>
      </p:grpSp>
      <p:grpSp>
        <p:nvGrpSpPr>
          <p:cNvPr id="39" name="Group 3"/>
          <p:cNvGrpSpPr>
            <a:grpSpLocks noChangeAspect="1"/>
          </p:cNvGrpSpPr>
          <p:nvPr/>
        </p:nvGrpSpPr>
        <p:grpSpPr>
          <a:xfrm>
            <a:off x="2630041" y="3526769"/>
            <a:ext cx="1122808" cy="1122808"/>
            <a:chOff x="1029098" y="2719048"/>
            <a:chExt cx="1302622" cy="1302622"/>
          </a:xfrm>
        </p:grpSpPr>
        <p:sp>
          <p:nvSpPr>
            <p:cNvPr id="40" name="Oval 1"/>
            <p:cNvSpPr>
              <a:spLocks noChangeAspect="1"/>
            </p:cNvSpPr>
            <p:nvPr/>
          </p:nvSpPr>
          <p:spPr>
            <a:xfrm>
              <a:off x="1029098" y="2719048"/>
              <a:ext cx="1302622" cy="1302622"/>
            </a:xfrm>
            <a:prstGeom prst="ellipse">
              <a:avLst/>
            </a:prstGeom>
            <a:solidFill>
              <a:srgbClr val="3A8FB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A8FB7"/>
                </a:solidFill>
              </a:endParaRPr>
            </a:p>
          </p:txBody>
        </p:sp>
        <p:sp>
          <p:nvSpPr>
            <p:cNvPr id="41" name="Freeform 500"/>
            <p:cNvSpPr>
              <a:spLocks noEditPoints="1"/>
            </p:cNvSpPr>
            <p:nvPr/>
          </p:nvSpPr>
          <p:spPr bwMode="auto">
            <a:xfrm>
              <a:off x="1425280" y="3125428"/>
              <a:ext cx="510258" cy="515788"/>
            </a:xfrm>
            <a:custGeom>
              <a:avLst/>
              <a:gdLst>
                <a:gd name="T0" fmla="*/ 152 w 186"/>
                <a:gd name="T1" fmla="*/ 55 h 186"/>
                <a:gd name="T2" fmla="*/ 127 w 186"/>
                <a:gd name="T3" fmla="*/ 55 h 186"/>
                <a:gd name="T4" fmla="*/ 140 w 186"/>
                <a:gd name="T5" fmla="*/ 51 h 186"/>
                <a:gd name="T6" fmla="*/ 140 w 186"/>
                <a:gd name="T7" fmla="*/ 60 h 186"/>
                <a:gd name="T8" fmla="*/ 140 w 186"/>
                <a:gd name="T9" fmla="*/ 51 h 186"/>
                <a:gd name="T10" fmla="*/ 102 w 186"/>
                <a:gd name="T11" fmla="*/ 9 h 186"/>
                <a:gd name="T12" fmla="*/ 85 w 186"/>
                <a:gd name="T13" fmla="*/ 9 h 186"/>
                <a:gd name="T14" fmla="*/ 0 w 186"/>
                <a:gd name="T15" fmla="*/ 17 h 186"/>
                <a:gd name="T16" fmla="*/ 9 w 186"/>
                <a:gd name="T17" fmla="*/ 34 h 186"/>
                <a:gd name="T18" fmla="*/ 17 w 186"/>
                <a:gd name="T19" fmla="*/ 144 h 186"/>
                <a:gd name="T20" fmla="*/ 89 w 186"/>
                <a:gd name="T21" fmla="*/ 155 h 186"/>
                <a:gd name="T22" fmla="*/ 64 w 186"/>
                <a:gd name="T23" fmla="*/ 182 h 186"/>
                <a:gd name="T24" fmla="*/ 71 w 186"/>
                <a:gd name="T25" fmla="*/ 185 h 186"/>
                <a:gd name="T26" fmla="*/ 116 w 186"/>
                <a:gd name="T27" fmla="*/ 185 h 186"/>
                <a:gd name="T28" fmla="*/ 123 w 186"/>
                <a:gd name="T29" fmla="*/ 182 h 186"/>
                <a:gd name="T30" fmla="*/ 97 w 186"/>
                <a:gd name="T31" fmla="*/ 155 h 186"/>
                <a:gd name="T32" fmla="*/ 169 w 186"/>
                <a:gd name="T33" fmla="*/ 144 h 186"/>
                <a:gd name="T34" fmla="*/ 178 w 186"/>
                <a:gd name="T35" fmla="*/ 34 h 186"/>
                <a:gd name="T36" fmla="*/ 186 w 186"/>
                <a:gd name="T37" fmla="*/ 17 h 186"/>
                <a:gd name="T38" fmla="*/ 169 w 186"/>
                <a:gd name="T39" fmla="*/ 135 h 186"/>
                <a:gd name="T40" fmla="*/ 17 w 186"/>
                <a:gd name="T41" fmla="*/ 34 h 186"/>
                <a:gd name="T42" fmla="*/ 169 w 186"/>
                <a:gd name="T43" fmla="*/ 135 h 186"/>
                <a:gd name="T44" fmla="*/ 9 w 186"/>
                <a:gd name="T45" fmla="*/ 26 h 186"/>
                <a:gd name="T46" fmla="*/ 178 w 186"/>
                <a:gd name="T47" fmla="*/ 17 h 186"/>
                <a:gd name="T48" fmla="*/ 38 w 186"/>
                <a:gd name="T49" fmla="*/ 119 h 186"/>
                <a:gd name="T50" fmla="*/ 152 w 186"/>
                <a:gd name="T51" fmla="*/ 114 h 186"/>
                <a:gd name="T52" fmla="*/ 151 w 186"/>
                <a:gd name="T53" fmla="*/ 112 h 186"/>
                <a:gd name="T54" fmla="*/ 126 w 186"/>
                <a:gd name="T55" fmla="*/ 78 h 186"/>
                <a:gd name="T56" fmla="*/ 120 w 186"/>
                <a:gd name="T57" fmla="*/ 78 h 186"/>
                <a:gd name="T58" fmla="*/ 75 w 186"/>
                <a:gd name="T59" fmla="*/ 61 h 186"/>
                <a:gd name="T60" fmla="*/ 69 w 186"/>
                <a:gd name="T61" fmla="*/ 61 h 186"/>
                <a:gd name="T62" fmla="*/ 35 w 186"/>
                <a:gd name="T63" fmla="*/ 112 h 186"/>
                <a:gd name="T64" fmla="*/ 34 w 186"/>
                <a:gd name="T65" fmla="*/ 114 h 186"/>
                <a:gd name="T66" fmla="*/ 73 w 186"/>
                <a:gd name="T67" fmla="*/ 70 h 186"/>
                <a:gd name="T68" fmla="*/ 106 w 186"/>
                <a:gd name="T69" fmla="*/ 102 h 186"/>
                <a:gd name="T70" fmla="*/ 122 w 186"/>
                <a:gd name="T71" fmla="*/ 87 h 186"/>
                <a:gd name="T72" fmla="*/ 46 w 186"/>
                <a:gd name="T73" fmla="*/ 11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6" h="186">
                  <a:moveTo>
                    <a:pt x="140" y="68"/>
                  </a:moveTo>
                  <a:cubicBezTo>
                    <a:pt x="147" y="68"/>
                    <a:pt x="152" y="62"/>
                    <a:pt x="152" y="55"/>
                  </a:cubicBezTo>
                  <a:cubicBezTo>
                    <a:pt x="152" y="48"/>
                    <a:pt x="147" y="43"/>
                    <a:pt x="140" y="43"/>
                  </a:cubicBezTo>
                  <a:cubicBezTo>
                    <a:pt x="133" y="43"/>
                    <a:pt x="127" y="48"/>
                    <a:pt x="127" y="55"/>
                  </a:cubicBezTo>
                  <a:cubicBezTo>
                    <a:pt x="127" y="62"/>
                    <a:pt x="133" y="68"/>
                    <a:pt x="140" y="68"/>
                  </a:cubicBezTo>
                  <a:close/>
                  <a:moveTo>
                    <a:pt x="140" y="51"/>
                  </a:moveTo>
                  <a:cubicBezTo>
                    <a:pt x="142" y="51"/>
                    <a:pt x="144" y="53"/>
                    <a:pt x="144" y="55"/>
                  </a:cubicBezTo>
                  <a:cubicBezTo>
                    <a:pt x="144" y="58"/>
                    <a:pt x="142" y="60"/>
                    <a:pt x="140" y="60"/>
                  </a:cubicBezTo>
                  <a:cubicBezTo>
                    <a:pt x="137" y="60"/>
                    <a:pt x="135" y="58"/>
                    <a:pt x="135" y="55"/>
                  </a:cubicBezTo>
                  <a:cubicBezTo>
                    <a:pt x="135" y="53"/>
                    <a:pt x="137" y="51"/>
                    <a:pt x="140" y="51"/>
                  </a:cubicBezTo>
                  <a:close/>
                  <a:moveTo>
                    <a:pt x="178" y="9"/>
                  </a:moveTo>
                  <a:cubicBezTo>
                    <a:pt x="102" y="9"/>
                    <a:pt x="102" y="9"/>
                    <a:pt x="102" y="9"/>
                  </a:cubicBezTo>
                  <a:cubicBezTo>
                    <a:pt x="102" y="4"/>
                    <a:pt x="98" y="0"/>
                    <a:pt x="93" y="0"/>
                  </a:cubicBezTo>
                  <a:cubicBezTo>
                    <a:pt x="89" y="0"/>
                    <a:pt x="85" y="4"/>
                    <a:pt x="85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4" y="9"/>
                    <a:pt x="0" y="13"/>
                    <a:pt x="0" y="1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9" y="135"/>
                    <a:pt x="9" y="135"/>
                    <a:pt x="9" y="135"/>
                  </a:cubicBezTo>
                  <a:cubicBezTo>
                    <a:pt x="9" y="140"/>
                    <a:pt x="13" y="144"/>
                    <a:pt x="17" y="144"/>
                  </a:cubicBezTo>
                  <a:cubicBezTo>
                    <a:pt x="89" y="144"/>
                    <a:pt x="89" y="144"/>
                    <a:pt x="89" y="144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65" y="179"/>
                    <a:pt x="65" y="179"/>
                    <a:pt x="65" y="179"/>
                  </a:cubicBezTo>
                  <a:cubicBezTo>
                    <a:pt x="64" y="180"/>
                    <a:pt x="64" y="181"/>
                    <a:pt x="64" y="182"/>
                  </a:cubicBezTo>
                  <a:cubicBezTo>
                    <a:pt x="64" y="184"/>
                    <a:pt x="66" y="186"/>
                    <a:pt x="68" y="186"/>
                  </a:cubicBezTo>
                  <a:cubicBezTo>
                    <a:pt x="69" y="186"/>
                    <a:pt x="70" y="186"/>
                    <a:pt x="71" y="185"/>
                  </a:cubicBezTo>
                  <a:cubicBezTo>
                    <a:pt x="93" y="163"/>
                    <a:pt x="93" y="163"/>
                    <a:pt x="93" y="163"/>
                  </a:cubicBezTo>
                  <a:cubicBezTo>
                    <a:pt x="116" y="185"/>
                    <a:pt x="116" y="185"/>
                    <a:pt x="116" y="185"/>
                  </a:cubicBezTo>
                  <a:cubicBezTo>
                    <a:pt x="116" y="186"/>
                    <a:pt x="117" y="186"/>
                    <a:pt x="119" y="186"/>
                  </a:cubicBezTo>
                  <a:cubicBezTo>
                    <a:pt x="121" y="186"/>
                    <a:pt x="123" y="184"/>
                    <a:pt x="123" y="182"/>
                  </a:cubicBezTo>
                  <a:cubicBezTo>
                    <a:pt x="123" y="181"/>
                    <a:pt x="122" y="180"/>
                    <a:pt x="122" y="179"/>
                  </a:cubicBezTo>
                  <a:cubicBezTo>
                    <a:pt x="97" y="155"/>
                    <a:pt x="97" y="155"/>
                    <a:pt x="97" y="155"/>
                  </a:cubicBezTo>
                  <a:cubicBezTo>
                    <a:pt x="97" y="144"/>
                    <a:pt x="97" y="144"/>
                    <a:pt x="97" y="144"/>
                  </a:cubicBezTo>
                  <a:cubicBezTo>
                    <a:pt x="169" y="144"/>
                    <a:pt x="169" y="144"/>
                    <a:pt x="169" y="144"/>
                  </a:cubicBezTo>
                  <a:cubicBezTo>
                    <a:pt x="174" y="144"/>
                    <a:pt x="178" y="140"/>
                    <a:pt x="178" y="135"/>
                  </a:cubicBezTo>
                  <a:cubicBezTo>
                    <a:pt x="178" y="34"/>
                    <a:pt x="178" y="34"/>
                    <a:pt x="178" y="34"/>
                  </a:cubicBezTo>
                  <a:cubicBezTo>
                    <a:pt x="182" y="34"/>
                    <a:pt x="186" y="30"/>
                    <a:pt x="186" y="26"/>
                  </a:cubicBezTo>
                  <a:cubicBezTo>
                    <a:pt x="186" y="17"/>
                    <a:pt x="186" y="17"/>
                    <a:pt x="186" y="17"/>
                  </a:cubicBezTo>
                  <a:cubicBezTo>
                    <a:pt x="186" y="13"/>
                    <a:pt x="182" y="9"/>
                    <a:pt x="178" y="9"/>
                  </a:cubicBezTo>
                  <a:close/>
                  <a:moveTo>
                    <a:pt x="169" y="135"/>
                  </a:moveTo>
                  <a:cubicBezTo>
                    <a:pt x="17" y="135"/>
                    <a:pt x="17" y="135"/>
                    <a:pt x="17" y="135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69" y="34"/>
                    <a:pt x="169" y="34"/>
                    <a:pt x="169" y="34"/>
                  </a:cubicBezTo>
                  <a:lnTo>
                    <a:pt x="169" y="135"/>
                  </a:lnTo>
                  <a:close/>
                  <a:moveTo>
                    <a:pt x="178" y="26"/>
                  </a:moveTo>
                  <a:cubicBezTo>
                    <a:pt x="9" y="26"/>
                    <a:pt x="9" y="26"/>
                    <a:pt x="9" y="26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78" y="17"/>
                    <a:pt x="178" y="17"/>
                    <a:pt x="178" y="17"/>
                  </a:cubicBezTo>
                  <a:lnTo>
                    <a:pt x="178" y="26"/>
                  </a:lnTo>
                  <a:close/>
                  <a:moveTo>
                    <a:pt x="38" y="119"/>
                  </a:moveTo>
                  <a:cubicBezTo>
                    <a:pt x="148" y="119"/>
                    <a:pt x="148" y="119"/>
                    <a:pt x="148" y="119"/>
                  </a:cubicBezTo>
                  <a:cubicBezTo>
                    <a:pt x="150" y="119"/>
                    <a:pt x="152" y="117"/>
                    <a:pt x="152" y="114"/>
                  </a:cubicBezTo>
                  <a:cubicBezTo>
                    <a:pt x="152" y="113"/>
                    <a:pt x="152" y="113"/>
                    <a:pt x="151" y="112"/>
                  </a:cubicBezTo>
                  <a:cubicBezTo>
                    <a:pt x="151" y="112"/>
                    <a:pt x="151" y="112"/>
                    <a:pt x="151" y="112"/>
                  </a:cubicBezTo>
                  <a:cubicBezTo>
                    <a:pt x="126" y="78"/>
                    <a:pt x="126" y="78"/>
                    <a:pt x="126" y="78"/>
                  </a:cubicBezTo>
                  <a:cubicBezTo>
                    <a:pt x="126" y="78"/>
                    <a:pt x="126" y="78"/>
                    <a:pt x="126" y="78"/>
                  </a:cubicBezTo>
                  <a:cubicBezTo>
                    <a:pt x="125" y="77"/>
                    <a:pt x="124" y="76"/>
                    <a:pt x="123" y="76"/>
                  </a:cubicBezTo>
                  <a:cubicBezTo>
                    <a:pt x="122" y="76"/>
                    <a:pt x="121" y="77"/>
                    <a:pt x="120" y="78"/>
                  </a:cubicBezTo>
                  <a:cubicBezTo>
                    <a:pt x="106" y="92"/>
                    <a:pt x="106" y="92"/>
                    <a:pt x="106" y="92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4" y="60"/>
                    <a:pt x="73" y="60"/>
                    <a:pt x="72" y="60"/>
                  </a:cubicBezTo>
                  <a:cubicBezTo>
                    <a:pt x="71" y="60"/>
                    <a:pt x="69" y="60"/>
                    <a:pt x="69" y="61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35" y="112"/>
                    <a:pt x="35" y="112"/>
                    <a:pt x="35" y="112"/>
                  </a:cubicBezTo>
                  <a:cubicBezTo>
                    <a:pt x="35" y="112"/>
                    <a:pt x="35" y="112"/>
                    <a:pt x="35" y="112"/>
                  </a:cubicBezTo>
                  <a:cubicBezTo>
                    <a:pt x="34" y="113"/>
                    <a:pt x="34" y="114"/>
                    <a:pt x="34" y="114"/>
                  </a:cubicBezTo>
                  <a:cubicBezTo>
                    <a:pt x="34" y="117"/>
                    <a:pt x="36" y="119"/>
                    <a:pt x="38" y="119"/>
                  </a:cubicBezTo>
                  <a:close/>
                  <a:moveTo>
                    <a:pt x="73" y="70"/>
                  </a:moveTo>
                  <a:cubicBezTo>
                    <a:pt x="103" y="101"/>
                    <a:pt x="103" y="101"/>
                    <a:pt x="103" y="101"/>
                  </a:cubicBezTo>
                  <a:cubicBezTo>
                    <a:pt x="104" y="101"/>
                    <a:pt x="105" y="102"/>
                    <a:pt x="106" y="102"/>
                  </a:cubicBezTo>
                  <a:cubicBezTo>
                    <a:pt x="107" y="102"/>
                    <a:pt x="108" y="101"/>
                    <a:pt x="109" y="101"/>
                  </a:cubicBezTo>
                  <a:cubicBezTo>
                    <a:pt x="122" y="87"/>
                    <a:pt x="122" y="87"/>
                    <a:pt x="122" y="87"/>
                  </a:cubicBezTo>
                  <a:cubicBezTo>
                    <a:pt x="140" y="110"/>
                    <a:pt x="140" y="110"/>
                    <a:pt x="140" y="110"/>
                  </a:cubicBezTo>
                  <a:cubicBezTo>
                    <a:pt x="46" y="110"/>
                    <a:pt x="46" y="110"/>
                    <a:pt x="46" y="110"/>
                  </a:cubicBezTo>
                  <a:lnTo>
                    <a:pt x="73" y="7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 dirty="0">
                <a:solidFill>
                  <a:srgbClr val="3A8FB7"/>
                </a:solidFill>
              </a:endParaRPr>
            </a:p>
          </p:txBody>
        </p:sp>
      </p:grpSp>
      <p:sp>
        <p:nvSpPr>
          <p:cNvPr id="23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标题三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>
            <p:custDataLst>
              <p:tags r:id="rId1"/>
            </p:custDataLst>
          </p:nvPr>
        </p:nvSpPr>
        <p:spPr>
          <a:xfrm>
            <a:off x="1022985" y="764540"/>
            <a:ext cx="6014085" cy="1852295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r>
              <a:rPr lang="en-US" sz="60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THANK YOU</a:t>
            </a:r>
          </a:p>
          <a:p>
            <a:r>
              <a:rPr 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 QUESTIONS?</a:t>
            </a:r>
          </a:p>
        </p:txBody>
      </p:sp>
      <p:sp>
        <p:nvSpPr>
          <p:cNvPr id="15" name="椭圆 14"/>
          <p:cNvSpPr/>
          <p:nvPr>
            <p:custDataLst>
              <p:tags r:id="rId2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9951373" y="3774203"/>
            <a:ext cx="1400896" cy="1401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>
            <p:custDataLst>
              <p:tags r:id="rId4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</a:p>
        </p:txBody>
      </p:sp>
      <p:sp>
        <p:nvSpPr>
          <p:cNvPr id="10" name="矩形 9"/>
          <p:cNvSpPr/>
          <p:nvPr/>
        </p:nvSpPr>
        <p:spPr>
          <a:xfrm>
            <a:off x="10055225" y="3881755"/>
            <a:ext cx="1193165" cy="1193165"/>
          </a:xfrm>
          <a:prstGeom prst="rect">
            <a:avLst/>
          </a:prstGeom>
          <a:solidFill>
            <a:srgbClr val="A5D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F1AD4E3-F4F2-D4D1-7890-DD71A178C9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6955" y="3774203"/>
            <a:ext cx="1452313" cy="145517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2520562" y="1343440"/>
            <a:ext cx="7935403" cy="3805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PHP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是世界上最好的语言！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F86F7E1-2CE8-0C45-AA9C-8E1616ECC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709" y="1239268"/>
            <a:ext cx="10208582" cy="48648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DB2435-9D95-F1EF-1EA1-ADC0A576E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FB2B13B9-A141-F037-4674-71CC3085A2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1406" y="1153974"/>
            <a:ext cx="6349187" cy="435133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A614157-E99D-2AD1-A87B-34310E0F976B}"/>
              </a:ext>
            </a:extLst>
          </p:cNvPr>
          <p:cNvSpPr txBox="1"/>
          <p:nvPr/>
        </p:nvSpPr>
        <p:spPr>
          <a:xfrm>
            <a:off x="2206752" y="5612989"/>
            <a:ext cx="8137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数据来源：</a:t>
            </a:r>
            <a:r>
              <a:rPr kumimoji="1" lang="en" altLang="zh-CN" dirty="0"/>
              <a:t>https://w3techs.com/technologies/overview/</a:t>
            </a:r>
            <a:r>
              <a:rPr kumimoji="1" lang="en" altLang="zh-CN" dirty="0" err="1"/>
              <a:t>programming_language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55464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C7B53C-E22F-9BB4-9D05-7A676A60C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3432" y="2876677"/>
            <a:ext cx="8647176" cy="1325563"/>
          </a:xfrm>
        </p:spPr>
        <p:txBody>
          <a:bodyPr/>
          <a:lstStyle/>
          <a:p>
            <a:r>
              <a:rPr kumimoji="1" lang="en-US" altLang="zh-CN" dirty="0"/>
              <a:t>WordPress</a:t>
            </a:r>
            <a:r>
              <a:rPr kumimoji="1" lang="zh-CN" altLang="en-US" dirty="0"/>
              <a:t> 是世界上最好的 </a:t>
            </a:r>
            <a:r>
              <a:rPr kumimoji="1" lang="en-US" altLang="zh-CN" dirty="0"/>
              <a:t>CMS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8619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8BA0D9-EF42-23AF-5153-2CE0BC7BE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5478313-B116-CA42-53FF-2D79B62F8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A498783-5E00-A122-2B36-694C18305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405" y="531950"/>
            <a:ext cx="5436187" cy="523818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498FB5D-3B2A-A910-E92A-964206A10C42}"/>
              </a:ext>
            </a:extLst>
          </p:cNvPr>
          <p:cNvSpPr txBox="1"/>
          <p:nvPr/>
        </p:nvSpPr>
        <p:spPr>
          <a:xfrm>
            <a:off x="2048256" y="5788880"/>
            <a:ext cx="7919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数据来源：</a:t>
            </a:r>
            <a:r>
              <a:rPr kumimoji="1" lang="en" altLang="zh-CN" dirty="0"/>
              <a:t>https://w3techs.com/technologies/overview/</a:t>
            </a:r>
            <a:r>
              <a:rPr kumimoji="1" lang="en" altLang="zh-CN" dirty="0" err="1"/>
              <a:t>content_management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97504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40D56E-5BFF-F395-4BD5-0B02FCFF8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WordPress</a:t>
            </a:r>
            <a:r>
              <a:rPr kumimoji="1" lang="zh-CN" altLang="en-US" dirty="0"/>
              <a:t> 是经历周期验证的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B59F78A-1765-1277-411A-F6C58B3BF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60246"/>
            <a:ext cx="8500872" cy="456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60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D958DA-EB91-6317-11FB-A49EAB741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WordPress</a:t>
            </a:r>
            <a:r>
              <a:rPr kumimoji="1" lang="zh-CN" altLang="en-US" dirty="0"/>
              <a:t> 是开源的！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6BA7020-78FC-CB02-5A85-5F8C63CFB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572" y="1357199"/>
            <a:ext cx="9134856" cy="513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50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D9B49B-2E43-DCC1-1595-5CF66887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开源的插件</a:t>
            </a:r>
            <a:r>
              <a:rPr kumimoji="1" lang="en-US" altLang="zh-CN" dirty="0"/>
              <a:t>/</a:t>
            </a:r>
            <a:r>
              <a:rPr kumimoji="1" lang="zh-CN" altLang="en-US" dirty="0"/>
              <a:t>主题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32405FF-320B-7CCD-09E9-8E13023A1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825625"/>
            <a:ext cx="7772400" cy="534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71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18032E-72F5-5737-8B25-7A7DDEFCD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WordPress</a:t>
            </a:r>
            <a:r>
              <a:rPr kumimoji="1" lang="zh-CN" altLang="en-US" dirty="0"/>
              <a:t> 的生态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8BC583-9682-473A-5789-4E0E71B10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6BCD59F-7510-E0D3-44E8-3C612B422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4401" y="1690688"/>
            <a:ext cx="7772400" cy="421761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C0086E3-019C-5258-63D7-E52BDDE35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637487"/>
            <a:ext cx="7772400" cy="432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077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37ef33ad-325e-480b-bfea-46684073dd51"/>
  <p:tag name="COMMONDATA" val="eyJoZGlkIjoiOGU3NzUzOGI1MzE5NDVhYzhlYTAxN2E5YWM2ZDEzN2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240</Words>
  <Application>Microsoft Macintosh PowerPoint</Application>
  <PresentationFormat>宽屏</PresentationFormat>
  <Paragraphs>43</Paragraphs>
  <Slides>18</Slides>
  <Notes>6</Notes>
  <HiddenSlides>4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4" baseType="lpstr">
      <vt:lpstr>阿里巴巴普惠体 R</vt:lpstr>
      <vt:lpstr>等线</vt:lpstr>
      <vt:lpstr>黑体</vt:lpstr>
      <vt:lpstr>Arial</vt:lpstr>
      <vt:lpstr>Calibri</vt:lpstr>
      <vt:lpstr>Office 主题​​</vt:lpstr>
      <vt:lpstr>为什么说WordPress是世界上最好的CMS？</vt:lpstr>
      <vt:lpstr>PowerPoint 演示文稿</vt:lpstr>
      <vt:lpstr>PowerPoint 演示文稿</vt:lpstr>
      <vt:lpstr>WordPress 是世界上最好的 CMS</vt:lpstr>
      <vt:lpstr>PowerPoint 演示文稿</vt:lpstr>
      <vt:lpstr>WordPress 是经历周期验证的</vt:lpstr>
      <vt:lpstr>WordPress 是开源的！</vt:lpstr>
      <vt:lpstr>开源的插件/主题</vt:lpstr>
      <vt:lpstr>WordPress 的生态</vt:lpstr>
      <vt:lpstr>WordPress 的生态</vt:lpstr>
      <vt:lpstr>PowerPoint 演示文稿</vt:lpstr>
      <vt:lpstr>WordPress 的生态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第七届中国开源年会 通用PPT模板</dc:title>
  <dc:creator>Teatee Grace</dc:creator>
  <cp:lastModifiedBy>白宦成</cp:lastModifiedBy>
  <cp:revision>97</cp:revision>
  <dcterms:created xsi:type="dcterms:W3CDTF">2022-06-28T09:26:00Z</dcterms:created>
  <dcterms:modified xsi:type="dcterms:W3CDTF">2023-10-29T00:48:44Z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C8A33F8E81B9421595D2527E982A8F26_13</vt:lpwstr>
  </property>
  <property fmtid="{D5CDD505-2E9C-101B-9397-08002B2CF9AE}" pid="3" name="KSOProductBuildVer">
    <vt:lpwstr>2052-11.1.0.12155</vt:lpwstr>
  </property>
</Properties>
</file>