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4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11"/>
  </p:notesMasterIdLst>
  <p:sldIdLst>
    <p:sldId id="260" r:id="rId3"/>
    <p:sldId id="846" r:id="rId4"/>
    <p:sldId id="852" r:id="rId5"/>
    <p:sldId id="853" r:id="rId6"/>
    <p:sldId id="854" r:id="rId7"/>
    <p:sldId id="855" r:id="rId8"/>
    <p:sldId id="856" r:id="rId9"/>
    <p:sldId id="849" r:id="rId10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FE6"/>
    <a:srgbClr val="445185"/>
    <a:srgbClr val="A5D7F2"/>
    <a:srgbClr val="FFE5CB"/>
    <a:srgbClr val="6EAAC6"/>
    <a:srgbClr val="5AB0D8"/>
    <a:srgbClr val="36A9E3"/>
    <a:srgbClr val="B7DFF4"/>
    <a:srgbClr val="3B87B0"/>
    <a:srgbClr val="FFF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D6DED5-45B9-4871-AB86-E485B9FEEC72}" v="167" dt="2023-10-26T10:10:46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8" autoAdjust="0"/>
    <p:restoredTop sz="70353" autoAdjust="0"/>
  </p:normalViewPr>
  <p:slideViewPr>
    <p:cSldViewPr snapToGrid="0">
      <p:cViewPr varScale="1">
        <p:scale>
          <a:sx n="57" d="100"/>
          <a:sy n="57" d="100"/>
        </p:scale>
        <p:origin x="269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 Ted" userId="a3d4e5d47de765af" providerId="LiveId" clId="{5DD6DED5-45B9-4871-AB86-E485B9FEEC72}"/>
    <pc:docChg chg="undo redo custSel modSld">
      <pc:chgData name="Liu Ted" userId="a3d4e5d47de765af" providerId="LiveId" clId="{5DD6DED5-45B9-4871-AB86-E485B9FEEC72}" dt="2023-10-26T10:26:23.289" v="73" actId="20577"/>
      <pc:docMkLst>
        <pc:docMk/>
      </pc:docMkLst>
      <pc:sldChg chg="modSp mod">
        <pc:chgData name="Liu Ted" userId="a3d4e5d47de765af" providerId="LiveId" clId="{5DD6DED5-45B9-4871-AB86-E485B9FEEC72}" dt="2023-10-26T10:25:45.520" v="58" actId="1076"/>
        <pc:sldMkLst>
          <pc:docMk/>
          <pc:sldMk cId="0" sldId="846"/>
        </pc:sldMkLst>
        <pc:spChg chg="mod">
          <ac:chgData name="Liu Ted" userId="a3d4e5d47de765af" providerId="LiveId" clId="{5DD6DED5-45B9-4871-AB86-E485B9FEEC72}" dt="2023-10-26T10:25:45.520" v="58" actId="1076"/>
          <ac:spMkLst>
            <pc:docMk/>
            <pc:sldMk cId="0" sldId="846"/>
            <ac:spMk id="3" creationId="{00000000-0000-0000-0000-000000000000}"/>
          </ac:spMkLst>
        </pc:spChg>
      </pc:sldChg>
      <pc:sldChg chg="modSp mod">
        <pc:chgData name="Liu Ted" userId="a3d4e5d47de765af" providerId="LiveId" clId="{5DD6DED5-45B9-4871-AB86-E485B9FEEC72}" dt="2023-10-26T10:26:09.426" v="71" actId="1076"/>
        <pc:sldMkLst>
          <pc:docMk/>
          <pc:sldMk cId="1118904747" sldId="852"/>
        </pc:sldMkLst>
        <pc:spChg chg="mod">
          <ac:chgData name="Liu Ted" userId="a3d4e5d47de765af" providerId="LiveId" clId="{5DD6DED5-45B9-4871-AB86-E485B9FEEC72}" dt="2023-10-26T10:26:09.426" v="71" actId="1076"/>
          <ac:spMkLst>
            <pc:docMk/>
            <pc:sldMk cId="1118904747" sldId="852"/>
            <ac:spMk id="3" creationId="{00000000-0000-0000-0000-000000000000}"/>
          </ac:spMkLst>
        </pc:spChg>
      </pc:sldChg>
      <pc:sldChg chg="modSp mod modNotesTx">
        <pc:chgData name="Liu Ted" userId="a3d4e5d47de765af" providerId="LiveId" clId="{5DD6DED5-45B9-4871-AB86-E485B9FEEC72}" dt="2023-10-26T10:26:23.289" v="73" actId="20577"/>
        <pc:sldMkLst>
          <pc:docMk/>
          <pc:sldMk cId="4281595403" sldId="853"/>
        </pc:sldMkLst>
        <pc:spChg chg="mod">
          <ac:chgData name="Liu Ted" userId="a3d4e5d47de765af" providerId="LiveId" clId="{5DD6DED5-45B9-4871-AB86-E485B9FEEC72}" dt="2023-10-26T10:26:23.289" v="73" actId="20577"/>
          <ac:spMkLst>
            <pc:docMk/>
            <pc:sldMk cId="4281595403" sldId="853"/>
            <ac:spMk id="3" creationId="{00000000-0000-0000-0000-000000000000}"/>
          </ac:spMkLst>
        </pc:spChg>
      </pc:sldChg>
      <pc:sldChg chg="modSp mod modNotesTx">
        <pc:chgData name="Liu Ted" userId="a3d4e5d47de765af" providerId="LiveId" clId="{5DD6DED5-45B9-4871-AB86-E485B9FEEC72}" dt="2023-10-26T10:21:00.397" v="37" actId="14100"/>
        <pc:sldMkLst>
          <pc:docMk/>
          <pc:sldMk cId="1130007819" sldId="854"/>
        </pc:sldMkLst>
        <pc:spChg chg="mod">
          <ac:chgData name="Liu Ted" userId="a3d4e5d47de765af" providerId="LiveId" clId="{5DD6DED5-45B9-4871-AB86-E485B9FEEC72}" dt="2023-10-26T10:21:00.397" v="37" actId="14100"/>
          <ac:spMkLst>
            <pc:docMk/>
            <pc:sldMk cId="1130007819" sldId="854"/>
            <ac:spMk id="3" creationId="{00000000-0000-0000-0000-000000000000}"/>
          </ac:spMkLst>
        </pc:spChg>
      </pc:sldChg>
      <pc:sldChg chg="modSp mod modNotesTx">
        <pc:chgData name="Liu Ted" userId="a3d4e5d47de765af" providerId="LiveId" clId="{5DD6DED5-45B9-4871-AB86-E485B9FEEC72}" dt="2023-10-26T10:22:04.308" v="44" actId="207"/>
        <pc:sldMkLst>
          <pc:docMk/>
          <pc:sldMk cId="62704778" sldId="855"/>
        </pc:sldMkLst>
        <pc:spChg chg="mod">
          <ac:chgData name="Liu Ted" userId="a3d4e5d47de765af" providerId="LiveId" clId="{5DD6DED5-45B9-4871-AB86-E485B9FEEC72}" dt="2023-10-26T10:22:04.308" v="44" actId="207"/>
          <ac:spMkLst>
            <pc:docMk/>
            <pc:sldMk cId="62704778" sldId="855"/>
            <ac:spMk id="3" creationId="{00000000-0000-0000-0000-000000000000}"/>
          </ac:spMkLst>
        </pc:spChg>
      </pc:sldChg>
      <pc:sldChg chg="modSp mod">
        <pc:chgData name="Liu Ted" userId="a3d4e5d47de765af" providerId="LiveId" clId="{5DD6DED5-45B9-4871-AB86-E485B9FEEC72}" dt="2023-10-26T10:21:49.216" v="42" actId="207"/>
        <pc:sldMkLst>
          <pc:docMk/>
          <pc:sldMk cId="1154782804" sldId="856"/>
        </pc:sldMkLst>
        <pc:spChg chg="mod">
          <ac:chgData name="Liu Ted" userId="a3d4e5d47de765af" providerId="LiveId" clId="{5DD6DED5-45B9-4871-AB86-E485B9FEEC72}" dt="2023-10-26T10:21:49.216" v="42" actId="207"/>
          <ac:spMkLst>
            <pc:docMk/>
            <pc:sldMk cId="1154782804" sldId="856"/>
            <ac:spMk id="3" creationId="{00000000-0000-0000-0000-000000000000}"/>
          </ac:spMkLst>
        </pc:spChg>
      </pc:sldChg>
    </pc:docChg>
  </pc:docChgLst>
  <pc:docChgLst>
    <pc:chgData name="Ted Liu" userId="a3d4e5d47de765af" providerId="LiveId" clId="{5DD6DED5-45B9-4871-AB86-E485B9FEEC72}"/>
    <pc:docChg chg="undo custSel addSld delSld modSld addMainMaster delMainMaster modMainMaster">
      <pc:chgData name="Ted Liu" userId="a3d4e5d47de765af" providerId="LiveId" clId="{5DD6DED5-45B9-4871-AB86-E485B9FEEC72}" dt="2023-10-26T10:12:23.799" v="310" actId="478"/>
      <pc:docMkLst>
        <pc:docMk/>
      </pc:docMkLst>
      <pc:sldChg chg="addSp delSp modSp add del mod">
        <pc:chgData name="Ted Liu" userId="a3d4e5d47de765af" providerId="LiveId" clId="{5DD6DED5-45B9-4871-AB86-E485B9FEEC72}" dt="2023-10-26T10:12:00.469" v="309"/>
        <pc:sldMkLst>
          <pc:docMk/>
          <pc:sldMk cId="3905971333" sldId="256"/>
        </pc:sldMkLst>
        <pc:graphicFrameChg chg="add del mod">
          <ac:chgData name="Ted Liu" userId="a3d4e5d47de765af" providerId="LiveId" clId="{5DD6DED5-45B9-4871-AB86-E485B9FEEC72}" dt="2023-10-26T10:11:59.731" v="308" actId="1076"/>
          <ac:graphicFrameMkLst>
            <pc:docMk/>
            <pc:sldMk cId="3905971333" sldId="256"/>
            <ac:graphicFrameMk id="2" creationId="{FDCC7F09-4AE7-C841-8ED1-6F6AD551A19D}"/>
          </ac:graphicFrameMkLst>
        </pc:graphicFrameChg>
      </pc:sldChg>
      <pc:sldChg chg="addSp delSp modSp mod modNotesTx">
        <pc:chgData name="Ted Liu" userId="a3d4e5d47de765af" providerId="LiveId" clId="{5DD6DED5-45B9-4871-AB86-E485B9FEEC72}" dt="2023-10-26T07:35:59.864" v="114" actId="478"/>
        <pc:sldMkLst>
          <pc:docMk/>
          <pc:sldMk cId="451793072" sldId="260"/>
        </pc:sldMkLst>
        <pc:spChg chg="mod">
          <ac:chgData name="Ted Liu" userId="a3d4e5d47de765af" providerId="LiveId" clId="{5DD6DED5-45B9-4871-AB86-E485B9FEEC72}" dt="2023-10-26T06:59:55.704" v="12" actId="164"/>
          <ac:spMkLst>
            <pc:docMk/>
            <pc:sldMk cId="451793072" sldId="260"/>
            <ac:spMk id="2" creationId="{33B9CCC2-1A7C-ECC6-5AB3-11F9E9F61971}"/>
          </ac:spMkLst>
        </pc:spChg>
        <pc:spChg chg="mod">
          <ac:chgData name="Ted Liu" userId="a3d4e5d47de765af" providerId="LiveId" clId="{5DD6DED5-45B9-4871-AB86-E485B9FEEC72}" dt="2023-10-26T07:03:42.088" v="35" actId="2710"/>
          <ac:spMkLst>
            <pc:docMk/>
            <pc:sldMk cId="451793072" sldId="260"/>
            <ac:spMk id="4" creationId="{3703E659-3D6B-0468-B64D-CB58FBA6F3D8}"/>
          </ac:spMkLst>
        </pc:spChg>
        <pc:spChg chg="mod">
          <ac:chgData name="Ted Liu" userId="a3d4e5d47de765af" providerId="LiveId" clId="{5DD6DED5-45B9-4871-AB86-E485B9FEEC72}" dt="2023-10-26T07:06:18.380" v="63" actId="1076"/>
          <ac:spMkLst>
            <pc:docMk/>
            <pc:sldMk cId="451793072" sldId="260"/>
            <ac:spMk id="5" creationId="{C0CAC31C-24DC-7CEE-0EEE-ABC94497C227}"/>
          </ac:spMkLst>
        </pc:spChg>
        <pc:spChg chg="mod">
          <ac:chgData name="Ted Liu" userId="a3d4e5d47de765af" providerId="LiveId" clId="{5DD6DED5-45B9-4871-AB86-E485B9FEEC72}" dt="2023-10-26T07:03:50.476" v="36" actId="2710"/>
          <ac:spMkLst>
            <pc:docMk/>
            <pc:sldMk cId="451793072" sldId="260"/>
            <ac:spMk id="6" creationId="{AFCB6CD3-76EB-30ED-0F25-6869FDF6BE55}"/>
          </ac:spMkLst>
        </pc:spChg>
        <pc:spChg chg="mod">
          <ac:chgData name="Ted Liu" userId="a3d4e5d47de765af" providerId="LiveId" clId="{5DD6DED5-45B9-4871-AB86-E485B9FEEC72}" dt="2023-10-26T07:01:27.169" v="24" actId="14100"/>
          <ac:spMkLst>
            <pc:docMk/>
            <pc:sldMk cId="451793072" sldId="260"/>
            <ac:spMk id="10" creationId="{1E7609BB-8BF1-9189-8858-431F2F85B1D3}"/>
          </ac:spMkLst>
        </pc:spChg>
        <pc:spChg chg="mod">
          <ac:chgData name="Ted Liu" userId="a3d4e5d47de765af" providerId="LiveId" clId="{5DD6DED5-45B9-4871-AB86-E485B9FEEC72}" dt="2023-10-26T07:03:58.288" v="37" actId="2710"/>
          <ac:spMkLst>
            <pc:docMk/>
            <pc:sldMk cId="451793072" sldId="260"/>
            <ac:spMk id="11" creationId="{DD4610E1-E6E2-4F17-1AA0-C13FFD2E5166}"/>
          </ac:spMkLst>
        </pc:spChg>
        <pc:spChg chg="mod">
          <ac:chgData name="Ted Liu" userId="a3d4e5d47de765af" providerId="LiveId" clId="{5DD6DED5-45B9-4871-AB86-E485B9FEEC72}" dt="2023-10-26T07:01:55.561" v="26" actId="1076"/>
          <ac:spMkLst>
            <pc:docMk/>
            <pc:sldMk cId="451793072" sldId="260"/>
            <ac:spMk id="14" creationId="{6E938B4C-FA33-4D36-1927-96263EE8B956}"/>
          </ac:spMkLst>
        </pc:spChg>
        <pc:spChg chg="mod">
          <ac:chgData name="Ted Liu" userId="a3d4e5d47de765af" providerId="LiveId" clId="{5DD6DED5-45B9-4871-AB86-E485B9FEEC72}" dt="2023-10-26T07:04:04.778" v="38" actId="2710"/>
          <ac:spMkLst>
            <pc:docMk/>
            <pc:sldMk cId="451793072" sldId="260"/>
            <ac:spMk id="15" creationId="{8237AA66-97E2-1088-EEF6-711A91486331}"/>
          </ac:spMkLst>
        </pc:spChg>
        <pc:spChg chg="mod">
          <ac:chgData name="Ted Liu" userId="a3d4e5d47de765af" providerId="LiveId" clId="{5DD6DED5-45B9-4871-AB86-E485B9FEEC72}" dt="2023-10-26T07:02:38.221" v="28" actId="164"/>
          <ac:spMkLst>
            <pc:docMk/>
            <pc:sldMk cId="451793072" sldId="260"/>
            <ac:spMk id="16" creationId="{F1E1FE8F-D269-800B-170C-D474CFFB5D84}"/>
          </ac:spMkLst>
        </pc:spChg>
        <pc:spChg chg="mod">
          <ac:chgData name="Ted Liu" userId="a3d4e5d47de765af" providerId="LiveId" clId="{5DD6DED5-45B9-4871-AB86-E485B9FEEC72}" dt="2023-10-26T07:04:11.505" v="39" actId="2710"/>
          <ac:spMkLst>
            <pc:docMk/>
            <pc:sldMk cId="451793072" sldId="260"/>
            <ac:spMk id="18" creationId="{C80F9BF9-E055-8D88-13FD-267EC37ED499}"/>
          </ac:spMkLst>
        </pc:spChg>
        <pc:spChg chg="mod">
          <ac:chgData name="Ted Liu" userId="a3d4e5d47de765af" providerId="LiveId" clId="{5DD6DED5-45B9-4871-AB86-E485B9FEEC72}" dt="2023-10-26T07:05:33.096" v="47" actId="1076"/>
          <ac:spMkLst>
            <pc:docMk/>
            <pc:sldMk cId="451793072" sldId="260"/>
            <ac:spMk id="25" creationId="{00000000-0000-0000-0000-000000000000}"/>
          </ac:spMkLst>
        </pc:spChg>
        <pc:grpChg chg="add mod">
          <ac:chgData name="Ted Liu" userId="a3d4e5d47de765af" providerId="LiveId" clId="{5DD6DED5-45B9-4871-AB86-E485B9FEEC72}" dt="2023-10-26T07:06:00.409" v="61" actId="1076"/>
          <ac:grpSpMkLst>
            <pc:docMk/>
            <pc:sldMk cId="451793072" sldId="260"/>
            <ac:grpSpMk id="3" creationId="{990E78A9-A470-CC96-F2DB-017A87C57AA2}"/>
          </ac:grpSpMkLst>
        </pc:grpChg>
        <pc:grpChg chg="add mod">
          <ac:chgData name="Ted Liu" userId="a3d4e5d47de765af" providerId="LiveId" clId="{5DD6DED5-45B9-4871-AB86-E485B9FEEC72}" dt="2023-10-26T07:06:05.680" v="62" actId="1076"/>
          <ac:grpSpMkLst>
            <pc:docMk/>
            <pc:sldMk cId="451793072" sldId="260"/>
            <ac:grpSpMk id="7" creationId="{19B08E1D-F474-6608-01C5-052EE541D151}"/>
          </ac:grpSpMkLst>
        </pc:grpChg>
        <pc:grpChg chg="add mod">
          <ac:chgData name="Ted Liu" userId="a3d4e5d47de765af" providerId="LiveId" clId="{5DD6DED5-45B9-4871-AB86-E485B9FEEC72}" dt="2023-10-26T07:04:56.426" v="43" actId="1076"/>
          <ac:grpSpMkLst>
            <pc:docMk/>
            <pc:sldMk cId="451793072" sldId="260"/>
            <ac:grpSpMk id="8" creationId="{6C3AC463-C9DE-4F9C-6ECC-CB71116A14F0}"/>
          </ac:grpSpMkLst>
        </pc:grpChg>
        <pc:grpChg chg="add mod">
          <ac:chgData name="Ted Liu" userId="a3d4e5d47de765af" providerId="LiveId" clId="{5DD6DED5-45B9-4871-AB86-E485B9FEEC72}" dt="2023-10-26T07:04:52.682" v="42" actId="1076"/>
          <ac:grpSpMkLst>
            <pc:docMk/>
            <pc:sldMk cId="451793072" sldId="260"/>
            <ac:grpSpMk id="9" creationId="{25C7994C-2CCC-5DCB-4580-FACF353472A6}"/>
          </ac:grpSpMkLst>
        </pc:grpChg>
        <pc:grpChg chg="add mod">
          <ac:chgData name="Ted Liu" userId="a3d4e5d47de765af" providerId="LiveId" clId="{5DD6DED5-45B9-4871-AB86-E485B9FEEC72}" dt="2023-10-26T07:04:39.867" v="40" actId="1076"/>
          <ac:grpSpMkLst>
            <pc:docMk/>
            <pc:sldMk cId="451793072" sldId="260"/>
            <ac:grpSpMk id="12" creationId="{6F0C5C0C-ED6D-ECC8-D66B-94CFE53DF4D8}"/>
          </ac:grpSpMkLst>
        </pc:grpChg>
        <pc:graphicFrameChg chg="add del">
          <ac:chgData name="Ted Liu" userId="a3d4e5d47de765af" providerId="LiveId" clId="{5DD6DED5-45B9-4871-AB86-E485B9FEEC72}" dt="2023-10-26T07:35:59.864" v="114" actId="478"/>
          <ac:graphicFrameMkLst>
            <pc:docMk/>
            <pc:sldMk cId="451793072" sldId="260"/>
            <ac:graphicFrameMk id="13" creationId="{693BA29C-1884-91AE-8210-6015ED9FB4BC}"/>
          </ac:graphicFrameMkLst>
        </pc:graphicFrameChg>
      </pc:sldChg>
      <pc:sldChg chg="addSp delSp modSp mod modAnim">
        <pc:chgData name="Ted Liu" userId="a3d4e5d47de765af" providerId="LiveId" clId="{5DD6DED5-45B9-4871-AB86-E485B9FEEC72}" dt="2023-10-26T08:55:09.728" v="287" actId="21"/>
        <pc:sldMkLst>
          <pc:docMk/>
          <pc:sldMk cId="0" sldId="846"/>
        </pc:sldMkLst>
        <pc:spChg chg="mod">
          <ac:chgData name="Ted Liu" userId="a3d4e5d47de765af" providerId="LiveId" clId="{5DD6DED5-45B9-4871-AB86-E485B9FEEC72}" dt="2023-10-26T08:01:21.493" v="261" actId="21"/>
          <ac:spMkLst>
            <pc:docMk/>
            <pc:sldMk cId="0" sldId="846"/>
            <ac:spMk id="3" creationId="{00000000-0000-0000-0000-000000000000}"/>
          </ac:spMkLst>
        </pc:spChg>
        <pc:spChg chg="mod">
          <ac:chgData name="Ted Liu" userId="a3d4e5d47de765af" providerId="LiveId" clId="{5DD6DED5-45B9-4871-AB86-E485B9FEEC72}" dt="2023-10-26T07:58:52.307" v="205" actId="1038"/>
          <ac:spMkLst>
            <pc:docMk/>
            <pc:sldMk cId="0" sldId="846"/>
            <ac:spMk id="23" creationId="{00000000-0000-0000-0000-000000000000}"/>
          </ac:spMkLst>
        </pc:spChg>
        <pc:graphicFrameChg chg="add del mod">
          <ac:chgData name="Ted Liu" userId="a3d4e5d47de765af" providerId="LiveId" clId="{5DD6DED5-45B9-4871-AB86-E485B9FEEC72}" dt="2023-10-26T08:55:09.728" v="287" actId="21"/>
          <ac:graphicFrameMkLst>
            <pc:docMk/>
            <pc:sldMk cId="0" sldId="846"/>
            <ac:graphicFrameMk id="2" creationId="{7F50B85E-F2D5-D43B-6062-67EB855F75FD}"/>
          </ac:graphicFrameMkLst>
        </pc:graphicFrameChg>
      </pc:sldChg>
      <pc:sldChg chg="del">
        <pc:chgData name="Ted Liu" userId="a3d4e5d47de765af" providerId="LiveId" clId="{5DD6DED5-45B9-4871-AB86-E485B9FEEC72}" dt="2023-10-26T07:17:29.365" v="102"/>
        <pc:sldMkLst>
          <pc:docMk/>
          <pc:sldMk cId="3136716849" sldId="847"/>
        </pc:sldMkLst>
      </pc:sldChg>
      <pc:sldChg chg="modSp del mod">
        <pc:chgData name="Ted Liu" userId="a3d4e5d47de765af" providerId="LiveId" clId="{5DD6DED5-45B9-4871-AB86-E485B9FEEC72}" dt="2023-10-26T08:02:02" v="264" actId="47"/>
        <pc:sldMkLst>
          <pc:docMk/>
          <pc:sldMk cId="3288320633" sldId="847"/>
        </pc:sldMkLst>
        <pc:spChg chg="mod">
          <ac:chgData name="Ted Liu" userId="a3d4e5d47de765af" providerId="LiveId" clId="{5DD6DED5-45B9-4871-AB86-E485B9FEEC72}" dt="2023-10-26T07:51:49.996" v="163" actId="113"/>
          <ac:spMkLst>
            <pc:docMk/>
            <pc:sldMk cId="3288320633" sldId="847"/>
            <ac:spMk id="3" creationId="{00000000-0000-0000-0000-000000000000}"/>
          </ac:spMkLst>
        </pc:spChg>
      </pc:sldChg>
      <pc:sldChg chg="modSp del mod">
        <pc:chgData name="Ted Liu" userId="a3d4e5d47de765af" providerId="LiveId" clId="{5DD6DED5-45B9-4871-AB86-E485B9FEEC72}" dt="2023-10-26T07:52:28.636" v="170" actId="47"/>
        <pc:sldMkLst>
          <pc:docMk/>
          <pc:sldMk cId="70239155" sldId="848"/>
        </pc:sldMkLst>
        <pc:spChg chg="mod">
          <ac:chgData name="Ted Liu" userId="a3d4e5d47de765af" providerId="LiveId" clId="{5DD6DED5-45B9-4871-AB86-E485B9FEEC72}" dt="2023-10-26T07:52:12.355" v="169" actId="20577"/>
          <ac:spMkLst>
            <pc:docMk/>
            <pc:sldMk cId="70239155" sldId="848"/>
            <ac:spMk id="3" creationId="{00000000-0000-0000-0000-000000000000}"/>
          </ac:spMkLst>
        </pc:spChg>
      </pc:sldChg>
      <pc:sldChg chg="add del setBg">
        <pc:chgData name="Ted Liu" userId="a3d4e5d47de765af" providerId="LiveId" clId="{5DD6DED5-45B9-4871-AB86-E485B9FEEC72}" dt="2023-10-26T07:22:08.607" v="105" actId="47"/>
        <pc:sldMkLst>
          <pc:docMk/>
          <pc:sldMk cId="934927050" sldId="848"/>
        </pc:sldMkLst>
      </pc:sldChg>
      <pc:sldChg chg="modSp del mod modNotesTx">
        <pc:chgData name="Ted Liu" userId="a3d4e5d47de765af" providerId="LiveId" clId="{5DD6DED5-45B9-4871-AB86-E485B9FEEC72}" dt="2023-10-26T08:02:02" v="264" actId="47"/>
        <pc:sldMkLst>
          <pc:docMk/>
          <pc:sldMk cId="4089052088" sldId="849"/>
        </pc:sldMkLst>
        <pc:spChg chg="mod">
          <ac:chgData name="Ted Liu" userId="a3d4e5d47de765af" providerId="LiveId" clId="{5DD6DED5-45B9-4871-AB86-E485B9FEEC72}" dt="2023-10-26T07:52:34.386" v="171" actId="113"/>
          <ac:spMkLst>
            <pc:docMk/>
            <pc:sldMk cId="4089052088" sldId="849"/>
            <ac:spMk id="3" creationId="{00000000-0000-0000-0000-000000000000}"/>
          </ac:spMkLst>
        </pc:spChg>
      </pc:sldChg>
      <pc:sldChg chg="modSp del mod modNotesTx">
        <pc:chgData name="Ted Liu" userId="a3d4e5d47de765af" providerId="LiveId" clId="{5DD6DED5-45B9-4871-AB86-E485B9FEEC72}" dt="2023-10-26T08:02:02" v="264" actId="47"/>
        <pc:sldMkLst>
          <pc:docMk/>
          <pc:sldMk cId="2298767866" sldId="850"/>
        </pc:sldMkLst>
        <pc:spChg chg="mod">
          <ac:chgData name="Ted Liu" userId="a3d4e5d47de765af" providerId="LiveId" clId="{5DD6DED5-45B9-4871-AB86-E485B9FEEC72}" dt="2023-10-26T07:52:42.459" v="172" actId="113"/>
          <ac:spMkLst>
            <pc:docMk/>
            <pc:sldMk cId="2298767866" sldId="850"/>
            <ac:spMk id="3" creationId="{00000000-0000-0000-0000-000000000000}"/>
          </ac:spMkLst>
        </pc:spChg>
      </pc:sldChg>
      <pc:sldChg chg="modSp del mod modNotesTx">
        <pc:chgData name="Ted Liu" userId="a3d4e5d47de765af" providerId="LiveId" clId="{5DD6DED5-45B9-4871-AB86-E485B9FEEC72}" dt="2023-10-26T08:02:02" v="264" actId="47"/>
        <pc:sldMkLst>
          <pc:docMk/>
          <pc:sldMk cId="2600401979" sldId="851"/>
        </pc:sldMkLst>
        <pc:spChg chg="mod">
          <ac:chgData name="Ted Liu" userId="a3d4e5d47de765af" providerId="LiveId" clId="{5DD6DED5-45B9-4871-AB86-E485B9FEEC72}" dt="2023-10-26T07:53:04.350" v="174" actId="113"/>
          <ac:spMkLst>
            <pc:docMk/>
            <pc:sldMk cId="2600401979" sldId="851"/>
            <ac:spMk id="3" creationId="{00000000-0000-0000-0000-000000000000}"/>
          </ac:spMkLst>
        </pc:spChg>
      </pc:sldChg>
      <pc:sldChg chg="addSp delSp modSp mod">
        <pc:chgData name="Ted Liu" userId="a3d4e5d47de765af" providerId="LiveId" clId="{5DD6DED5-45B9-4871-AB86-E485B9FEEC72}" dt="2023-10-26T10:12:23.799" v="310" actId="478"/>
        <pc:sldMkLst>
          <pc:docMk/>
          <pc:sldMk cId="1118904747" sldId="852"/>
        </pc:sldMkLst>
        <pc:spChg chg="mod">
          <ac:chgData name="Ted Liu" userId="a3d4e5d47de765af" providerId="LiveId" clId="{5DD6DED5-45B9-4871-AB86-E485B9FEEC72}" dt="2023-10-26T08:02:50.843" v="265" actId="207"/>
          <ac:spMkLst>
            <pc:docMk/>
            <pc:sldMk cId="1118904747" sldId="852"/>
            <ac:spMk id="3" creationId="{00000000-0000-0000-0000-000000000000}"/>
          </ac:spMkLst>
        </pc:spChg>
        <pc:spChg chg="mod">
          <ac:chgData name="Ted Liu" userId="a3d4e5d47de765af" providerId="LiveId" clId="{5DD6DED5-45B9-4871-AB86-E485B9FEEC72}" dt="2023-10-26T08:02:56.676" v="266" actId="6549"/>
          <ac:spMkLst>
            <pc:docMk/>
            <pc:sldMk cId="1118904747" sldId="852"/>
            <ac:spMk id="23" creationId="{00000000-0000-0000-0000-000000000000}"/>
          </ac:spMkLst>
        </pc:spChg>
        <pc:graphicFrameChg chg="add del mod">
          <ac:chgData name="Ted Liu" userId="a3d4e5d47de765af" providerId="LiveId" clId="{5DD6DED5-45B9-4871-AB86-E485B9FEEC72}" dt="2023-10-26T08:59:10.846" v="297" actId="478"/>
          <ac:graphicFrameMkLst>
            <pc:docMk/>
            <pc:sldMk cId="1118904747" sldId="852"/>
            <ac:graphicFrameMk id="2" creationId="{BCF88942-E035-E67F-3781-AFBCBBE45095}"/>
          </ac:graphicFrameMkLst>
        </pc:graphicFrameChg>
        <pc:graphicFrameChg chg="del">
          <ac:chgData name="Ted Liu" userId="a3d4e5d47de765af" providerId="LiveId" clId="{5DD6DED5-45B9-4871-AB86-E485B9FEEC72}" dt="2023-10-26T10:12:23.799" v="310" actId="478"/>
          <ac:graphicFrameMkLst>
            <pc:docMk/>
            <pc:sldMk cId="1118904747" sldId="852"/>
            <ac:graphicFrameMk id="4" creationId="{E854B0EF-BB35-F336-6C6D-AE7DC4C337D9}"/>
          </ac:graphicFrameMkLst>
        </pc:graphicFrameChg>
      </pc:sldChg>
      <pc:sldChg chg="add del setBg">
        <pc:chgData name="Ted Liu" userId="a3d4e5d47de765af" providerId="LiveId" clId="{5DD6DED5-45B9-4871-AB86-E485B9FEEC72}" dt="2023-10-26T08:01:53.014" v="263"/>
        <pc:sldMkLst>
          <pc:docMk/>
          <pc:sldMk cId="3543806341" sldId="852"/>
        </pc:sldMkLst>
      </pc:sldChg>
      <pc:sldChg chg="add del setBg">
        <pc:chgData name="Ted Liu" userId="a3d4e5d47de765af" providerId="LiveId" clId="{5DD6DED5-45B9-4871-AB86-E485B9FEEC72}" dt="2023-10-26T08:03:10.854" v="268"/>
        <pc:sldMkLst>
          <pc:docMk/>
          <pc:sldMk cId="4136209724" sldId="853"/>
        </pc:sldMkLst>
      </pc:sldChg>
      <pc:sldChg chg="modSp mod">
        <pc:chgData name="Ted Liu" userId="a3d4e5d47de765af" providerId="LiveId" clId="{5DD6DED5-45B9-4871-AB86-E485B9FEEC72}" dt="2023-10-26T08:03:39.486" v="270" actId="207"/>
        <pc:sldMkLst>
          <pc:docMk/>
          <pc:sldMk cId="4281595403" sldId="853"/>
        </pc:sldMkLst>
        <pc:spChg chg="mod">
          <ac:chgData name="Ted Liu" userId="a3d4e5d47de765af" providerId="LiveId" clId="{5DD6DED5-45B9-4871-AB86-E485B9FEEC72}" dt="2023-10-26T08:03:39.486" v="270" actId="207"/>
          <ac:spMkLst>
            <pc:docMk/>
            <pc:sldMk cId="4281595403" sldId="853"/>
            <ac:spMk id="3" creationId="{00000000-0000-0000-0000-000000000000}"/>
          </ac:spMkLst>
        </pc:spChg>
      </pc:sldChg>
      <pc:sldChg chg="modSp mod">
        <pc:chgData name="Ted Liu" userId="a3d4e5d47de765af" providerId="LiveId" clId="{5DD6DED5-45B9-4871-AB86-E485B9FEEC72}" dt="2023-10-26T08:04:02.822" v="272" actId="207"/>
        <pc:sldMkLst>
          <pc:docMk/>
          <pc:sldMk cId="1130007819" sldId="854"/>
        </pc:sldMkLst>
        <pc:spChg chg="mod">
          <ac:chgData name="Ted Liu" userId="a3d4e5d47de765af" providerId="LiveId" clId="{5DD6DED5-45B9-4871-AB86-E485B9FEEC72}" dt="2023-10-26T08:04:02.822" v="272" actId="207"/>
          <ac:spMkLst>
            <pc:docMk/>
            <pc:sldMk cId="1130007819" sldId="854"/>
            <ac:spMk id="3" creationId="{00000000-0000-0000-0000-000000000000}"/>
          </ac:spMkLst>
        </pc:spChg>
      </pc:sldChg>
      <pc:sldChg chg="modSp mod">
        <pc:chgData name="Ted Liu" userId="a3d4e5d47de765af" providerId="LiveId" clId="{5DD6DED5-45B9-4871-AB86-E485B9FEEC72}" dt="2023-10-26T08:04:31.381" v="274" actId="207"/>
        <pc:sldMkLst>
          <pc:docMk/>
          <pc:sldMk cId="62704778" sldId="855"/>
        </pc:sldMkLst>
        <pc:spChg chg="mod">
          <ac:chgData name="Ted Liu" userId="a3d4e5d47de765af" providerId="LiveId" clId="{5DD6DED5-45B9-4871-AB86-E485B9FEEC72}" dt="2023-10-26T08:04:31.381" v="274" actId="207"/>
          <ac:spMkLst>
            <pc:docMk/>
            <pc:sldMk cId="62704778" sldId="855"/>
            <ac:spMk id="3" creationId="{00000000-0000-0000-0000-000000000000}"/>
          </ac:spMkLst>
        </pc:spChg>
      </pc:sldChg>
      <pc:sldChg chg="add del setBg">
        <pc:chgData name="Ted Liu" userId="a3d4e5d47de765af" providerId="LiveId" clId="{5DD6DED5-45B9-4871-AB86-E485B9FEEC72}" dt="2023-10-26T08:04:56.844" v="276"/>
        <pc:sldMkLst>
          <pc:docMk/>
          <pc:sldMk cId="870022199" sldId="856"/>
        </pc:sldMkLst>
      </pc:sldChg>
      <pc:sldChg chg="modSp mod">
        <pc:chgData name="Ted Liu" userId="a3d4e5d47de765af" providerId="LiveId" clId="{5DD6DED5-45B9-4871-AB86-E485B9FEEC72}" dt="2023-10-26T08:05:05.114" v="277" actId="207"/>
        <pc:sldMkLst>
          <pc:docMk/>
          <pc:sldMk cId="1154782804" sldId="856"/>
        </pc:sldMkLst>
        <pc:spChg chg="mod">
          <ac:chgData name="Ted Liu" userId="a3d4e5d47de765af" providerId="LiveId" clId="{5DD6DED5-45B9-4871-AB86-E485B9FEEC72}" dt="2023-10-26T08:05:05.114" v="277" actId="207"/>
          <ac:spMkLst>
            <pc:docMk/>
            <pc:sldMk cId="1154782804" sldId="856"/>
            <ac:spMk id="3" creationId="{00000000-0000-0000-0000-000000000000}"/>
          </ac:spMkLst>
        </pc:spChg>
      </pc:sldChg>
      <pc:sldMasterChg chg="replId modSldLayout">
        <pc:chgData name="Ted Liu" userId="a3d4e5d47de765af" providerId="LiveId" clId="{5DD6DED5-45B9-4871-AB86-E485B9FEEC72}" dt="2023-10-26T10:12:00.469" v="309"/>
        <pc:sldMasterMkLst>
          <pc:docMk/>
          <pc:sldMasterMk cId="0" sldId="2147483648"/>
        </pc:sldMasterMkLst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49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50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51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52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53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54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add del addSldLayout delSldLayout">
        <pc:chgData name="Ted Liu" userId="a3d4e5d47de765af" providerId="LiveId" clId="{5DD6DED5-45B9-4871-AB86-E485B9FEEC72}" dt="2023-10-26T10:12:00.469" v="309"/>
        <pc:sldMasterMkLst>
          <pc:docMk/>
          <pc:sldMasterMk cId="2348673374" sldId="2147483648"/>
        </pc:sldMasterMkLst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818881757" sldId="2147483649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3180172411" sldId="2147483650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4163812249" sldId="2147483651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3165363320" sldId="2147483652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3313758816" sldId="2147483653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1336155268" sldId="2147483654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1388980241" sldId="2147483655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1269358894" sldId="2147483656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3237842610" sldId="2147483657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4125082758" sldId="2147483658"/>
          </pc:sldLayoutMkLst>
        </pc:sldLayoutChg>
        <pc:sldLayoutChg chg="add del">
          <pc:chgData name="Ted Liu" userId="a3d4e5d47de765af" providerId="LiveId" clId="{5DD6DED5-45B9-4871-AB86-E485B9FEEC72}" dt="2023-10-26T10:12:00.469" v="309"/>
          <pc:sldLayoutMkLst>
            <pc:docMk/>
            <pc:sldMasterMk cId="2348673374" sldId="2147483648"/>
            <pc:sldLayoutMk cId="151872028" sldId="2147483659"/>
          </pc:sldLayoutMkLst>
        </pc:sldLayoutChg>
      </pc:sldMasterChg>
      <pc:sldMasterChg chg="replId modSldLayout">
        <pc:chgData name="Ted Liu" userId="a3d4e5d47de765af" providerId="LiveId" clId="{5DD6DED5-45B9-4871-AB86-E485B9FEEC72}" dt="2023-10-26T10:12:00.469" v="309"/>
        <pc:sldMasterMkLst>
          <pc:docMk/>
          <pc:sldMasterMk cId="1797578308" sldId="2147483656"/>
        </pc:sldMasterMkLst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1797578308" sldId="2147483656"/>
            <pc:sldLayoutMk cId="2878544766" sldId="2147483657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1797578308" sldId="2147483656"/>
            <pc:sldLayoutMk cId="3788967017" sldId="2147483658"/>
          </pc:sldLayoutMkLst>
        </pc:sldLayoutChg>
        <pc:sldLayoutChg chg="replId">
          <pc:chgData name="Ted Liu" userId="a3d4e5d47de765af" providerId="LiveId" clId="{5DD6DED5-45B9-4871-AB86-E485B9FEEC72}" dt="2023-10-26T10:12:00.469" v="309"/>
          <pc:sldLayoutMkLst>
            <pc:docMk/>
            <pc:sldMasterMk cId="1797578308" sldId="2147483656"/>
            <pc:sldLayoutMk cId="251368882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ffectLst/>
              </a:rPr>
              <a:t>开源出海也是大家一致热切关注的话题。但是：如何才能真正实现开源的国际化，如何招揽与维护海外开发者，包括跨文化交流与团队建设等问题，我们也邀请到了一些具有丰富经验的朋友，大家一起来探讨。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652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单打独斗还是依托基金会？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国际社区运营的打法？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面向国际用户时，该考量哪些因素？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18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如何在全球范围内宣传和推广你的开源项目？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如何与海外开发者有效沟通，特别是考虑到时区和文化差异？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7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如何培训和准备团队面对跨文化交流的挑战？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如何确保团队成员之间的有效沟通和协作？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>
                <a:effectLst/>
              </a:rPr>
              <a:t>如何利用开源社区的力量来促进团队的多样性和包容性？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1ADF-B09C-4EA2-B027-1DD176C9893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19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770630" y="0"/>
            <a:ext cx="842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8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0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514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19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86194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64414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3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4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阿里巴巴普惠体 R" panose="00020600040101010101" charset="-122"/>
                  <a:ea typeface="阿里巴巴普惠体 R" panose="0002060004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470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17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29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463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90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4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6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57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2.png"/><Relationship Id="rId4" Type="http://schemas.openxmlformats.org/officeDocument/2006/relationships/tags" Target="../tags/tag4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10" Type="http://schemas.openxmlformats.org/officeDocument/2006/relationships/image" Target="../media/image2.png"/><Relationship Id="rId4" Type="http://schemas.openxmlformats.org/officeDocument/2006/relationships/tags" Target="../tags/tag48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2.png"/><Relationship Id="rId5" Type="http://schemas.openxmlformats.org/officeDocument/2006/relationships/tags" Target="../tags/tag55.xml"/><Relationship Id="rId10" Type="http://schemas.openxmlformats.org/officeDocument/2006/relationships/image" Target="../media/image8.png"/><Relationship Id="rId4" Type="http://schemas.openxmlformats.org/officeDocument/2006/relationships/tags" Target="../tags/tag5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2.png"/><Relationship Id="rId5" Type="http://schemas.openxmlformats.org/officeDocument/2006/relationships/tags" Target="../tags/tag61.xml"/><Relationship Id="rId10" Type="http://schemas.openxmlformats.org/officeDocument/2006/relationships/image" Target="../media/image8.png"/><Relationship Id="rId4" Type="http://schemas.openxmlformats.org/officeDocument/2006/relationships/tags" Target="../tags/tag60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65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2.png"/><Relationship Id="rId5" Type="http://schemas.openxmlformats.org/officeDocument/2006/relationships/tags" Target="../tags/tag67.xml"/><Relationship Id="rId10" Type="http://schemas.openxmlformats.org/officeDocument/2006/relationships/image" Target="../media/image8.png"/><Relationship Id="rId4" Type="http://schemas.openxmlformats.org/officeDocument/2006/relationships/tags" Target="../tags/tag6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10" Type="http://schemas.openxmlformats.org/officeDocument/2006/relationships/image" Target="../media/image2.png"/><Relationship Id="rId4" Type="http://schemas.openxmlformats.org/officeDocument/2006/relationships/tags" Target="../tags/tag72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16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53542" y="101848"/>
            <a:ext cx="7221801" cy="199863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开源出海</a:t>
            </a:r>
            <a:endParaRPr lang="en-US" altLang="zh-CN" sz="44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从中国出发走向世界</a:t>
            </a:r>
            <a:endParaRPr lang="zh-CN" altLang="en-US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90E78A9-A470-CC96-F2DB-017A87C57AA2}"/>
              </a:ext>
            </a:extLst>
          </p:cNvPr>
          <p:cNvGrpSpPr/>
          <p:nvPr/>
        </p:nvGrpSpPr>
        <p:grpSpPr>
          <a:xfrm>
            <a:off x="939528" y="2533799"/>
            <a:ext cx="1826141" cy="2560748"/>
            <a:chOff x="1157608" y="2842482"/>
            <a:chExt cx="1826141" cy="2560748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3B9CCC2-1A7C-ECC6-5AB3-11F9E9F61971}"/>
                </a:ext>
              </a:extLst>
            </p:cNvPr>
            <p:cNvSpPr/>
            <p:nvPr/>
          </p:nvSpPr>
          <p:spPr>
            <a:xfrm>
              <a:off x="1456976" y="2842482"/>
              <a:ext cx="1227406" cy="1227406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420" b="-12044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703E659-3D6B-0468-B64D-CB58FBA6F3D8}"/>
                </a:ext>
              </a:extLst>
            </p:cNvPr>
            <p:cNvSpPr txBox="1"/>
            <p:nvPr/>
          </p:nvSpPr>
          <p:spPr>
            <a:xfrm>
              <a:off x="1157608" y="4200208"/>
              <a:ext cx="1826141" cy="120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刘天栋</a:t>
              </a:r>
              <a:endPara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开源社联合创始人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ASF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孵化导师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9B08E1D-F474-6608-01C5-052EE541D151}"/>
              </a:ext>
            </a:extLst>
          </p:cNvPr>
          <p:cNvGrpSpPr/>
          <p:nvPr/>
        </p:nvGrpSpPr>
        <p:grpSpPr>
          <a:xfrm>
            <a:off x="3016035" y="2533798"/>
            <a:ext cx="1643399" cy="2560749"/>
            <a:chOff x="3423279" y="2842481"/>
            <a:chExt cx="1643399" cy="2560749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0CAC31C-24DC-7CEE-0EEE-ABC94497C227}"/>
                </a:ext>
              </a:extLst>
            </p:cNvPr>
            <p:cNvSpPr/>
            <p:nvPr/>
          </p:nvSpPr>
          <p:spPr>
            <a:xfrm>
              <a:off x="3656827" y="2842481"/>
              <a:ext cx="1317875" cy="1227406"/>
            </a:xfrm>
            <a:prstGeom prst="ellipse">
              <a:avLst/>
            </a:prstGeom>
            <a:blipFill>
              <a:blip r:embed="rId4"/>
              <a:srcRect/>
              <a:stretch>
                <a:fillRect b="-19984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FCB6CD3-76EB-30ED-0F25-6869FDF6BE55}"/>
                </a:ext>
              </a:extLst>
            </p:cNvPr>
            <p:cNvSpPr txBox="1"/>
            <p:nvPr/>
          </p:nvSpPr>
          <p:spPr>
            <a:xfrm>
              <a:off x="3423279" y="4200208"/>
              <a:ext cx="1643399" cy="120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边思康</a:t>
              </a:r>
              <a:endPara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蚂蚁集团 </a:t>
              </a:r>
              <a:r>
                <a:rPr lang="en" altLang="zh-CN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OSPO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负责人</a:t>
              </a:r>
              <a:endParaRPr lang="zh-CN" altLang="en-US" sz="16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C3AC463-C9DE-4F9C-6ECC-CB71116A14F0}"/>
              </a:ext>
            </a:extLst>
          </p:cNvPr>
          <p:cNvGrpSpPr/>
          <p:nvPr/>
        </p:nvGrpSpPr>
        <p:grpSpPr>
          <a:xfrm>
            <a:off x="4992705" y="2533798"/>
            <a:ext cx="1943481" cy="2560749"/>
            <a:chOff x="5124262" y="2792592"/>
            <a:chExt cx="1943481" cy="2560749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E7609BB-8BF1-9189-8858-431F2F85B1D3}"/>
                </a:ext>
              </a:extLst>
            </p:cNvPr>
            <p:cNvSpPr/>
            <p:nvPr/>
          </p:nvSpPr>
          <p:spPr>
            <a:xfrm>
              <a:off x="5482297" y="2792592"/>
              <a:ext cx="1227406" cy="1227407"/>
            </a:xfrm>
            <a:prstGeom prst="ellipse">
              <a:avLst/>
            </a:prstGeom>
            <a:blipFill>
              <a:blip r:embed="rId5"/>
              <a:srcRect/>
              <a:stretch>
                <a:fillRect t="-15103" b="-28591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D4610E1-E6E2-4F17-1AA0-C13FFD2E5166}"/>
                </a:ext>
              </a:extLst>
            </p:cNvPr>
            <p:cNvSpPr txBox="1"/>
            <p:nvPr/>
          </p:nvSpPr>
          <p:spPr>
            <a:xfrm>
              <a:off x="5124262" y="4150319"/>
              <a:ext cx="1943481" cy="120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陈梓立</a:t>
              </a:r>
              <a:endPara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Apache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软件基金会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孵化导师</a:t>
              </a:r>
              <a:endParaRPr lang="en" altLang="zh-CN" sz="16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5C7994C-2CCC-5DCB-4580-FACF353472A6}"/>
              </a:ext>
            </a:extLst>
          </p:cNvPr>
          <p:cNvGrpSpPr/>
          <p:nvPr/>
        </p:nvGrpSpPr>
        <p:grpSpPr>
          <a:xfrm>
            <a:off x="7175932" y="2533798"/>
            <a:ext cx="2111604" cy="2564096"/>
            <a:chOff x="7096895" y="2768519"/>
            <a:chExt cx="2111604" cy="2564096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E938B4C-FA33-4D36-1927-96263EE8B956}"/>
                </a:ext>
              </a:extLst>
            </p:cNvPr>
            <p:cNvSpPr/>
            <p:nvPr/>
          </p:nvSpPr>
          <p:spPr>
            <a:xfrm>
              <a:off x="7538995" y="2768519"/>
              <a:ext cx="1227406" cy="1227406"/>
            </a:xfrm>
            <a:prstGeom prst="ellipse">
              <a:avLst/>
            </a:prstGeom>
            <a:blipFill>
              <a:blip r:embed="rId6"/>
              <a:srcRect/>
              <a:stretch>
                <a:fillRect t="-6302" b="-43636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237AA66-97E2-1088-EEF6-711A91486331}"/>
                </a:ext>
              </a:extLst>
            </p:cNvPr>
            <p:cNvSpPr txBox="1"/>
            <p:nvPr/>
          </p:nvSpPr>
          <p:spPr>
            <a:xfrm>
              <a:off x="7096895" y="4129593"/>
              <a:ext cx="2111604" cy="120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吴晟</a:t>
              </a:r>
              <a:endPara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" altLang="zh-CN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Apache </a:t>
              </a:r>
              <a:r>
                <a:rPr lang="en" altLang="zh-CN" sz="1600" dirty="0" err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SkyWalking</a:t>
              </a:r>
              <a:endParaRPr lang="e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创始人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F0C5C0C-ED6D-ECC8-D66B-94CFE53DF4D8}"/>
              </a:ext>
            </a:extLst>
          </p:cNvPr>
          <p:cNvGrpSpPr/>
          <p:nvPr/>
        </p:nvGrpSpPr>
        <p:grpSpPr>
          <a:xfrm>
            <a:off x="9778873" y="2535158"/>
            <a:ext cx="1227406" cy="2562736"/>
            <a:chOff x="9355341" y="2768520"/>
            <a:chExt cx="1227406" cy="2562736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1E1FE8F-D269-800B-170C-D474CFFB5D84}"/>
                </a:ext>
              </a:extLst>
            </p:cNvPr>
            <p:cNvSpPr/>
            <p:nvPr/>
          </p:nvSpPr>
          <p:spPr>
            <a:xfrm>
              <a:off x="9355341" y="2768520"/>
              <a:ext cx="1227406" cy="1227406"/>
            </a:xfrm>
            <a:prstGeom prst="ellipse">
              <a:avLst/>
            </a:prstGeom>
            <a:blipFill>
              <a:blip r:embed="rId7"/>
              <a:srcRect/>
              <a:stretch>
                <a:fillRect b="-10000"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80F9BF9-E055-8D88-13FD-267EC37ED499}"/>
                </a:ext>
              </a:extLst>
            </p:cNvPr>
            <p:cNvSpPr txBox="1"/>
            <p:nvPr/>
          </p:nvSpPr>
          <p:spPr>
            <a:xfrm>
              <a:off x="9555310" y="4128234"/>
              <a:ext cx="827471" cy="120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肖涵</a:t>
              </a:r>
              <a:endParaRPr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" altLang="zh-CN" sz="1600" dirty="0" err="1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Jina</a:t>
              </a:r>
              <a:r>
                <a:rPr lang="en" altLang="zh-CN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 AI</a:t>
              </a:r>
            </a:p>
            <a:p>
              <a:pPr algn="ctr">
                <a:lnSpc>
                  <a:spcPct val="150000"/>
                </a:lnSpc>
              </a:pPr>
              <a:r>
                <a:rPr lang="en" altLang="zh-CN" sz="16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CEO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17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34859" y="393050"/>
            <a:ext cx="106978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8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议题（</a:t>
            </a:r>
            <a:r>
              <a:rPr lang="en-US" altLang="zh-CN" sz="4800" b="1" dirty="0">
                <a:solidFill>
                  <a:srgbClr val="4451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10:15-11:00)</a:t>
            </a:r>
            <a:endParaRPr kumimoji="0" lang="zh-CN" altLang="en-US" sz="4800" b="1" u="none" strike="noStrike" kern="120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87707" y="1765271"/>
            <a:ext cx="8128746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为什么要出海？哪些项目该</a:t>
            </a:r>
            <a:r>
              <a:rPr lang="en-US" altLang="zh-CN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不该出海？</a:t>
            </a:r>
            <a:r>
              <a:rPr lang="en-US" altLang="zh-CN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dirty="0">
              <a:solidFill>
                <a:srgbClr val="00B0F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开源项目的国际化策略？</a:t>
            </a:r>
            <a:r>
              <a:rPr lang="en-US" altLang="zh-CN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招揽和维护海外开发者的策略？</a:t>
            </a:r>
            <a:r>
              <a:rPr lang="en-US" altLang="zh-CN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跨文化交流与团队建设？</a:t>
            </a:r>
            <a:r>
              <a:rPr lang="en-US" altLang="zh-CN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Q&amp;A 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min.</a:t>
            </a:r>
            <a:endParaRPr lang="en-US" altLang="zh-CN" b="1" dirty="0">
              <a:solidFill>
                <a:srgbClr val="00B0F0"/>
              </a:solidFill>
              <a:effectLst/>
              <a:latin typeface="微软雅黑" panose="020B0503020204020204" pitchFamily="34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山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rPr>
              <a:t>开源：川流不息、山海相映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34859" y="393050"/>
            <a:ext cx="106978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议题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02245" y="1711347"/>
            <a:ext cx="8296834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为什么要出海？哪些项目该</a:t>
            </a:r>
            <a:r>
              <a:rPr lang="en-US" altLang="zh-CN" sz="3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不该出海？</a:t>
            </a:r>
            <a:r>
              <a:rPr lang="en-US" altLang="zh-CN" sz="39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sz="3900" dirty="0">
              <a:solidFill>
                <a:srgbClr val="00B0F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开源项目的国际化策略？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招揽和维护海外开发者的策略？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跨文化交流与团队建设？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Q&amp;A 5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min.</a:t>
            </a:r>
            <a:endParaRPr lang="en-US" altLang="zh-CN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山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rPr>
              <a:t>开源：川流不息、山海相映</a:t>
            </a:r>
          </a:p>
        </p:txBody>
      </p:sp>
    </p:spTree>
    <p:extLst>
      <p:ext uri="{BB962C8B-B14F-4D97-AF65-F5344CB8AC3E}">
        <p14:creationId xmlns:p14="http://schemas.microsoft.com/office/powerpoint/2010/main" val="11189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34859" y="393050"/>
            <a:ext cx="106978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议题（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10:15-11:00)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46611" y="1825783"/>
            <a:ext cx="7523629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为什么要出海？哪些项目该出海？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开源项目的国际化策略？</a:t>
            </a:r>
            <a:r>
              <a:rPr lang="en-US" altLang="zh-CN" sz="36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sz="36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招揽和维护海外开发者的策略？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跨文化交流与团队建设？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Q&amp;A 5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min.</a:t>
            </a:r>
            <a:endParaRPr lang="en-US" altLang="zh-CN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山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rPr>
              <a:t>开源：川流不息、山海相映</a:t>
            </a:r>
          </a:p>
        </p:txBody>
      </p:sp>
    </p:spTree>
    <p:extLst>
      <p:ext uri="{BB962C8B-B14F-4D97-AF65-F5344CB8AC3E}">
        <p14:creationId xmlns:p14="http://schemas.microsoft.com/office/powerpoint/2010/main" val="428159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34859" y="393050"/>
            <a:ext cx="106978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议题（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10:15-11:00)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12142" y="1825783"/>
            <a:ext cx="7516906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为什么要出海？哪些项目该出海？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dirty="0">
              <a:solidFill>
                <a:schemeClr val="bg1">
                  <a:lumMod val="8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开源项目的国际化策略？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1">
                  <a:lumMod val="8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招揽和维护海外开发者的策略？</a:t>
            </a:r>
            <a:r>
              <a:rPr lang="en-US" altLang="zh-CN" sz="39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跨文化交流与团队建设？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Q&amp;A 5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min.</a:t>
            </a:r>
            <a:endParaRPr lang="en-US" altLang="zh-CN" b="1" dirty="0">
              <a:solidFill>
                <a:schemeClr val="bg1">
                  <a:lumMod val="85000"/>
                </a:schemeClr>
              </a:solidFill>
              <a:effectLst/>
              <a:latin typeface="微软雅黑" panose="020B0503020204020204" pitchFamily="34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山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rPr>
              <a:t>开源：川流不息、山海相映</a:t>
            </a:r>
          </a:p>
        </p:txBody>
      </p:sp>
    </p:spTree>
    <p:extLst>
      <p:ext uri="{BB962C8B-B14F-4D97-AF65-F5344CB8AC3E}">
        <p14:creationId xmlns:p14="http://schemas.microsoft.com/office/powerpoint/2010/main" val="113000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34859" y="393050"/>
            <a:ext cx="106978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议题（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10:15-11:00)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46611" y="1825783"/>
            <a:ext cx="7523629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为什么要出海？哪些项目该出海？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开源项目的国际化策略？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招揽和维护海外开发者的策略？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跨文化交流与团队建设？</a:t>
            </a:r>
            <a:r>
              <a:rPr lang="en-US" altLang="zh-CN" sz="36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Q&amp;A 5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min.</a:t>
            </a:r>
            <a:endParaRPr lang="en-US" altLang="zh-CN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山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rPr>
              <a:t>开源：川流不息、山海相映</a:t>
            </a:r>
          </a:p>
        </p:txBody>
      </p:sp>
    </p:spTree>
    <p:extLst>
      <p:ext uri="{BB962C8B-B14F-4D97-AF65-F5344CB8AC3E}">
        <p14:creationId xmlns:p14="http://schemas.microsoft.com/office/powerpoint/2010/main" val="6270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534859" y="393050"/>
            <a:ext cx="106978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议题（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10:15-11:00)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46611" y="1825783"/>
            <a:ext cx="7523629" cy="435133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为什么要出海？哪些项目该出海？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开源项目的国际化策略？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招揽和维护海外开发者的策略？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  <a:endParaRPr lang="zh-CN" altLang="en-US" b="1" dirty="0">
              <a:solidFill>
                <a:schemeClr val="bg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b="1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跨文化交流与团队建设？</a:t>
            </a:r>
            <a:r>
              <a:rPr lang="en-US" altLang="zh-CN" dirty="0">
                <a:solidFill>
                  <a:schemeClr val="bg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10 min.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Q&amp;A </a:t>
            </a:r>
            <a:r>
              <a:rPr lang="en-US" altLang="zh-CN" sz="3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3600" dirty="0">
                <a:solidFill>
                  <a:srgbClr val="00B0F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min.</a:t>
            </a:r>
            <a:endParaRPr lang="en-US" altLang="zh-CN" sz="3600" b="1" dirty="0">
              <a:solidFill>
                <a:srgbClr val="00B0F0"/>
              </a:solidFill>
              <a:effectLst/>
              <a:latin typeface="微软雅黑" panose="020B0503020204020204" pitchFamily="34" charset="-122"/>
              <a:ea typeface="阿里巴巴普惠体 R" panose="00020600040101010101" charset="-122"/>
            </a:endParaRPr>
          </a:p>
        </p:txBody>
      </p:sp>
      <p:sp>
        <p:nvSpPr>
          <p:cNvPr id="19" name="椭圆 18"/>
          <p:cNvSpPr/>
          <p:nvPr>
            <p:custDataLst>
              <p:tags r:id="rId1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2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山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E7D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  <a:sym typeface="+mn-ea"/>
              </a:rPr>
              <a:t>开源：川流不息、山海相映</a:t>
            </a:r>
          </a:p>
        </p:txBody>
      </p:sp>
    </p:spTree>
    <p:extLst>
      <p:ext uri="{BB962C8B-B14F-4D97-AF65-F5344CB8AC3E}">
        <p14:creationId xmlns:p14="http://schemas.microsoft.com/office/powerpoint/2010/main" val="11547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386A97-9256-AA69-7BB2-4AFC66921ED1}"/>
              </a:ext>
            </a:extLst>
          </p:cNvPr>
          <p:cNvSpPr txBox="1"/>
          <p:nvPr/>
        </p:nvSpPr>
        <p:spPr>
          <a:xfrm>
            <a:off x="9811010" y="5197288"/>
            <a:ext cx="1726566" cy="369332"/>
          </a:xfrm>
          <a:prstGeom prst="rect">
            <a:avLst/>
          </a:prstGeom>
          <a:solidFill>
            <a:srgbClr val="FDEFE6"/>
          </a:solid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811010" y="3710923"/>
            <a:ext cx="1477796" cy="1424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9275229" y="5234925"/>
            <a:ext cx="2567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欢迎扫码打卡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积分可兑换对应礼品哟！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734DD8-26FA-3709-D9C8-2CC4A42E7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270" y="3813672"/>
            <a:ext cx="1230406" cy="121758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84BEBD-435B-49BE-803B-4FB1CE302032}">
  <we:reference id="wa200003706" version="1.1.0.0" store="en-US" storeType="OMEX"/>
  <we:alternateReferences>
    <we:reference id="wa200003706" version="1.1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623</Words>
  <Application>Microsoft Office PowerPoint</Application>
  <PresentationFormat>宽屏</PresentationFormat>
  <Paragraphs>81</Paragraphs>
  <Slides>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阿里巴巴普惠体 R</vt:lpstr>
      <vt:lpstr>等线</vt:lpstr>
      <vt:lpstr>等线 Light</vt:lpstr>
      <vt:lpstr>黑体</vt:lpstr>
      <vt:lpstr>微软雅黑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Ted Liu</cp:lastModifiedBy>
  <cp:revision>44</cp:revision>
  <dcterms:created xsi:type="dcterms:W3CDTF">2022-06-28T09:26:00Z</dcterms:created>
  <dcterms:modified xsi:type="dcterms:W3CDTF">2023-10-28T14:50:48Z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