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850" r:id="rId4"/>
    <p:sldId id="258" r:id="rId6"/>
    <p:sldId id="851" r:id="rId7"/>
    <p:sldId id="854" r:id="rId8"/>
    <p:sldId id="852" r:id="rId9"/>
    <p:sldId id="853" r:id="rId10"/>
    <p:sldId id="856" r:id="rId11"/>
    <p:sldId id="845" r:id="rId12"/>
    <p:sldId id="855" r:id="rId13"/>
    <p:sldId id="860" r:id="rId14"/>
    <p:sldId id="862" r:id="rId15"/>
    <p:sldId id="858" r:id="rId16"/>
    <p:sldId id="863" r:id="rId17"/>
    <p:sldId id="864" r:id="rId18"/>
    <p:sldId id="865" r:id="rId19"/>
    <p:sldId id="866" r:id="rId20"/>
    <p:sldId id="867" r:id="rId21"/>
    <p:sldId id="868" r:id="rId22"/>
    <p:sldId id="870" r:id="rId23"/>
    <p:sldId id="871" r:id="rId24"/>
    <p:sldId id="859" r:id="rId25"/>
    <p:sldId id="872" r:id="rId26"/>
    <p:sldId id="873" r:id="rId27"/>
    <p:sldId id="876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26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2" Type="http://schemas.openxmlformats.org/officeDocument/2006/relationships/tags" Target="tags/tag27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3.xml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9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6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tags" Target="../tags/tag11.xml"/><Relationship Id="rId3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2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22.xml"/><Relationship Id="rId7" Type="http://schemas.openxmlformats.org/officeDocument/2006/relationships/image" Target="../media/image10.png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9" Type="http://schemas.openxmlformats.org/officeDocument/2006/relationships/tags" Target="../tags/tag29.xml"/><Relationship Id="rId18" Type="http://schemas.openxmlformats.org/officeDocument/2006/relationships/image" Target="../media/image7.png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image" Target="../media/image6.png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image" Target="../media/image2.png"/><Relationship Id="rId10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 smtClean="0"/>
              <a:t>单击此处编辑</a:t>
            </a:r>
            <a:br>
              <a:rPr lang="zh-CN" altLang="en-US" smtClean="0"/>
            </a:br>
            <a:r>
              <a:rPr lang="zh-CN" altLang="en-US" smtClean="0"/>
              <a:t>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4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5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9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6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7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8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2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3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5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  <a:endPara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12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13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16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1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</a:t>
            </a:r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添加讲师联系</a:t>
            </a:r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方式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8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6" name="文本框 25"/>
          <p:cNvSpPr txBox="1"/>
          <p:nvPr userDrawn="1">
            <p:custDataLst>
              <p:tags r:id="rId9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image" Target="../media/image22.png"/><Relationship Id="rId7" Type="http://schemas.openxmlformats.org/officeDocument/2006/relationships/tags" Target="../tags/tag93.xml"/><Relationship Id="rId6" Type="http://schemas.openxmlformats.org/officeDocument/2006/relationships/image" Target="../media/image21.png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6.xml"/><Relationship Id="rId10" Type="http://schemas.openxmlformats.org/officeDocument/2006/relationships/image" Target="../media/image23.png"/><Relationship Id="rId1" Type="http://schemas.openxmlformats.org/officeDocument/2006/relationships/tags" Target="../tags/tag8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tags" Target="../tags/tag9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image" Target="../media/image12.png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9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tags" Target="../tags/tag103.xml"/><Relationship Id="rId7" Type="http://schemas.openxmlformats.org/officeDocument/2006/relationships/image" Target="../media/image29.png"/><Relationship Id="rId6" Type="http://schemas.openxmlformats.org/officeDocument/2006/relationships/tags" Target="../tags/tag102.xml"/><Relationship Id="rId5" Type="http://schemas.openxmlformats.org/officeDocument/2006/relationships/image" Target="../media/image28.jpeg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104.xml"/><Relationship Id="rId1" Type="http://schemas.openxmlformats.org/officeDocument/2006/relationships/tags" Target="../tags/tag9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image" Target="../media/image33.png"/><Relationship Id="rId7" Type="http://schemas.openxmlformats.org/officeDocument/2006/relationships/tags" Target="../tags/tag108.xml"/><Relationship Id="rId6" Type="http://schemas.openxmlformats.org/officeDocument/2006/relationships/image" Target="../media/image32.png"/><Relationship Id="rId5" Type="http://schemas.openxmlformats.org/officeDocument/2006/relationships/tags" Target="../tags/tag107.xml"/><Relationship Id="rId4" Type="http://schemas.openxmlformats.org/officeDocument/2006/relationships/image" Target="../media/image31.jpeg"/><Relationship Id="rId3" Type="http://schemas.openxmlformats.org/officeDocument/2006/relationships/tags" Target="../tags/tag106.xml"/><Relationship Id="rId2" Type="http://schemas.openxmlformats.org/officeDocument/2006/relationships/image" Target="../media/image12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10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1" Type="http://schemas.openxmlformats.org/officeDocument/2006/relationships/slideLayout" Target="../slideLayouts/slideLayout6.xml"/><Relationship Id="rId40" Type="http://schemas.openxmlformats.org/officeDocument/2006/relationships/tags" Target="../tags/tag148.xml"/><Relationship Id="rId4" Type="http://schemas.openxmlformats.org/officeDocument/2006/relationships/tags" Target="../tags/tag112.xml"/><Relationship Id="rId39" Type="http://schemas.openxmlformats.org/officeDocument/2006/relationships/tags" Target="../tags/tag147.xml"/><Relationship Id="rId38" Type="http://schemas.openxmlformats.org/officeDocument/2006/relationships/tags" Target="../tags/tag146.xml"/><Relationship Id="rId37" Type="http://schemas.openxmlformats.org/officeDocument/2006/relationships/tags" Target="../tags/tag145.xml"/><Relationship Id="rId36" Type="http://schemas.openxmlformats.org/officeDocument/2006/relationships/tags" Target="../tags/tag144.xml"/><Relationship Id="rId35" Type="http://schemas.openxmlformats.org/officeDocument/2006/relationships/tags" Target="../tags/tag143.xml"/><Relationship Id="rId34" Type="http://schemas.openxmlformats.org/officeDocument/2006/relationships/tags" Target="../tags/tag142.xml"/><Relationship Id="rId33" Type="http://schemas.openxmlformats.org/officeDocument/2006/relationships/tags" Target="../tags/tag141.xml"/><Relationship Id="rId32" Type="http://schemas.openxmlformats.org/officeDocument/2006/relationships/tags" Target="../tags/tag140.xml"/><Relationship Id="rId31" Type="http://schemas.openxmlformats.org/officeDocument/2006/relationships/tags" Target="../tags/tag139.xml"/><Relationship Id="rId30" Type="http://schemas.openxmlformats.org/officeDocument/2006/relationships/tags" Target="../tags/tag138.xml"/><Relationship Id="rId3" Type="http://schemas.openxmlformats.org/officeDocument/2006/relationships/tags" Target="../tags/tag111.xml"/><Relationship Id="rId29" Type="http://schemas.openxmlformats.org/officeDocument/2006/relationships/tags" Target="../tags/tag137.xml"/><Relationship Id="rId28" Type="http://schemas.openxmlformats.org/officeDocument/2006/relationships/tags" Target="../tags/tag136.xml"/><Relationship Id="rId27" Type="http://schemas.openxmlformats.org/officeDocument/2006/relationships/tags" Target="../tags/tag135.xml"/><Relationship Id="rId26" Type="http://schemas.openxmlformats.org/officeDocument/2006/relationships/tags" Target="../tags/tag134.xml"/><Relationship Id="rId25" Type="http://schemas.openxmlformats.org/officeDocument/2006/relationships/tags" Target="../tags/tag133.xml"/><Relationship Id="rId24" Type="http://schemas.openxmlformats.org/officeDocument/2006/relationships/tags" Target="../tags/tag132.xml"/><Relationship Id="rId23" Type="http://schemas.openxmlformats.org/officeDocument/2006/relationships/tags" Target="../tags/tag131.xml"/><Relationship Id="rId22" Type="http://schemas.openxmlformats.org/officeDocument/2006/relationships/tags" Target="../tags/tag130.xml"/><Relationship Id="rId21" Type="http://schemas.openxmlformats.org/officeDocument/2006/relationships/tags" Target="../tags/tag129.xml"/><Relationship Id="rId20" Type="http://schemas.openxmlformats.org/officeDocument/2006/relationships/tags" Target="../tags/tag128.xml"/><Relationship Id="rId2" Type="http://schemas.openxmlformats.org/officeDocument/2006/relationships/image" Target="../media/image12.png"/><Relationship Id="rId19" Type="http://schemas.openxmlformats.org/officeDocument/2006/relationships/tags" Target="../tags/tag127.xml"/><Relationship Id="rId18" Type="http://schemas.openxmlformats.org/officeDocument/2006/relationships/tags" Target="../tags/tag126.xml"/><Relationship Id="rId17" Type="http://schemas.openxmlformats.org/officeDocument/2006/relationships/tags" Target="../tags/tag125.xml"/><Relationship Id="rId16" Type="http://schemas.openxmlformats.org/officeDocument/2006/relationships/tags" Target="../tags/tag12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tags" Target="../tags/tag11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3" Type="http://schemas.openxmlformats.org/officeDocument/2006/relationships/slideLayout" Target="../slideLayouts/slideLayout6.xml"/><Relationship Id="rId52" Type="http://schemas.openxmlformats.org/officeDocument/2006/relationships/image" Target="../media/image42.jpeg"/><Relationship Id="rId51" Type="http://schemas.openxmlformats.org/officeDocument/2006/relationships/tags" Target="../tags/tag190.xml"/><Relationship Id="rId50" Type="http://schemas.openxmlformats.org/officeDocument/2006/relationships/tags" Target="../tags/tag189.xml"/><Relationship Id="rId5" Type="http://schemas.openxmlformats.org/officeDocument/2006/relationships/tags" Target="../tags/tag152.xml"/><Relationship Id="rId49" Type="http://schemas.openxmlformats.org/officeDocument/2006/relationships/image" Target="../media/image41.jpeg"/><Relationship Id="rId48" Type="http://schemas.openxmlformats.org/officeDocument/2006/relationships/tags" Target="../tags/tag188.xml"/><Relationship Id="rId47" Type="http://schemas.openxmlformats.org/officeDocument/2006/relationships/image" Target="../media/image40.png"/><Relationship Id="rId46" Type="http://schemas.openxmlformats.org/officeDocument/2006/relationships/tags" Target="../tags/tag187.xml"/><Relationship Id="rId45" Type="http://schemas.openxmlformats.org/officeDocument/2006/relationships/image" Target="../media/image39.png"/><Relationship Id="rId44" Type="http://schemas.openxmlformats.org/officeDocument/2006/relationships/tags" Target="../tags/tag186.xml"/><Relationship Id="rId43" Type="http://schemas.openxmlformats.org/officeDocument/2006/relationships/image" Target="../media/image38.png"/><Relationship Id="rId42" Type="http://schemas.openxmlformats.org/officeDocument/2006/relationships/tags" Target="../tags/tag185.xml"/><Relationship Id="rId41" Type="http://schemas.openxmlformats.org/officeDocument/2006/relationships/tags" Target="../tags/tag184.xml"/><Relationship Id="rId40" Type="http://schemas.openxmlformats.org/officeDocument/2006/relationships/tags" Target="../tags/tag183.xml"/><Relationship Id="rId4" Type="http://schemas.openxmlformats.org/officeDocument/2006/relationships/tags" Target="../tags/tag151.xml"/><Relationship Id="rId39" Type="http://schemas.openxmlformats.org/officeDocument/2006/relationships/tags" Target="../tags/tag182.xml"/><Relationship Id="rId38" Type="http://schemas.openxmlformats.org/officeDocument/2006/relationships/tags" Target="../tags/tag181.xml"/><Relationship Id="rId37" Type="http://schemas.openxmlformats.org/officeDocument/2006/relationships/image" Target="../media/image37.png"/><Relationship Id="rId36" Type="http://schemas.openxmlformats.org/officeDocument/2006/relationships/tags" Target="../tags/tag180.xml"/><Relationship Id="rId35" Type="http://schemas.openxmlformats.org/officeDocument/2006/relationships/image" Target="../media/image36.png"/><Relationship Id="rId34" Type="http://schemas.openxmlformats.org/officeDocument/2006/relationships/tags" Target="../tags/tag179.xml"/><Relationship Id="rId33" Type="http://schemas.openxmlformats.org/officeDocument/2006/relationships/image" Target="../media/image35.png"/><Relationship Id="rId32" Type="http://schemas.openxmlformats.org/officeDocument/2006/relationships/tags" Target="../tags/tag178.xml"/><Relationship Id="rId31" Type="http://schemas.openxmlformats.org/officeDocument/2006/relationships/image" Target="../media/image34.png"/><Relationship Id="rId30" Type="http://schemas.openxmlformats.org/officeDocument/2006/relationships/tags" Target="../tags/tag177.xml"/><Relationship Id="rId3" Type="http://schemas.openxmlformats.org/officeDocument/2006/relationships/tags" Target="../tags/tag150.xml"/><Relationship Id="rId29" Type="http://schemas.openxmlformats.org/officeDocument/2006/relationships/tags" Target="../tags/tag176.xml"/><Relationship Id="rId28" Type="http://schemas.openxmlformats.org/officeDocument/2006/relationships/tags" Target="../tags/tag175.xml"/><Relationship Id="rId27" Type="http://schemas.openxmlformats.org/officeDocument/2006/relationships/tags" Target="../tags/tag174.xml"/><Relationship Id="rId26" Type="http://schemas.openxmlformats.org/officeDocument/2006/relationships/tags" Target="../tags/tag173.xml"/><Relationship Id="rId25" Type="http://schemas.openxmlformats.org/officeDocument/2006/relationships/tags" Target="../tags/tag172.xml"/><Relationship Id="rId24" Type="http://schemas.openxmlformats.org/officeDocument/2006/relationships/tags" Target="../tags/tag171.xml"/><Relationship Id="rId23" Type="http://schemas.openxmlformats.org/officeDocument/2006/relationships/tags" Target="../tags/tag170.xml"/><Relationship Id="rId22" Type="http://schemas.openxmlformats.org/officeDocument/2006/relationships/tags" Target="../tags/tag169.xml"/><Relationship Id="rId21" Type="http://schemas.openxmlformats.org/officeDocument/2006/relationships/tags" Target="../tags/tag168.xml"/><Relationship Id="rId20" Type="http://schemas.openxmlformats.org/officeDocument/2006/relationships/tags" Target="../tags/tag167.xml"/><Relationship Id="rId2" Type="http://schemas.openxmlformats.org/officeDocument/2006/relationships/image" Target="../media/image12.png"/><Relationship Id="rId19" Type="http://schemas.openxmlformats.org/officeDocument/2006/relationships/tags" Target="../tags/tag166.xml"/><Relationship Id="rId18" Type="http://schemas.openxmlformats.org/officeDocument/2006/relationships/tags" Target="../tags/tag165.xml"/><Relationship Id="rId17" Type="http://schemas.openxmlformats.org/officeDocument/2006/relationships/tags" Target="../tags/tag164.xml"/><Relationship Id="rId16" Type="http://schemas.openxmlformats.org/officeDocument/2006/relationships/tags" Target="../tags/tag163.xml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tags" Target="../tags/tag14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9" Type="http://schemas.openxmlformats.org/officeDocument/2006/relationships/slideLayout" Target="../slideLayouts/slideLayout6.xml"/><Relationship Id="rId58" Type="http://schemas.openxmlformats.org/officeDocument/2006/relationships/tags" Target="../tags/tag235.xml"/><Relationship Id="rId57" Type="http://schemas.openxmlformats.org/officeDocument/2006/relationships/image" Target="../media/image54.jpeg"/><Relationship Id="rId56" Type="http://schemas.openxmlformats.org/officeDocument/2006/relationships/tags" Target="../tags/tag234.xml"/><Relationship Id="rId55" Type="http://schemas.openxmlformats.org/officeDocument/2006/relationships/image" Target="../media/image53.png"/><Relationship Id="rId54" Type="http://schemas.openxmlformats.org/officeDocument/2006/relationships/tags" Target="../tags/tag233.xml"/><Relationship Id="rId53" Type="http://schemas.openxmlformats.org/officeDocument/2006/relationships/image" Target="../media/image52.jpeg"/><Relationship Id="rId52" Type="http://schemas.openxmlformats.org/officeDocument/2006/relationships/tags" Target="../tags/tag232.xml"/><Relationship Id="rId51" Type="http://schemas.openxmlformats.org/officeDocument/2006/relationships/image" Target="../media/image51.jpeg"/><Relationship Id="rId50" Type="http://schemas.openxmlformats.org/officeDocument/2006/relationships/tags" Target="../tags/tag231.xml"/><Relationship Id="rId5" Type="http://schemas.openxmlformats.org/officeDocument/2006/relationships/tags" Target="../tags/tag194.xml"/><Relationship Id="rId49" Type="http://schemas.openxmlformats.org/officeDocument/2006/relationships/image" Target="../media/image50.png"/><Relationship Id="rId48" Type="http://schemas.openxmlformats.org/officeDocument/2006/relationships/tags" Target="../tags/tag230.xml"/><Relationship Id="rId47" Type="http://schemas.openxmlformats.org/officeDocument/2006/relationships/image" Target="../media/image49.png"/><Relationship Id="rId46" Type="http://schemas.openxmlformats.org/officeDocument/2006/relationships/tags" Target="../tags/tag229.xml"/><Relationship Id="rId45" Type="http://schemas.openxmlformats.org/officeDocument/2006/relationships/image" Target="../media/image48.jpeg"/><Relationship Id="rId44" Type="http://schemas.openxmlformats.org/officeDocument/2006/relationships/tags" Target="../tags/tag228.xml"/><Relationship Id="rId43" Type="http://schemas.openxmlformats.org/officeDocument/2006/relationships/image" Target="../media/image47.jpeg"/><Relationship Id="rId42" Type="http://schemas.openxmlformats.org/officeDocument/2006/relationships/tags" Target="../tags/tag227.xml"/><Relationship Id="rId41" Type="http://schemas.openxmlformats.org/officeDocument/2006/relationships/image" Target="../media/image46.png"/><Relationship Id="rId40" Type="http://schemas.openxmlformats.org/officeDocument/2006/relationships/tags" Target="../tags/tag226.xml"/><Relationship Id="rId4" Type="http://schemas.openxmlformats.org/officeDocument/2006/relationships/tags" Target="../tags/tag193.xml"/><Relationship Id="rId39" Type="http://schemas.openxmlformats.org/officeDocument/2006/relationships/image" Target="../media/image45.png"/><Relationship Id="rId38" Type="http://schemas.openxmlformats.org/officeDocument/2006/relationships/tags" Target="../tags/tag225.xml"/><Relationship Id="rId37" Type="http://schemas.openxmlformats.org/officeDocument/2006/relationships/image" Target="../media/image44.png"/><Relationship Id="rId36" Type="http://schemas.openxmlformats.org/officeDocument/2006/relationships/tags" Target="../tags/tag224.xml"/><Relationship Id="rId35" Type="http://schemas.openxmlformats.org/officeDocument/2006/relationships/image" Target="../media/image43.jpeg"/><Relationship Id="rId34" Type="http://schemas.openxmlformats.org/officeDocument/2006/relationships/tags" Target="../tags/tag223.xml"/><Relationship Id="rId33" Type="http://schemas.openxmlformats.org/officeDocument/2006/relationships/tags" Target="../tags/tag222.xml"/><Relationship Id="rId32" Type="http://schemas.openxmlformats.org/officeDocument/2006/relationships/tags" Target="../tags/tag221.xml"/><Relationship Id="rId31" Type="http://schemas.openxmlformats.org/officeDocument/2006/relationships/tags" Target="../tags/tag220.xml"/><Relationship Id="rId30" Type="http://schemas.openxmlformats.org/officeDocument/2006/relationships/tags" Target="../tags/tag219.xml"/><Relationship Id="rId3" Type="http://schemas.openxmlformats.org/officeDocument/2006/relationships/tags" Target="../tags/tag192.xml"/><Relationship Id="rId29" Type="http://schemas.openxmlformats.org/officeDocument/2006/relationships/tags" Target="../tags/tag218.xml"/><Relationship Id="rId28" Type="http://schemas.openxmlformats.org/officeDocument/2006/relationships/tags" Target="../tags/tag217.xml"/><Relationship Id="rId27" Type="http://schemas.openxmlformats.org/officeDocument/2006/relationships/tags" Target="../tags/tag216.xml"/><Relationship Id="rId26" Type="http://schemas.openxmlformats.org/officeDocument/2006/relationships/tags" Target="../tags/tag215.xml"/><Relationship Id="rId25" Type="http://schemas.openxmlformats.org/officeDocument/2006/relationships/tags" Target="../tags/tag214.xml"/><Relationship Id="rId24" Type="http://schemas.openxmlformats.org/officeDocument/2006/relationships/tags" Target="../tags/tag213.xml"/><Relationship Id="rId23" Type="http://schemas.openxmlformats.org/officeDocument/2006/relationships/tags" Target="../tags/tag212.xml"/><Relationship Id="rId22" Type="http://schemas.openxmlformats.org/officeDocument/2006/relationships/tags" Target="../tags/tag211.xml"/><Relationship Id="rId21" Type="http://schemas.openxmlformats.org/officeDocument/2006/relationships/tags" Target="../tags/tag210.xml"/><Relationship Id="rId20" Type="http://schemas.openxmlformats.org/officeDocument/2006/relationships/tags" Target="../tags/tag209.xml"/><Relationship Id="rId2" Type="http://schemas.openxmlformats.org/officeDocument/2006/relationships/image" Target="../media/image12.png"/><Relationship Id="rId19" Type="http://schemas.openxmlformats.org/officeDocument/2006/relationships/tags" Target="../tags/tag208.xml"/><Relationship Id="rId18" Type="http://schemas.openxmlformats.org/officeDocument/2006/relationships/tags" Target="../tags/tag207.xml"/><Relationship Id="rId17" Type="http://schemas.openxmlformats.org/officeDocument/2006/relationships/tags" Target="../tags/tag206.xml"/><Relationship Id="rId16" Type="http://schemas.openxmlformats.org/officeDocument/2006/relationships/tags" Target="../tags/tag205.xml"/><Relationship Id="rId15" Type="http://schemas.openxmlformats.org/officeDocument/2006/relationships/tags" Target="../tags/tag204.xml"/><Relationship Id="rId14" Type="http://schemas.openxmlformats.org/officeDocument/2006/relationships/tags" Target="../tags/tag203.xml"/><Relationship Id="rId13" Type="http://schemas.openxmlformats.org/officeDocument/2006/relationships/tags" Target="../tags/tag202.xml"/><Relationship Id="rId12" Type="http://schemas.openxmlformats.org/officeDocument/2006/relationships/tags" Target="../tags/tag201.xml"/><Relationship Id="rId11" Type="http://schemas.openxmlformats.org/officeDocument/2006/relationships/tags" Target="../tags/tag200.xml"/><Relationship Id="rId10" Type="http://schemas.openxmlformats.org/officeDocument/2006/relationships/tags" Target="../tags/tag199.xml"/><Relationship Id="rId1" Type="http://schemas.openxmlformats.org/officeDocument/2006/relationships/tags" Target="../tags/tag191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239.xml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tags" Target="../tags/tag238.xml"/><Relationship Id="rId4" Type="http://schemas.openxmlformats.org/officeDocument/2006/relationships/image" Target="../media/image55.png"/><Relationship Id="rId3" Type="http://schemas.openxmlformats.org/officeDocument/2006/relationships/tags" Target="../tags/tag237.xml"/><Relationship Id="rId2" Type="http://schemas.openxmlformats.org/officeDocument/2006/relationships/image" Target="../media/image12.png"/><Relationship Id="rId1" Type="http://schemas.openxmlformats.org/officeDocument/2006/relationships/tags" Target="../tags/tag23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jpeg"/><Relationship Id="rId8" Type="http://schemas.openxmlformats.org/officeDocument/2006/relationships/tags" Target="../tags/tag244.xml"/><Relationship Id="rId7" Type="http://schemas.openxmlformats.org/officeDocument/2006/relationships/image" Target="../media/image59.jpeg"/><Relationship Id="rId6" Type="http://schemas.openxmlformats.org/officeDocument/2006/relationships/tags" Target="../tags/tag243.xml"/><Relationship Id="rId5" Type="http://schemas.openxmlformats.org/officeDocument/2006/relationships/image" Target="../media/image58.jpeg"/><Relationship Id="rId4" Type="http://schemas.openxmlformats.org/officeDocument/2006/relationships/tags" Target="../tags/tag242.xml"/><Relationship Id="rId3" Type="http://schemas.openxmlformats.org/officeDocument/2006/relationships/tags" Target="../tags/tag241.xml"/><Relationship Id="rId2" Type="http://schemas.openxmlformats.org/officeDocument/2006/relationships/image" Target="../media/image12.png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2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4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11.jpeg"/><Relationship Id="rId1" Type="http://schemas.openxmlformats.org/officeDocument/2006/relationships/tags" Target="../tags/tag32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tags" Target="../tags/tag248.xml"/><Relationship Id="rId4" Type="http://schemas.openxmlformats.org/officeDocument/2006/relationships/tags" Target="../tags/tag247.xml"/><Relationship Id="rId3" Type="http://schemas.openxmlformats.org/officeDocument/2006/relationships/tags" Target="../tags/tag246.xml"/><Relationship Id="rId2" Type="http://schemas.openxmlformats.org/officeDocument/2006/relationships/image" Target="../media/image12.png"/><Relationship Id="rId1" Type="http://schemas.openxmlformats.org/officeDocument/2006/relationships/tags" Target="../tags/tag245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54.xml"/><Relationship Id="rId8" Type="http://schemas.openxmlformats.org/officeDocument/2006/relationships/image" Target="../media/image63.png"/><Relationship Id="rId7" Type="http://schemas.openxmlformats.org/officeDocument/2006/relationships/tags" Target="../tags/tag253.xml"/><Relationship Id="rId6" Type="http://schemas.openxmlformats.org/officeDocument/2006/relationships/image" Target="../media/image62.jpeg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image" Target="../media/image12.png"/><Relationship Id="rId13" Type="http://schemas.openxmlformats.org/officeDocument/2006/relationships/slideLayout" Target="../slideLayouts/slideLayout6.xml"/><Relationship Id="rId12" Type="http://schemas.openxmlformats.org/officeDocument/2006/relationships/image" Target="../media/image65.png"/><Relationship Id="rId11" Type="http://schemas.openxmlformats.org/officeDocument/2006/relationships/tags" Target="../tags/tag255.xml"/><Relationship Id="rId10" Type="http://schemas.openxmlformats.org/officeDocument/2006/relationships/image" Target="../media/image64.png"/><Relationship Id="rId1" Type="http://schemas.openxmlformats.org/officeDocument/2006/relationships/tags" Target="../tags/tag2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" Type="http://schemas.openxmlformats.org/officeDocument/2006/relationships/tags" Target="../tags/tag257.xml"/><Relationship Id="rId2" Type="http://schemas.openxmlformats.org/officeDocument/2006/relationships/image" Target="../media/image12.png"/><Relationship Id="rId1" Type="http://schemas.openxmlformats.org/officeDocument/2006/relationships/tags" Target="../tags/tag25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67.png"/><Relationship Id="rId6" Type="http://schemas.openxmlformats.org/officeDocument/2006/relationships/tags" Target="../tags/tag263.xml"/><Relationship Id="rId5" Type="http://schemas.openxmlformats.org/officeDocument/2006/relationships/image" Target="../media/image66.png"/><Relationship Id="rId4" Type="http://schemas.openxmlformats.org/officeDocument/2006/relationships/tags" Target="../tags/tag262.xml"/><Relationship Id="rId3" Type="http://schemas.openxmlformats.org/officeDocument/2006/relationships/tags" Target="../tags/tag261.xml"/><Relationship Id="rId2" Type="http://schemas.openxmlformats.org/officeDocument/2006/relationships/image" Target="../media/image12.png"/><Relationship Id="rId1" Type="http://schemas.openxmlformats.org/officeDocument/2006/relationships/tags" Target="../tags/tag260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271.xml"/><Relationship Id="rId8" Type="http://schemas.openxmlformats.org/officeDocument/2006/relationships/image" Target="../media/image68.png"/><Relationship Id="rId7" Type="http://schemas.openxmlformats.org/officeDocument/2006/relationships/tags" Target="../tags/tag270.xml"/><Relationship Id="rId6" Type="http://schemas.openxmlformats.org/officeDocument/2006/relationships/tags" Target="../tags/tag269.xml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9.png"/><Relationship Id="rId1" Type="http://schemas.openxmlformats.org/officeDocument/2006/relationships/tags" Target="../tags/tag2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tags" Target="../tags/tag41.xml"/><Relationship Id="rId5" Type="http://schemas.openxmlformats.org/officeDocument/2006/relationships/image" Target="../media/image13.jpeg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image" Target="../media/image12.png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3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17.png"/><Relationship Id="rId7" Type="http://schemas.openxmlformats.org/officeDocument/2006/relationships/tags" Target="../tags/tag47.xml"/><Relationship Id="rId6" Type="http://schemas.openxmlformats.org/officeDocument/2006/relationships/image" Target="../media/image16.png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image" Target="../media/image12.png"/><Relationship Id="rId1" Type="http://schemas.openxmlformats.org/officeDocument/2006/relationships/tags" Target="../tags/tag4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9" Type="http://schemas.openxmlformats.org/officeDocument/2006/relationships/slideLayout" Target="../slideLayouts/slideLayout6.xml"/><Relationship Id="rId38" Type="http://schemas.openxmlformats.org/officeDocument/2006/relationships/tags" Target="../tags/tag84.xml"/><Relationship Id="rId37" Type="http://schemas.openxmlformats.org/officeDocument/2006/relationships/tags" Target="../tags/tag83.xml"/><Relationship Id="rId36" Type="http://schemas.openxmlformats.org/officeDocument/2006/relationships/tags" Target="../tags/tag82.xml"/><Relationship Id="rId35" Type="http://schemas.openxmlformats.org/officeDocument/2006/relationships/tags" Target="../tags/tag81.xml"/><Relationship Id="rId34" Type="http://schemas.openxmlformats.org/officeDocument/2006/relationships/tags" Target="../tags/tag80.xml"/><Relationship Id="rId33" Type="http://schemas.openxmlformats.org/officeDocument/2006/relationships/tags" Target="../tags/tag79.xml"/><Relationship Id="rId32" Type="http://schemas.openxmlformats.org/officeDocument/2006/relationships/tags" Target="../tags/tag78.xml"/><Relationship Id="rId31" Type="http://schemas.openxmlformats.org/officeDocument/2006/relationships/tags" Target="../tags/tag77.xml"/><Relationship Id="rId30" Type="http://schemas.openxmlformats.org/officeDocument/2006/relationships/tags" Target="../tags/tag76.xml"/><Relationship Id="rId3" Type="http://schemas.openxmlformats.org/officeDocument/2006/relationships/tags" Target="../tags/tag49.xml"/><Relationship Id="rId29" Type="http://schemas.openxmlformats.org/officeDocument/2006/relationships/tags" Target="../tags/tag75.xml"/><Relationship Id="rId28" Type="http://schemas.openxmlformats.org/officeDocument/2006/relationships/tags" Target="../tags/tag74.xml"/><Relationship Id="rId27" Type="http://schemas.openxmlformats.org/officeDocument/2006/relationships/tags" Target="../tags/tag73.xml"/><Relationship Id="rId26" Type="http://schemas.openxmlformats.org/officeDocument/2006/relationships/tags" Target="../tags/tag72.xml"/><Relationship Id="rId25" Type="http://schemas.openxmlformats.org/officeDocument/2006/relationships/tags" Target="../tags/tag71.xml"/><Relationship Id="rId24" Type="http://schemas.openxmlformats.org/officeDocument/2006/relationships/tags" Target="../tags/tag70.xml"/><Relationship Id="rId23" Type="http://schemas.openxmlformats.org/officeDocument/2006/relationships/tags" Target="../tags/tag69.xml"/><Relationship Id="rId22" Type="http://schemas.openxmlformats.org/officeDocument/2006/relationships/tags" Target="../tags/tag68.xml"/><Relationship Id="rId21" Type="http://schemas.openxmlformats.org/officeDocument/2006/relationships/tags" Target="../tags/tag67.xml"/><Relationship Id="rId20" Type="http://schemas.openxmlformats.org/officeDocument/2006/relationships/tags" Target="../tags/tag66.xml"/><Relationship Id="rId2" Type="http://schemas.openxmlformats.org/officeDocument/2006/relationships/image" Target="../media/image12.png"/><Relationship Id="rId19" Type="http://schemas.openxmlformats.org/officeDocument/2006/relationships/tags" Target="../tags/tag65.xml"/><Relationship Id="rId18" Type="http://schemas.openxmlformats.org/officeDocument/2006/relationships/tags" Target="../tags/tag64.xml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tags" Target="../tags/tag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20.png"/><Relationship Id="rId7" Type="http://schemas.openxmlformats.org/officeDocument/2006/relationships/tags" Target="../tags/tag88.xml"/><Relationship Id="rId6" Type="http://schemas.openxmlformats.org/officeDocument/2006/relationships/image" Target="../media/image19.png"/><Relationship Id="rId5" Type="http://schemas.openxmlformats.org/officeDocument/2006/relationships/tags" Target="../tags/tag87.xml"/><Relationship Id="rId4" Type="http://schemas.openxmlformats.org/officeDocument/2006/relationships/image" Target="../media/image18.png"/><Relationship Id="rId3" Type="http://schemas.openxmlformats.org/officeDocument/2006/relationships/tags" Target="../tags/tag86.xml"/><Relationship Id="rId2" Type="http://schemas.openxmlformats.org/officeDocument/2006/relationships/image" Target="../media/image12.png"/><Relationship Id="rId10" Type="http://schemas.openxmlformats.org/officeDocument/2006/relationships/notesSlide" Target="../notesSlides/notesSlide2.xml"/><Relationship Id="rId1" Type="http://schemas.openxmlformats.org/officeDocument/2006/relationships/tags" Target="../tags/tag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b="1" dirty="0">
                <a:solidFill>
                  <a:srgbClr val="363E7D"/>
                </a:solidFill>
                <a:sym typeface="+mn-ea"/>
              </a:rPr>
              <a:t>OSHWHub</a:t>
            </a:r>
            <a:br>
              <a:rPr b="1" dirty="0">
                <a:solidFill>
                  <a:srgbClr val="363E7D"/>
                </a:solidFill>
                <a:sym typeface="+mn-ea"/>
              </a:rPr>
            </a:br>
            <a:r>
              <a:rPr b="1" dirty="0">
                <a:solidFill>
                  <a:srgbClr val="363E7D"/>
                </a:solidFill>
                <a:sym typeface="+mn-ea"/>
              </a:rPr>
              <a:t>一个电子人的加油站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616585" y="3731895"/>
            <a:ext cx="6416040" cy="48260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演讲人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立创开源硬件平台发起人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莫志宏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20223-103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2848610" y="448310"/>
            <a:ext cx="0" cy="542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标题 3"/>
          <p:cNvSpPr txBox="1"/>
          <p:nvPr>
            <p:custDataLst>
              <p:tags r:id="rId3"/>
            </p:custDataLst>
          </p:nvPr>
        </p:nvSpPr>
        <p:spPr>
          <a:xfrm>
            <a:off x="2940050" y="476885"/>
            <a:ext cx="4152265" cy="51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开源项目</a:t>
            </a:r>
            <a:endParaRPr lang="zh-CN" altLang="en-US" sz="4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7" name="标题 3"/>
          <p:cNvSpPr txBox="1"/>
          <p:nvPr>
            <p:custDataLst>
              <p:tags r:id="rId4"/>
            </p:custDataLst>
          </p:nvPr>
        </p:nvSpPr>
        <p:spPr>
          <a:xfrm>
            <a:off x="1306830" y="5459095"/>
            <a:ext cx="9738995" cy="51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所有工程项目都可以在线查看电路设计</a:t>
            </a:r>
            <a:endParaRPr lang="en-US" altLang="zh-CN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70205" y="1403350"/>
            <a:ext cx="7586980" cy="38627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341995" y="3358515"/>
            <a:ext cx="3212465" cy="1885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341995" y="1421765"/>
            <a:ext cx="3212465" cy="1824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20223-103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2848610" y="448310"/>
            <a:ext cx="0" cy="542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标题 3"/>
          <p:cNvSpPr txBox="1"/>
          <p:nvPr>
            <p:custDataLst>
              <p:tags r:id="rId3"/>
            </p:custDataLst>
          </p:nvPr>
        </p:nvSpPr>
        <p:spPr>
          <a:xfrm>
            <a:off x="2940050" y="476885"/>
            <a:ext cx="4152265" cy="51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个人影响力</a:t>
            </a:r>
            <a:endParaRPr lang="zh-CN" sz="4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7" name="标题 3"/>
          <p:cNvSpPr txBox="1"/>
          <p:nvPr>
            <p:custDataLst>
              <p:tags r:id="rId4"/>
            </p:custDataLst>
          </p:nvPr>
        </p:nvSpPr>
        <p:spPr>
          <a:xfrm>
            <a:off x="8368030" y="1453515"/>
            <a:ext cx="3199765" cy="2914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专属头像标志</a:t>
            </a:r>
            <a:endParaRPr lang="zh-CN" altLang="en-US" sz="3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平台首页推荐</a:t>
            </a:r>
            <a:endParaRPr lang="zh-CN" altLang="en-US" sz="3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公众号推荐</a:t>
            </a:r>
            <a:endParaRPr lang="zh-CN" altLang="en-US" sz="3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个人主页曝光</a:t>
            </a:r>
            <a:endParaRPr lang="zh-CN" altLang="en-US" sz="3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zh-CN" altLang="en-US" sz="3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5"/>
          <a:srcRect l="39010" r="21372"/>
          <a:stretch>
            <a:fillRect/>
          </a:stretch>
        </p:blipFill>
        <p:spPr>
          <a:xfrm>
            <a:off x="2889250" y="1452245"/>
            <a:ext cx="2209165" cy="4104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6"/>
          <a:srcRect l="4811" r="7162"/>
          <a:stretch>
            <a:fillRect/>
          </a:stretch>
        </p:blipFill>
        <p:spPr>
          <a:xfrm>
            <a:off x="5231130" y="1453515"/>
            <a:ext cx="2898140" cy="4104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b="78550"/>
          <a:stretch>
            <a:fillRect/>
          </a:stretch>
        </p:blipFill>
        <p:spPr>
          <a:xfrm>
            <a:off x="8281035" y="3846195"/>
            <a:ext cx="3910965" cy="1821815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9"/>
          <a:srcRect l="14733" r="13883"/>
          <a:stretch>
            <a:fillRect/>
          </a:stretch>
        </p:blipFill>
        <p:spPr>
          <a:xfrm>
            <a:off x="401955" y="1452880"/>
            <a:ext cx="2354580" cy="41033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20223-103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2848610" y="448310"/>
            <a:ext cx="0" cy="542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标题 3"/>
          <p:cNvSpPr txBox="1"/>
          <p:nvPr>
            <p:custDataLst>
              <p:tags r:id="rId3"/>
            </p:custDataLst>
          </p:nvPr>
        </p:nvSpPr>
        <p:spPr>
          <a:xfrm>
            <a:off x="2940050" y="476885"/>
            <a:ext cx="4152265" cy="51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星火计划</a:t>
            </a:r>
            <a:endParaRPr lang="zh-CN" sz="4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03" name="图片 102"/>
          <p:cNvPicPr/>
          <p:nvPr>
            <p:custDataLst>
              <p:tags r:id="rId4"/>
            </p:custDataLst>
          </p:nvPr>
        </p:nvPicPr>
        <p:blipFill>
          <a:blip r:embed="rId5"/>
          <a:srcRect r="50000" b="52080"/>
          <a:stretch>
            <a:fillRect/>
          </a:stretch>
        </p:blipFill>
        <p:spPr>
          <a:xfrm>
            <a:off x="6839585" y="3931920"/>
            <a:ext cx="3420110" cy="21945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400175" y="1217930"/>
            <a:ext cx="8859520" cy="2713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400175" y="3971925"/>
            <a:ext cx="3231515" cy="2154555"/>
          </a:xfrm>
          <a:prstGeom prst="rect">
            <a:avLst/>
          </a:prstGeom>
        </p:spPr>
      </p:pic>
      <p:sp>
        <p:nvSpPr>
          <p:cNvPr id="6" name="标题 3"/>
          <p:cNvSpPr txBox="1"/>
          <p:nvPr>
            <p:custDataLst>
              <p:tags r:id="rId10"/>
            </p:custDataLst>
          </p:nvPr>
        </p:nvSpPr>
        <p:spPr>
          <a:xfrm>
            <a:off x="4631690" y="4220845"/>
            <a:ext cx="2361565" cy="170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星星之火</a:t>
            </a:r>
            <a:endParaRPr lang="zh-CN" altLang="en-US" sz="4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可以燎原</a:t>
            </a:r>
            <a:endParaRPr lang="zh-CN" altLang="en-US" sz="4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346960" y="2710180"/>
            <a:ext cx="749744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叁</a:t>
            </a:r>
            <a:r>
              <a:rPr lang="en-US" altLang="zh-CN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OSHWHub</a:t>
            </a: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与电子教育</a:t>
            </a:r>
            <a:endParaRPr lang="zh-CN" altLang="en-US" sz="48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2" name="图片 1" descr="20220223-1035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50"/>
          <p:cNvSpPr txBox="1"/>
          <p:nvPr/>
        </p:nvSpPr>
        <p:spPr>
          <a:xfrm>
            <a:off x="883285" y="4739640"/>
            <a:ext cx="2324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训练营活动</a:t>
            </a:r>
            <a:endParaRPr lang="zh-CN" altLang="en-US" sz="3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4632960" y="4739640"/>
            <a:ext cx="2457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嵌入式学习</a:t>
            </a:r>
            <a:endParaRPr lang="zh-CN" altLang="en-US" sz="3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11500" y="307975"/>
            <a:ext cx="76955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叁</a:t>
            </a:r>
            <a:r>
              <a:rPr lang="en-US" altLang="zh-CN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OSHWHub</a:t>
            </a: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与电子教育</a:t>
            </a:r>
            <a:endParaRPr lang="zh-CN" altLang="en-US" sz="48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3" name="图片 2" descr="20220223-103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  <p:pic>
        <p:nvPicPr>
          <p:cNvPr id="104" name="图片 10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7815" y="1966595"/>
            <a:ext cx="3495040" cy="2442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27170" y="1976120"/>
            <a:ext cx="3669030" cy="2433320"/>
          </a:xfrm>
          <a:prstGeom prst="rect">
            <a:avLst/>
          </a:prstGeom>
        </p:spPr>
      </p:pic>
      <p:pic>
        <p:nvPicPr>
          <p:cNvPr id="105" name="图片 104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828280" y="1966595"/>
            <a:ext cx="4029710" cy="24428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8614410" y="4739640"/>
            <a:ext cx="2457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大学计划</a:t>
            </a:r>
            <a:endParaRPr lang="zh-CN" altLang="en-US" sz="3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20223-103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2848610" y="448310"/>
            <a:ext cx="0" cy="542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标题 3"/>
          <p:cNvSpPr txBox="1"/>
          <p:nvPr>
            <p:custDataLst>
              <p:tags r:id="rId3"/>
            </p:custDataLst>
          </p:nvPr>
        </p:nvSpPr>
        <p:spPr>
          <a:xfrm>
            <a:off x="2940050" y="476885"/>
            <a:ext cx="4152265" cy="51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训练营活动</a:t>
            </a:r>
            <a:endParaRPr lang="zh-CN" sz="4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4" name="矩形: 对角圆角 3"/>
          <p:cNvSpPr/>
          <p:nvPr>
            <p:custDataLst>
              <p:tags r:id="rId4"/>
            </p:custDataLst>
          </p:nvPr>
        </p:nvSpPr>
        <p:spPr>
          <a:xfrm>
            <a:off x="6040755" y="1871345"/>
            <a:ext cx="1513840" cy="1547495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D665F"/>
              </a:solidFill>
              <a:effectLst/>
              <a:uLnTx/>
              <a:uFillTx/>
              <a:latin typeface="汉仪雅酷黑 65W" panose="020B0604020202020204" charset="-122"/>
              <a:ea typeface="汉仪雅酷黑 65W" panose="020B0604020202020204" charset="-122"/>
              <a:cs typeface="汉仪雅酷黑 65W" panose="020B0604020202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 flipH="1">
            <a:off x="6591935" y="2474595"/>
            <a:ext cx="366395" cy="351155"/>
            <a:chOff x="4600201" y="6496302"/>
            <a:chExt cx="366676" cy="343525"/>
          </a:xfrm>
          <a:solidFill>
            <a:schemeClr val="bg1"/>
          </a:solidFill>
        </p:grpSpPr>
        <p:sp>
          <p:nvSpPr>
            <p:cNvPr id="7" name="AutoShape 110"/>
            <p:cNvSpPr/>
            <p:nvPr>
              <p:custDataLst>
                <p:tags r:id="rId5"/>
              </p:custDataLst>
            </p:nvPr>
          </p:nvSpPr>
          <p:spPr bwMode="auto">
            <a:xfrm>
              <a:off x="4646507" y="6541981"/>
              <a:ext cx="274069" cy="1833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8" name="AutoShape 111"/>
            <p:cNvSpPr/>
            <p:nvPr>
              <p:custDataLst>
                <p:tags r:id="rId6"/>
              </p:custDataLst>
            </p:nvPr>
          </p:nvSpPr>
          <p:spPr bwMode="auto">
            <a:xfrm>
              <a:off x="4600201" y="6496302"/>
              <a:ext cx="366676" cy="3435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</p:grpSp>
      <p:sp>
        <p:nvSpPr>
          <p:cNvPr id="18" name="矩形: 对角圆角 4"/>
          <p:cNvSpPr/>
          <p:nvPr>
            <p:custDataLst>
              <p:tags r:id="rId7"/>
            </p:custDataLst>
          </p:nvPr>
        </p:nvSpPr>
        <p:spPr>
          <a:xfrm flipH="1" flipV="1">
            <a:off x="4378325" y="3503295"/>
            <a:ext cx="1513840" cy="1547495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D665F"/>
              </a:solidFill>
              <a:effectLst/>
              <a:uLnTx/>
              <a:uFillTx/>
              <a:latin typeface="汉仪雅酷黑 65W" panose="020B0604020202020204" charset="-122"/>
              <a:ea typeface="汉仪雅酷黑 65W" panose="020B0604020202020204" charset="-122"/>
              <a:cs typeface="汉仪雅酷黑 65W" panose="020B0604020202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 flipH="1">
            <a:off x="4952365" y="4107815"/>
            <a:ext cx="365760" cy="373380"/>
            <a:chOff x="3868099" y="5741049"/>
            <a:chExt cx="366050" cy="366050"/>
          </a:xfrm>
          <a:solidFill>
            <a:schemeClr val="bg1"/>
          </a:solidFill>
        </p:grpSpPr>
        <p:sp>
          <p:nvSpPr>
            <p:cNvPr id="21" name="AutoShape 123"/>
            <p:cNvSpPr/>
            <p:nvPr>
              <p:custDataLst>
                <p:tags r:id="rId8"/>
              </p:custDataLst>
            </p:nvPr>
          </p:nvSpPr>
          <p:spPr bwMode="auto">
            <a:xfrm>
              <a:off x="3868099" y="5741049"/>
              <a:ext cx="366050" cy="3660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22" name="AutoShape 124"/>
            <p:cNvSpPr/>
            <p:nvPr>
              <p:custDataLst>
                <p:tags r:id="rId9"/>
              </p:custDataLst>
            </p:nvPr>
          </p:nvSpPr>
          <p:spPr bwMode="auto">
            <a:xfrm>
              <a:off x="3971344" y="5843668"/>
              <a:ext cx="160186" cy="1601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23" name="AutoShape 125"/>
            <p:cNvSpPr/>
            <p:nvPr>
              <p:custDataLst>
                <p:tags r:id="rId10"/>
              </p:custDataLst>
            </p:nvPr>
          </p:nvSpPr>
          <p:spPr bwMode="auto">
            <a:xfrm>
              <a:off x="4005134" y="5878083"/>
              <a:ext cx="91982" cy="919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</p:grpSp>
      <p:sp>
        <p:nvSpPr>
          <p:cNvPr id="24" name="矩形: 对角圆角 5"/>
          <p:cNvSpPr/>
          <p:nvPr>
            <p:custDataLst>
              <p:tags r:id="rId11"/>
            </p:custDataLst>
          </p:nvPr>
        </p:nvSpPr>
        <p:spPr>
          <a:xfrm flipV="1">
            <a:off x="6040755" y="3503295"/>
            <a:ext cx="1513840" cy="1547495"/>
          </a:xfrm>
          <a:prstGeom prst="round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D665F"/>
              </a:solidFill>
              <a:effectLst/>
              <a:uLnTx/>
              <a:uFillTx/>
              <a:latin typeface="汉仪雅酷黑 65W" panose="020B0604020202020204" charset="-122"/>
              <a:ea typeface="汉仪雅酷黑 65W" panose="020B0604020202020204" charset="-122"/>
              <a:cs typeface="汉仪雅酷黑 65W" panose="020B060402020202020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 flipH="1">
            <a:off x="6614795" y="4107815"/>
            <a:ext cx="366395" cy="373380"/>
            <a:chOff x="5380483" y="5004568"/>
            <a:chExt cx="366676" cy="366051"/>
          </a:xfrm>
          <a:solidFill>
            <a:schemeClr val="bg1"/>
          </a:solidFill>
        </p:grpSpPr>
        <p:sp>
          <p:nvSpPr>
            <p:cNvPr id="26" name="AutoShape 84"/>
            <p:cNvSpPr/>
            <p:nvPr>
              <p:custDataLst>
                <p:tags r:id="rId12"/>
              </p:custDataLst>
            </p:nvPr>
          </p:nvSpPr>
          <p:spPr bwMode="auto">
            <a:xfrm>
              <a:off x="5380483" y="5004568"/>
              <a:ext cx="366676" cy="36605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8900"/>
                  </a:moveTo>
                  <a:cubicBezTo>
                    <a:pt x="20249" y="19643"/>
                    <a:pt x="19644" y="20249"/>
                    <a:pt x="18899" y="20249"/>
                  </a:cubicBezTo>
                  <a:lnTo>
                    <a:pt x="2699" y="20249"/>
                  </a:lnTo>
                  <a:cubicBezTo>
                    <a:pt x="1955" y="20249"/>
                    <a:pt x="1349" y="19643"/>
                    <a:pt x="1349" y="18900"/>
                  </a:cubicBezTo>
                  <a:lnTo>
                    <a:pt x="1349" y="5400"/>
                  </a:lnTo>
                  <a:cubicBezTo>
                    <a:pt x="1349" y="5027"/>
                    <a:pt x="1652" y="4725"/>
                    <a:pt x="2024" y="4725"/>
                  </a:cubicBezTo>
                  <a:lnTo>
                    <a:pt x="2699" y="4725"/>
                  </a:lnTo>
                  <a:lnTo>
                    <a:pt x="2699" y="18225"/>
                  </a:lnTo>
                  <a:cubicBezTo>
                    <a:pt x="2699" y="18598"/>
                    <a:pt x="3001" y="18900"/>
                    <a:pt x="3374" y="18900"/>
                  </a:cubicBezTo>
                  <a:cubicBezTo>
                    <a:pt x="3748" y="18900"/>
                    <a:pt x="4049" y="18598"/>
                    <a:pt x="4049" y="18225"/>
                  </a:cubicBezTo>
                  <a:lnTo>
                    <a:pt x="4049" y="2025"/>
                  </a:lnTo>
                  <a:cubicBezTo>
                    <a:pt x="4049" y="1652"/>
                    <a:pt x="4352" y="1350"/>
                    <a:pt x="4724" y="1350"/>
                  </a:cubicBezTo>
                  <a:lnTo>
                    <a:pt x="19575" y="1350"/>
                  </a:lnTo>
                  <a:cubicBezTo>
                    <a:pt x="19947" y="1350"/>
                    <a:pt x="20249" y="1652"/>
                    <a:pt x="20249" y="2025"/>
                  </a:cubicBezTo>
                  <a:cubicBezTo>
                    <a:pt x="20249" y="2025"/>
                    <a:pt x="20249" y="18900"/>
                    <a:pt x="20249" y="18900"/>
                  </a:cubicBezTo>
                  <a:close/>
                  <a:moveTo>
                    <a:pt x="19575" y="0"/>
                  </a:moveTo>
                  <a:lnTo>
                    <a:pt x="4724" y="0"/>
                  </a:lnTo>
                  <a:cubicBezTo>
                    <a:pt x="3606" y="0"/>
                    <a:pt x="2699" y="905"/>
                    <a:pt x="2699" y="2025"/>
                  </a:cubicBezTo>
                  <a:lnTo>
                    <a:pt x="2699" y="3375"/>
                  </a:lnTo>
                  <a:lnTo>
                    <a:pt x="2024" y="3375"/>
                  </a:lnTo>
                  <a:cubicBezTo>
                    <a:pt x="906" y="3375"/>
                    <a:pt x="0" y="4280"/>
                    <a:pt x="0" y="5400"/>
                  </a:cubicBezTo>
                  <a:lnTo>
                    <a:pt x="0" y="18900"/>
                  </a:lnTo>
                  <a:cubicBezTo>
                    <a:pt x="0" y="20391"/>
                    <a:pt x="1208" y="21599"/>
                    <a:pt x="2699" y="21599"/>
                  </a:cubicBezTo>
                  <a:lnTo>
                    <a:pt x="18899" y="21599"/>
                  </a:lnTo>
                  <a:cubicBezTo>
                    <a:pt x="20391" y="21599"/>
                    <a:pt x="21600" y="20391"/>
                    <a:pt x="21600" y="18900"/>
                  </a:cubicBezTo>
                  <a:lnTo>
                    <a:pt x="21600" y="2025"/>
                  </a:lnTo>
                  <a:cubicBezTo>
                    <a:pt x="21600" y="905"/>
                    <a:pt x="20693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27" name="AutoShape 85"/>
            <p:cNvSpPr/>
            <p:nvPr>
              <p:custDataLst>
                <p:tags r:id="rId13"/>
              </p:custDataLst>
            </p:nvPr>
          </p:nvSpPr>
          <p:spPr bwMode="auto">
            <a:xfrm>
              <a:off x="5598238" y="5141602"/>
              <a:ext cx="102619" cy="118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28" name="AutoShape 86"/>
            <p:cNvSpPr/>
            <p:nvPr>
              <p:custDataLst>
                <p:tags r:id="rId14"/>
              </p:custDataLst>
            </p:nvPr>
          </p:nvSpPr>
          <p:spPr bwMode="auto">
            <a:xfrm>
              <a:off x="5598238" y="5107187"/>
              <a:ext cx="102619" cy="118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29" name="AutoShape 87"/>
            <p:cNvSpPr/>
            <p:nvPr>
              <p:custDataLst>
                <p:tags r:id="rId15"/>
              </p:custDataLst>
            </p:nvPr>
          </p:nvSpPr>
          <p:spPr bwMode="auto">
            <a:xfrm>
              <a:off x="5598238" y="5072772"/>
              <a:ext cx="102619" cy="118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30" name="AutoShape 88"/>
            <p:cNvSpPr/>
            <p:nvPr>
              <p:custDataLst>
                <p:tags r:id="rId16"/>
              </p:custDataLst>
            </p:nvPr>
          </p:nvSpPr>
          <p:spPr bwMode="auto">
            <a:xfrm>
              <a:off x="5472467" y="5313677"/>
              <a:ext cx="102619" cy="112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31" name="AutoShape 89"/>
            <p:cNvSpPr/>
            <p:nvPr>
              <p:custDataLst>
                <p:tags r:id="rId17"/>
              </p:custDataLst>
            </p:nvPr>
          </p:nvSpPr>
          <p:spPr bwMode="auto">
            <a:xfrm>
              <a:off x="5472467" y="5279263"/>
              <a:ext cx="102619" cy="112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32" name="AutoShape 90"/>
            <p:cNvSpPr/>
            <p:nvPr>
              <p:custDataLst>
                <p:tags r:id="rId18"/>
              </p:custDataLst>
            </p:nvPr>
          </p:nvSpPr>
          <p:spPr bwMode="auto">
            <a:xfrm>
              <a:off x="5472467" y="5244847"/>
              <a:ext cx="102619" cy="112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33" name="AutoShape 91"/>
            <p:cNvSpPr/>
            <p:nvPr>
              <p:custDataLst>
                <p:tags r:id="rId19"/>
              </p:custDataLst>
            </p:nvPr>
          </p:nvSpPr>
          <p:spPr bwMode="auto">
            <a:xfrm>
              <a:off x="5598238" y="5313677"/>
              <a:ext cx="102619" cy="112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34" name="AutoShape 92"/>
            <p:cNvSpPr/>
            <p:nvPr>
              <p:custDataLst>
                <p:tags r:id="rId20"/>
              </p:custDataLst>
            </p:nvPr>
          </p:nvSpPr>
          <p:spPr bwMode="auto">
            <a:xfrm>
              <a:off x="5598238" y="5279263"/>
              <a:ext cx="102619" cy="112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35" name="AutoShape 93"/>
            <p:cNvSpPr/>
            <p:nvPr>
              <p:custDataLst>
                <p:tags r:id="rId21"/>
              </p:custDataLst>
            </p:nvPr>
          </p:nvSpPr>
          <p:spPr bwMode="auto">
            <a:xfrm>
              <a:off x="5598238" y="5244847"/>
              <a:ext cx="102619" cy="112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36" name="AutoShape 94"/>
            <p:cNvSpPr/>
            <p:nvPr>
              <p:custDataLst>
                <p:tags r:id="rId22"/>
              </p:custDataLst>
            </p:nvPr>
          </p:nvSpPr>
          <p:spPr bwMode="auto">
            <a:xfrm>
              <a:off x="5472465" y="5176016"/>
              <a:ext cx="228390" cy="112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69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69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37" name="AutoShape 95"/>
            <p:cNvSpPr/>
            <p:nvPr>
              <p:custDataLst>
                <p:tags r:id="rId23"/>
              </p:custDataLst>
            </p:nvPr>
          </p:nvSpPr>
          <p:spPr bwMode="auto">
            <a:xfrm>
              <a:off x="5472465" y="5210433"/>
              <a:ext cx="228390" cy="112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90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90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38" name="AutoShape 96"/>
            <p:cNvSpPr/>
            <p:nvPr>
              <p:custDataLst>
                <p:tags r:id="rId24"/>
              </p:custDataLst>
            </p:nvPr>
          </p:nvSpPr>
          <p:spPr bwMode="auto">
            <a:xfrm>
              <a:off x="5472467" y="5050246"/>
              <a:ext cx="102619" cy="1026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4799" y="4792"/>
                  </a:moveTo>
                  <a:lnTo>
                    <a:pt x="16800" y="4792"/>
                  </a:lnTo>
                  <a:lnTo>
                    <a:pt x="16800" y="16797"/>
                  </a:lnTo>
                  <a:lnTo>
                    <a:pt x="4799" y="16797"/>
                  </a:lnTo>
                  <a:cubicBezTo>
                    <a:pt x="4799" y="16797"/>
                    <a:pt x="4799" y="4792"/>
                    <a:pt x="4799" y="4792"/>
                  </a:cubicBezTo>
                  <a:close/>
                  <a:moveTo>
                    <a:pt x="2399" y="21600"/>
                  </a:moveTo>
                  <a:lnTo>
                    <a:pt x="19199" y="21600"/>
                  </a:lnTo>
                  <a:cubicBezTo>
                    <a:pt x="20527" y="21600"/>
                    <a:pt x="21600" y="20523"/>
                    <a:pt x="21600" y="19198"/>
                  </a:cubicBezTo>
                  <a:lnTo>
                    <a:pt x="21600" y="2401"/>
                  </a:lnTo>
                  <a:cubicBezTo>
                    <a:pt x="21600" y="1076"/>
                    <a:pt x="20527" y="0"/>
                    <a:pt x="19199" y="0"/>
                  </a:cubicBezTo>
                  <a:lnTo>
                    <a:pt x="2399" y="0"/>
                  </a:lnTo>
                  <a:cubicBezTo>
                    <a:pt x="1072" y="0"/>
                    <a:pt x="0" y="1076"/>
                    <a:pt x="0" y="2401"/>
                  </a:cubicBezTo>
                  <a:lnTo>
                    <a:pt x="0" y="19198"/>
                  </a:lnTo>
                  <a:cubicBezTo>
                    <a:pt x="0" y="20523"/>
                    <a:pt x="1072" y="21600"/>
                    <a:pt x="2399" y="216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</p:grpSp>
      <p:sp>
        <p:nvSpPr>
          <p:cNvPr id="39" name="矩形: 对角圆角 2"/>
          <p:cNvSpPr/>
          <p:nvPr>
            <p:custDataLst>
              <p:tags r:id="rId25"/>
            </p:custDataLst>
          </p:nvPr>
        </p:nvSpPr>
        <p:spPr>
          <a:xfrm flipH="1">
            <a:off x="4378325" y="1871345"/>
            <a:ext cx="1513840" cy="1547495"/>
          </a:xfrm>
          <a:prstGeom prst="round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D665F"/>
              </a:solidFill>
              <a:effectLst/>
              <a:uLnTx/>
              <a:uFillTx/>
              <a:latin typeface="汉仪雅酷黑 65W" panose="020B0604020202020204" charset="-122"/>
              <a:ea typeface="汉仪雅酷黑 65W" panose="020B0604020202020204" charset="-122"/>
              <a:cs typeface="汉仪雅酷黑 65W" panose="020B060402020202020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 flipH="1">
            <a:off x="4951730" y="2474595"/>
            <a:ext cx="366395" cy="314960"/>
            <a:chOff x="4600201" y="5775463"/>
            <a:chExt cx="366676" cy="308484"/>
          </a:xfrm>
          <a:solidFill>
            <a:schemeClr val="bg1"/>
          </a:solidFill>
        </p:grpSpPr>
        <p:sp>
          <p:nvSpPr>
            <p:cNvPr id="41" name="AutoShape 120"/>
            <p:cNvSpPr/>
            <p:nvPr>
              <p:custDataLst>
                <p:tags r:id="rId26"/>
              </p:custDataLst>
            </p:nvPr>
          </p:nvSpPr>
          <p:spPr bwMode="auto">
            <a:xfrm>
              <a:off x="4692182" y="5855558"/>
              <a:ext cx="182712" cy="1827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42" name="AutoShape 121"/>
            <p:cNvSpPr/>
            <p:nvPr>
              <p:custDataLst>
                <p:tags r:id="rId27"/>
              </p:custDataLst>
            </p:nvPr>
          </p:nvSpPr>
          <p:spPr bwMode="auto">
            <a:xfrm>
              <a:off x="4737861" y="5901235"/>
              <a:ext cx="51310" cy="5131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43" name="AutoShape 122"/>
            <p:cNvSpPr/>
            <p:nvPr>
              <p:custDataLst>
                <p:tags r:id="rId28"/>
              </p:custDataLst>
            </p:nvPr>
          </p:nvSpPr>
          <p:spPr bwMode="auto">
            <a:xfrm>
              <a:off x="4600201" y="5775463"/>
              <a:ext cx="366676" cy="3084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38100" tIns="38100" rIns="38100" bIns="38100" anchor="ctr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D665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</p:grpSp>
      <p:sp>
        <p:nvSpPr>
          <p:cNvPr id="44" name="文本框 43"/>
          <p:cNvSpPr txBox="1"/>
          <p:nvPr>
            <p:custDataLst>
              <p:tags r:id="rId29"/>
            </p:custDataLst>
          </p:nvPr>
        </p:nvSpPr>
        <p:spPr>
          <a:xfrm flipH="1">
            <a:off x="408940" y="2148840"/>
            <a:ext cx="3411855" cy="1414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rgbClr val="40404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思源黑体 CN Normal" panose="020B0400000000000000" pitchFamily="34" charset="-122"/>
              </a:rPr>
              <a:t>保姆级教学流程，认识汉字就能学！</a:t>
            </a:r>
            <a:endParaRPr lang="en-US" altLang="zh-CN" sz="1400" b="1" dirty="0">
              <a:solidFill>
                <a:srgbClr val="40404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思源黑体 CN Normal" panose="020B0400000000000000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rgbClr val="40404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思源黑体 CN Normal" panose="020B0400000000000000" pitchFamily="34" charset="-122"/>
              </a:rPr>
              <a:t>元器件选型</a:t>
            </a:r>
            <a:r>
              <a:rPr lang="en-US" altLang="zh-CN" sz="1400" b="1" dirty="0">
                <a:solidFill>
                  <a:srgbClr val="40404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思源黑体 CN Normal" panose="020B0400000000000000" pitchFamily="34" charset="-122"/>
              </a:rPr>
              <a:t> </a:t>
            </a:r>
            <a:r>
              <a:rPr lang="zh-CN" altLang="en-US" sz="1400" b="1" dirty="0">
                <a:solidFill>
                  <a:srgbClr val="40404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思源黑体 CN Normal" panose="020B0400000000000000" pitchFamily="34" charset="-122"/>
              </a:rPr>
              <a:t>→ 原理图绘制 → </a:t>
            </a:r>
            <a:r>
              <a:rPr lang="en-US" altLang="zh-CN" sz="1400" b="1" dirty="0">
                <a:solidFill>
                  <a:srgbClr val="40404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思源黑体 CN Normal" panose="020B0400000000000000" pitchFamily="34" charset="-122"/>
              </a:rPr>
              <a:t>PCB</a:t>
            </a:r>
            <a:r>
              <a:rPr lang="zh-CN" altLang="en-US" sz="1400" b="1" dirty="0">
                <a:solidFill>
                  <a:srgbClr val="40404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思源黑体 CN Normal" panose="020B0400000000000000" pitchFamily="34" charset="-122"/>
              </a:rPr>
              <a:t>绘制</a:t>
            </a:r>
            <a:endParaRPr lang="en-US" altLang="zh-CN" sz="1400" b="1" dirty="0">
              <a:solidFill>
                <a:srgbClr val="40404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思源黑体 CN Normal" panose="020B0400000000000000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rgbClr val="40404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思源黑体 CN Normal" panose="020B0400000000000000" pitchFamily="34" charset="-122"/>
              </a:rPr>
              <a:t>→ 免费下单制作 → 元器件焊接 </a:t>
            </a:r>
            <a:endParaRPr lang="en-US" altLang="zh-CN" sz="1400" b="1" dirty="0">
              <a:solidFill>
                <a:srgbClr val="40404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思源黑体 CN Normal" panose="020B0400000000000000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rgbClr val="40404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思源黑体 CN Normal" panose="020B0400000000000000" pitchFamily="34" charset="-122"/>
              </a:rPr>
              <a:t>→ 编程 → 烧录程序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srgbClr val="1D665F"/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30"/>
            </p:custDataLst>
          </p:nvPr>
        </p:nvSpPr>
        <p:spPr>
          <a:xfrm>
            <a:off x="2011680" y="1772920"/>
            <a:ext cx="1891030" cy="407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  <a:sym typeface="思源黑体 CN Normal" panose="020B0400000000000000" pitchFamily="34" charset="-122"/>
              </a:rPr>
              <a:t>手把手教学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  <a:sym typeface="思源黑体 CN Normal" panose="020B0400000000000000" pitchFamily="3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31"/>
            </p:custDataLst>
          </p:nvPr>
        </p:nvSpPr>
        <p:spPr>
          <a:xfrm flipH="1">
            <a:off x="408940" y="4286885"/>
            <a:ext cx="3411855" cy="1386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rgbClr val="40404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思源黑体 CN Normal" panose="020B0400000000000000" pitchFamily="34" charset="-122"/>
              </a:rPr>
              <a:t>直播间豪横抽奖</a:t>
            </a:r>
            <a:endParaRPr lang="en-US" altLang="zh-CN" sz="1400" b="1" dirty="0">
              <a:solidFill>
                <a:srgbClr val="40404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思源黑体 CN Normal" panose="020B0400000000000000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rgbClr val="40404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思源黑体 CN Normal" panose="020B0400000000000000" pitchFamily="34" charset="-122"/>
              </a:rPr>
              <a:t>提供基础耗材券</a:t>
            </a:r>
            <a:endParaRPr lang="en-US" altLang="zh-CN" sz="1400" b="1" dirty="0">
              <a:solidFill>
                <a:srgbClr val="40404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思源黑体 CN Normal" panose="020B0400000000000000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rgbClr val="40404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思源黑体 CN Normal" panose="020B0400000000000000" pitchFamily="34" charset="-122"/>
              </a:rPr>
              <a:t>结业证书与优秀学员证书</a:t>
            </a:r>
            <a:endParaRPr lang="en-US" altLang="zh-CN" sz="1400" b="1" dirty="0">
              <a:solidFill>
                <a:srgbClr val="40404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思源黑体 CN Normal" panose="020B0400000000000000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rgbClr val="40404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思源黑体 CN Normal" panose="020B0400000000000000" pitchFamily="34" charset="-122"/>
              </a:rPr>
              <a:t>优秀作品更有超级奖品福利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srgbClr val="1D665F"/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sp>
        <p:nvSpPr>
          <p:cNvPr id="47" name="文本框 46"/>
          <p:cNvSpPr txBox="1"/>
          <p:nvPr>
            <p:custDataLst>
              <p:tags r:id="rId32"/>
            </p:custDataLst>
          </p:nvPr>
        </p:nvSpPr>
        <p:spPr>
          <a:xfrm>
            <a:off x="408940" y="3816985"/>
            <a:ext cx="3262630" cy="407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 defTabSz="323850">
              <a:spcBef>
                <a:spcPts val="850"/>
              </a:spcBef>
              <a:buClrTx/>
              <a:buSzTx/>
              <a:buFontTx/>
              <a:defRPr/>
            </a:pPr>
            <a:r>
              <a:rPr lang="zh-CN" altLang="en-US" sz="24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  <a:sym typeface="思源黑体 CN Normal" panose="020B0400000000000000" pitchFamily="34" charset="-122"/>
              </a:rPr>
              <a:t>抽奖+耗材+奖品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  <a:sym typeface="思源黑体 CN Normal" panose="020B0400000000000000" pitchFamily="34" charset="-122"/>
            </a:endParaRPr>
          </a:p>
        </p:txBody>
      </p:sp>
      <p:sp>
        <p:nvSpPr>
          <p:cNvPr id="48" name="矩形: 圆角 43"/>
          <p:cNvSpPr/>
          <p:nvPr>
            <p:custDataLst>
              <p:tags r:id="rId33"/>
            </p:custDataLst>
          </p:nvPr>
        </p:nvSpPr>
        <p:spPr>
          <a:xfrm rot="2700000">
            <a:off x="3831590" y="1851025"/>
            <a:ext cx="296545" cy="29019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D665F"/>
              </a:solidFill>
              <a:effectLst/>
              <a:uLnTx/>
              <a:uFillTx/>
              <a:latin typeface="汉仪雅酷黑 65W" panose="020B0604020202020204" charset="-122"/>
              <a:ea typeface="汉仪雅酷黑 65W" panose="020B0604020202020204" charset="-122"/>
              <a:cs typeface="汉仪雅酷黑 65W" panose="020B0604020202020204" charset="-122"/>
            </a:endParaRPr>
          </a:p>
        </p:txBody>
      </p:sp>
      <p:sp>
        <p:nvSpPr>
          <p:cNvPr id="49" name="矩形: 圆角 44"/>
          <p:cNvSpPr/>
          <p:nvPr>
            <p:custDataLst>
              <p:tags r:id="rId34"/>
            </p:custDataLst>
          </p:nvPr>
        </p:nvSpPr>
        <p:spPr>
          <a:xfrm rot="2700000">
            <a:off x="3813810" y="3837305"/>
            <a:ext cx="296545" cy="29019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D665F"/>
              </a:solidFill>
              <a:effectLst/>
              <a:uLnTx/>
              <a:uFillTx/>
              <a:latin typeface="汉仪雅酷黑 65W" panose="020B0604020202020204" charset="-122"/>
              <a:ea typeface="汉仪雅酷黑 65W" panose="020B0604020202020204" charset="-122"/>
              <a:cs typeface="汉仪雅酷黑 65W" panose="020B0604020202020204" charset="-122"/>
            </a:endParaRPr>
          </a:p>
        </p:txBody>
      </p:sp>
      <p:sp>
        <p:nvSpPr>
          <p:cNvPr id="67" name="文本框 66"/>
          <p:cNvSpPr txBox="1"/>
          <p:nvPr>
            <p:custDataLst>
              <p:tags r:id="rId35"/>
            </p:custDataLst>
          </p:nvPr>
        </p:nvSpPr>
        <p:spPr>
          <a:xfrm>
            <a:off x="8226425" y="2148840"/>
            <a:ext cx="3411855" cy="1269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40404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思源黑体 CN Normal" panose="020B0400000000000000" pitchFamily="34" charset="-122"/>
              </a:rPr>
              <a:t>免费直播教学、提供录播</a:t>
            </a:r>
            <a:endParaRPr lang="en-US" altLang="zh-CN" sz="1400" b="1" dirty="0">
              <a:solidFill>
                <a:srgbClr val="40404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思源黑体 CN Normal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40404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思源黑体 CN Normal" panose="020B0400000000000000" pitchFamily="34" charset="-122"/>
              </a:rPr>
              <a:t>老师实操教学，电路设计，在线编码、烧录、运行、效果演示，一步不漏！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srgbClr val="1D665F"/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sp>
        <p:nvSpPr>
          <p:cNvPr id="68" name="文本框 67"/>
          <p:cNvSpPr txBox="1"/>
          <p:nvPr>
            <p:custDataLst>
              <p:tags r:id="rId36"/>
            </p:custDataLst>
          </p:nvPr>
        </p:nvSpPr>
        <p:spPr>
          <a:xfrm flipH="1">
            <a:off x="8160385" y="1772920"/>
            <a:ext cx="2984500" cy="407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  <a:sym typeface="思源黑体 CN Normal" panose="020B0400000000000000" pitchFamily="34" charset="-122"/>
              </a:rPr>
              <a:t>直播</a:t>
            </a:r>
            <a:r>
              <a:rPr lang="en-US" altLang="zh-CN" sz="24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  <a:sym typeface="思源黑体 CN Normal" panose="020B0400000000000000" pitchFamily="34" charset="-122"/>
              </a:rPr>
              <a:t>+</a:t>
            </a:r>
            <a:r>
              <a:rPr lang="zh-CN" altLang="en-US" sz="24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  <a:sym typeface="思源黑体 CN Normal" panose="020B0400000000000000" pitchFamily="34" charset="-122"/>
              </a:rPr>
              <a:t>录播课程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  <a:sym typeface="思源黑体 CN Normal" panose="020B0400000000000000" pitchFamily="34" charset="-122"/>
            </a:endParaRPr>
          </a:p>
        </p:txBody>
      </p:sp>
      <p:sp>
        <p:nvSpPr>
          <p:cNvPr id="63" name="文本框 62"/>
          <p:cNvSpPr txBox="1"/>
          <p:nvPr>
            <p:custDataLst>
              <p:tags r:id="rId37"/>
            </p:custDataLst>
          </p:nvPr>
        </p:nvSpPr>
        <p:spPr>
          <a:xfrm>
            <a:off x="8209280" y="4271645"/>
            <a:ext cx="3411855" cy="7531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40404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思源黑体 CN Normal" panose="020B0400000000000000" pitchFamily="34" charset="-122"/>
              </a:rPr>
              <a:t>结交全国各地电子爱好者，萌新、大佬、专家应有尽有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srgbClr val="1D665F"/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sp>
        <p:nvSpPr>
          <p:cNvPr id="64" name="文本框 63"/>
          <p:cNvSpPr txBox="1"/>
          <p:nvPr>
            <p:custDataLst>
              <p:tags r:id="rId38"/>
            </p:custDataLst>
          </p:nvPr>
        </p:nvSpPr>
        <p:spPr>
          <a:xfrm flipH="1">
            <a:off x="8261350" y="3767455"/>
            <a:ext cx="3131820" cy="407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广交各地电子爱好者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sp>
        <p:nvSpPr>
          <p:cNvPr id="65" name="矩形: 圆角 64"/>
          <p:cNvSpPr/>
          <p:nvPr>
            <p:custDataLst>
              <p:tags r:id="rId39"/>
            </p:custDataLst>
          </p:nvPr>
        </p:nvSpPr>
        <p:spPr>
          <a:xfrm rot="18900000" flipH="1">
            <a:off x="7812405" y="1847850"/>
            <a:ext cx="290195" cy="29654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D665F"/>
              </a:solidFill>
              <a:effectLst/>
              <a:uLnTx/>
              <a:uFillTx/>
              <a:latin typeface="汉仪雅酷黑 65W" panose="020B0604020202020204" charset="-122"/>
              <a:ea typeface="汉仪雅酷黑 65W" panose="020B0604020202020204" charset="-122"/>
              <a:cs typeface="汉仪雅酷黑 65W" panose="020B0604020202020204" charset="-122"/>
            </a:endParaRPr>
          </a:p>
        </p:txBody>
      </p:sp>
      <p:sp>
        <p:nvSpPr>
          <p:cNvPr id="66" name="矩形: 圆角 65"/>
          <p:cNvSpPr/>
          <p:nvPr>
            <p:custDataLst>
              <p:tags r:id="rId40"/>
            </p:custDataLst>
          </p:nvPr>
        </p:nvSpPr>
        <p:spPr>
          <a:xfrm rot="18900000" flipH="1">
            <a:off x="7812405" y="3798570"/>
            <a:ext cx="290195" cy="29654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D665F"/>
              </a:solidFill>
              <a:effectLst/>
              <a:uLnTx/>
              <a:uFillTx/>
              <a:latin typeface="汉仪雅酷黑 65W" panose="020B0604020202020204" charset="-122"/>
              <a:ea typeface="汉仪雅酷黑 65W" panose="020B0604020202020204" charset="-122"/>
              <a:cs typeface="汉仪雅酷黑 65W" panose="020B0604020202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20223-103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2848610" y="448310"/>
            <a:ext cx="0" cy="542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标题 3"/>
          <p:cNvSpPr txBox="1"/>
          <p:nvPr>
            <p:custDataLst>
              <p:tags r:id="rId3"/>
            </p:custDataLst>
          </p:nvPr>
        </p:nvSpPr>
        <p:spPr>
          <a:xfrm>
            <a:off x="2940050" y="476885"/>
            <a:ext cx="4152265" cy="51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训练营活动</a:t>
            </a:r>
            <a:endParaRPr lang="zh-CN" sz="4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68132" y="2713788"/>
            <a:ext cx="10213191" cy="1710957"/>
            <a:chOff x="1455177" y="3096693"/>
            <a:chExt cx="10213191" cy="171095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" name="任意多边形: 形状 6"/>
            <p:cNvSpPr/>
            <p:nvPr>
              <p:custDataLst>
                <p:tags r:id="rId4"/>
              </p:custDataLst>
            </p:nvPr>
          </p:nvSpPr>
          <p:spPr>
            <a:xfrm rot="16200000">
              <a:off x="1086467" y="3465403"/>
              <a:ext cx="1710813" cy="973394"/>
            </a:xfrm>
            <a:custGeom>
              <a:avLst/>
              <a:gdLst>
                <a:gd name="connsiteX0" fmla="*/ 0 w 1710813"/>
                <a:gd name="connsiteY0" fmla="*/ 0 h 973394"/>
                <a:gd name="connsiteX1" fmla="*/ 1710813 w 1710813"/>
                <a:gd name="connsiteY1" fmla="*/ 0 h 973394"/>
                <a:gd name="connsiteX2" fmla="*/ 1710813 w 1710813"/>
                <a:gd name="connsiteY2" fmla="*/ 973394 h 973394"/>
                <a:gd name="connsiteX3" fmla="*/ 0 w 1710813"/>
                <a:gd name="connsiteY3" fmla="*/ 973394 h 973394"/>
                <a:gd name="connsiteX4" fmla="*/ 486697 w 1710813"/>
                <a:gd name="connsiteY4" fmla="*/ 486697 h 97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0813" h="973394">
                  <a:moveTo>
                    <a:pt x="0" y="0"/>
                  </a:moveTo>
                  <a:lnTo>
                    <a:pt x="1710813" y="0"/>
                  </a:lnTo>
                  <a:lnTo>
                    <a:pt x="1710813" y="973394"/>
                  </a:lnTo>
                  <a:lnTo>
                    <a:pt x="0" y="973394"/>
                  </a:lnTo>
                  <a:lnTo>
                    <a:pt x="486697" y="486697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2971803" y="3096693"/>
              <a:ext cx="973395" cy="1710814"/>
            </a:xfrm>
            <a:prstGeom prst="rect">
              <a:avLst/>
            </a:pr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4510549" y="3096693"/>
              <a:ext cx="973395" cy="1710814"/>
            </a:xfrm>
            <a:prstGeom prst="rect">
              <a:avLst/>
            </a:pr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7"/>
              </p:custDataLst>
            </p:nvPr>
          </p:nvSpPr>
          <p:spPr>
            <a:xfrm>
              <a:off x="6046835" y="3096693"/>
              <a:ext cx="973395" cy="1710814"/>
            </a:xfrm>
            <a:prstGeom prst="rect">
              <a:avLst/>
            </a:pr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8"/>
              </p:custDataLst>
            </p:nvPr>
          </p:nvSpPr>
          <p:spPr>
            <a:xfrm>
              <a:off x="7580662" y="3096693"/>
              <a:ext cx="973395" cy="1710814"/>
            </a:xfrm>
            <a:prstGeom prst="rect">
              <a:avLst/>
            </a:pr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21" name="平行四边形 20"/>
            <p:cNvSpPr/>
            <p:nvPr>
              <p:custDataLst>
                <p:tags r:id="rId9"/>
              </p:custDataLst>
            </p:nvPr>
          </p:nvSpPr>
          <p:spPr>
            <a:xfrm rot="16200000">
              <a:off x="1855841" y="3669424"/>
              <a:ext cx="1710814" cy="565351"/>
            </a:xfrm>
            <a:prstGeom prst="parallelogram">
              <a:avLst>
                <a:gd name="adj" fmla="val 70161"/>
              </a:avLst>
            </a:pr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22" name="平行四边形 21"/>
            <p:cNvSpPr/>
            <p:nvPr>
              <p:custDataLst>
                <p:tags r:id="rId10"/>
              </p:custDataLst>
            </p:nvPr>
          </p:nvSpPr>
          <p:spPr>
            <a:xfrm rot="16200000">
              <a:off x="3374927" y="3669425"/>
              <a:ext cx="1710814" cy="565351"/>
            </a:xfrm>
            <a:prstGeom prst="parallelogram">
              <a:avLst>
                <a:gd name="adj" fmla="val 70161"/>
              </a:avLst>
            </a:pr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23" name="平行四边形 22"/>
            <p:cNvSpPr/>
            <p:nvPr>
              <p:custDataLst>
                <p:tags r:id="rId11"/>
              </p:custDataLst>
            </p:nvPr>
          </p:nvSpPr>
          <p:spPr>
            <a:xfrm rot="16200000">
              <a:off x="4908753" y="3669425"/>
              <a:ext cx="1710814" cy="565351"/>
            </a:xfrm>
            <a:prstGeom prst="parallelogram">
              <a:avLst>
                <a:gd name="adj" fmla="val 70161"/>
              </a:avLst>
            </a:pr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24" name="平行四边形 23"/>
            <p:cNvSpPr/>
            <p:nvPr>
              <p:custDataLst>
                <p:tags r:id="rId12"/>
              </p:custDataLst>
            </p:nvPr>
          </p:nvSpPr>
          <p:spPr>
            <a:xfrm rot="16200000">
              <a:off x="6442579" y="3669425"/>
              <a:ext cx="1710814" cy="565351"/>
            </a:xfrm>
            <a:prstGeom prst="parallelogram">
              <a:avLst>
                <a:gd name="adj" fmla="val 70161"/>
              </a:avLst>
            </a:pr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25" name="平行四边形 24"/>
            <p:cNvSpPr/>
            <p:nvPr>
              <p:custDataLst>
                <p:tags r:id="rId13"/>
              </p:custDataLst>
            </p:nvPr>
          </p:nvSpPr>
          <p:spPr>
            <a:xfrm rot="16200000">
              <a:off x="8190261" y="3485071"/>
              <a:ext cx="1283108" cy="565351"/>
            </a:xfrm>
            <a:prstGeom prst="parallelogram">
              <a:avLst>
                <a:gd name="adj" fmla="val 70161"/>
              </a:avLst>
            </a:pr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26" name="箭头: 右 16"/>
            <p:cNvSpPr/>
            <p:nvPr>
              <p:custDataLst>
                <p:tags r:id="rId14"/>
              </p:custDataLst>
            </p:nvPr>
          </p:nvSpPr>
          <p:spPr>
            <a:xfrm>
              <a:off x="10046034" y="3096836"/>
              <a:ext cx="1622334" cy="1710814"/>
            </a:xfrm>
            <a:prstGeom prst="rightArrow">
              <a:avLst>
                <a:gd name="adj1" fmla="val 49628"/>
                <a:gd name="adj2" fmla="val 54906"/>
              </a:avLst>
            </a:pr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</p:grpSp>
      <p:sp>
        <p:nvSpPr>
          <p:cNvPr id="27" name="文本框 26"/>
          <p:cNvSpPr txBox="1"/>
          <p:nvPr>
            <p:custDataLst>
              <p:tags r:id="rId15"/>
            </p:custDataLst>
          </p:nvPr>
        </p:nvSpPr>
        <p:spPr>
          <a:xfrm>
            <a:off x="987793" y="3180636"/>
            <a:ext cx="973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kern="1200" cap="none" spc="0" normalizeH="0" baseline="0" noProof="0"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2020年7月</a:t>
            </a:r>
            <a:endParaRPr kumimoji="0" lang="en-US" altLang="zh-CN" b="1" i="0" kern="1200" cap="none" spc="0" normalizeH="0" baseline="0" noProof="0"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6"/>
            </p:custDataLst>
          </p:nvPr>
        </p:nvSpPr>
        <p:spPr>
          <a:xfrm>
            <a:off x="2482298" y="3188891"/>
            <a:ext cx="973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noProof="0"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  <a:sym typeface="+mn-ea"/>
              </a:rPr>
              <a:t>2020年8月</a:t>
            </a:r>
            <a:endParaRPr kumimoji="0" lang="en-US" altLang="zh-CN" b="1" i="0" kern="1200" cap="none" spc="0" normalizeH="0" baseline="0" noProof="0"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7"/>
            </p:custDataLst>
          </p:nvPr>
        </p:nvSpPr>
        <p:spPr>
          <a:xfrm>
            <a:off x="4040706" y="3180636"/>
            <a:ext cx="973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noProof="0"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  <a:sym typeface="+mn-ea"/>
              </a:rPr>
              <a:t>2020年12月</a:t>
            </a:r>
            <a:endParaRPr kumimoji="0" lang="en-US" altLang="zh-CN" b="1" i="0" kern="1200" cap="none" spc="0" normalizeH="0" baseline="0" noProof="0"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18"/>
            </p:custDataLst>
          </p:nvPr>
        </p:nvSpPr>
        <p:spPr>
          <a:xfrm>
            <a:off x="5545052" y="3180636"/>
            <a:ext cx="973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noProof="0"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  <a:sym typeface="+mn-ea"/>
              </a:rPr>
              <a:t>2021年1月</a:t>
            </a:r>
            <a:endParaRPr kumimoji="0" lang="zh-CN" altLang="en-US" b="0" i="0" kern="1200" cap="none" spc="0" normalizeH="0" baseline="0" noProof="0">
              <a:solidFill>
                <a:prstClr val="white"/>
              </a:solidFill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19"/>
            </p:custDataLst>
          </p:nvPr>
        </p:nvSpPr>
        <p:spPr>
          <a:xfrm>
            <a:off x="7078879" y="3180636"/>
            <a:ext cx="973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noProof="0"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  <a:sym typeface="+mn-ea"/>
              </a:rPr>
              <a:t>2021年3月</a:t>
            </a:r>
            <a:endParaRPr kumimoji="0" lang="en-US" altLang="zh-CN" b="1" i="0" kern="1200" cap="none" spc="0" normalizeH="0" baseline="0" noProof="0"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20"/>
            </p:custDataLst>
          </p:nvPr>
        </p:nvSpPr>
        <p:spPr>
          <a:xfrm>
            <a:off x="1110698" y="1235157"/>
            <a:ext cx="16154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kern="1200" cap="none" spc="0" normalizeH="0" baseline="0" noProof="0" dirty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USB</a:t>
            </a:r>
            <a:r>
              <a:rPr kumimoji="0" lang="zh-CN" altLang="en-US" sz="2000" b="1" i="0" kern="1200" cap="none" spc="0" normalizeH="0" baseline="0" noProof="0" dirty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集线器</a:t>
            </a:r>
            <a:endParaRPr kumimoji="0" lang="zh-CN" altLang="en-US" sz="2000" b="1" i="0" kern="1200" cap="none" spc="0" normalizeH="0" baseline="0" noProof="0" dirty="0">
              <a:solidFill>
                <a:schemeClr val="accent1"/>
              </a:solidFill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21"/>
            </p:custDataLst>
          </p:nvPr>
        </p:nvSpPr>
        <p:spPr>
          <a:xfrm>
            <a:off x="4161155" y="1235075"/>
            <a:ext cx="24485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kern="1200" cap="none" spc="0" normalizeH="0" baseline="0" noProof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免开发物联网彩灯</a:t>
            </a:r>
            <a:endParaRPr kumimoji="0" lang="zh-CN" altLang="en-US" sz="2000" b="1" i="0" kern="1200" cap="none" spc="0" normalizeH="0" baseline="0" noProof="0">
              <a:solidFill>
                <a:schemeClr val="accent1"/>
              </a:solidFill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cxnSp>
        <p:nvCxnSpPr>
          <p:cNvPr id="36" name="直接连接符 35"/>
          <p:cNvCxnSpPr/>
          <p:nvPr>
            <p:custDataLst>
              <p:tags r:id="rId22"/>
            </p:custDataLst>
          </p:nvPr>
        </p:nvCxnSpPr>
        <p:spPr>
          <a:xfrm>
            <a:off x="7088687" y="1235157"/>
            <a:ext cx="0" cy="147863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>
            <p:custDataLst>
              <p:tags r:id="rId23"/>
            </p:custDataLst>
          </p:nvPr>
        </p:nvSpPr>
        <p:spPr>
          <a:xfrm>
            <a:off x="7231380" y="1235075"/>
            <a:ext cx="22669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kern="1200" cap="none" spc="0" normalizeH="0" baseline="0" noProof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HK32</a:t>
            </a:r>
            <a:r>
              <a:rPr kumimoji="0" lang="zh-CN" altLang="en-US" sz="2000" b="1" i="0" kern="1200" cap="none" spc="0" normalizeH="0" baseline="0" noProof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开发板设计</a:t>
            </a:r>
            <a:endParaRPr kumimoji="0" lang="zh-CN" altLang="en-US" sz="2000" b="1" i="0" kern="1200" cap="none" spc="0" normalizeH="0" baseline="0" noProof="0">
              <a:solidFill>
                <a:schemeClr val="accent1"/>
              </a:solidFill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24"/>
            </p:custDataLst>
          </p:nvPr>
        </p:nvSpPr>
        <p:spPr>
          <a:xfrm>
            <a:off x="2626088" y="4644285"/>
            <a:ext cx="16154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kern="1200" cap="none" spc="0" normalizeH="0" baseline="0" noProof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物联网插座</a:t>
            </a:r>
            <a:endParaRPr kumimoji="0" lang="zh-CN" altLang="en-US" sz="2000" b="1" i="0" kern="1200" cap="none" spc="0" normalizeH="0" baseline="0" noProof="0">
              <a:solidFill>
                <a:schemeClr val="accent1"/>
              </a:solidFill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25"/>
            </p:custDataLst>
          </p:nvPr>
        </p:nvSpPr>
        <p:spPr>
          <a:xfrm>
            <a:off x="5687695" y="4749165"/>
            <a:ext cx="2543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kern="1200" cap="none" spc="0" normalizeH="0" baseline="0" noProof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物联网温湿度传感器</a:t>
            </a:r>
            <a:endParaRPr kumimoji="0" lang="zh-CN" altLang="en-US" sz="2000" b="1" i="0" kern="1200" cap="none" spc="0" normalizeH="0" baseline="0" noProof="0">
              <a:solidFill>
                <a:schemeClr val="accent1"/>
              </a:solidFill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26"/>
            </p:custDataLst>
          </p:nvPr>
        </p:nvCxnSpPr>
        <p:spPr>
          <a:xfrm>
            <a:off x="4040706" y="1235157"/>
            <a:ext cx="0" cy="147863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>
            <p:custDataLst>
              <p:tags r:id="rId27"/>
            </p:custDataLst>
          </p:nvPr>
        </p:nvCxnSpPr>
        <p:spPr>
          <a:xfrm>
            <a:off x="994903" y="1235157"/>
            <a:ext cx="0" cy="147863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>
            <p:custDataLst>
              <p:tags r:id="rId28"/>
            </p:custDataLst>
          </p:nvPr>
        </p:nvCxnSpPr>
        <p:spPr>
          <a:xfrm flipV="1">
            <a:off x="2506879" y="4439350"/>
            <a:ext cx="0" cy="147863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29"/>
            </p:custDataLst>
          </p:nvPr>
        </p:nvCxnSpPr>
        <p:spPr>
          <a:xfrm flipV="1">
            <a:off x="5559790" y="4439350"/>
            <a:ext cx="0" cy="147863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/>
          <p:nvPr>
            <p:custDataLst>
              <p:tags r:id="rId30"/>
            </p:custDataLst>
          </p:nvPr>
        </p:nvPicPr>
        <p:blipFill>
          <a:blip r:embed="rId31"/>
          <a:srcRect t="24851" b="22014"/>
          <a:stretch>
            <a:fillRect/>
          </a:stretch>
        </p:blipFill>
        <p:spPr>
          <a:xfrm>
            <a:off x="1110615" y="1700530"/>
            <a:ext cx="1866265" cy="737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图片 51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>
            <a:clrChange>
              <a:clrFrom>
                <a:srgbClr val="F4F4F4">
                  <a:alpha val="100000"/>
                </a:srgbClr>
              </a:clrFrom>
              <a:clrTo>
                <a:srgbClr val="F4F4F4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0320" y="5029200"/>
            <a:ext cx="1681480" cy="123952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5768975" y="5299710"/>
            <a:ext cx="1449705" cy="962025"/>
          </a:xfrm>
          <a:prstGeom prst="rect">
            <a:avLst/>
          </a:prstGeom>
        </p:spPr>
      </p:pic>
      <p:pic>
        <p:nvPicPr>
          <p:cNvPr id="55" name="图片 54"/>
          <p:cNvPicPr/>
          <p:nvPr>
            <p:custDataLst>
              <p:tags r:id="rId36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7275195" y="1633855"/>
            <a:ext cx="1352550" cy="9975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" name="矩形 44"/>
          <p:cNvSpPr/>
          <p:nvPr>
            <p:custDataLst>
              <p:tags r:id="rId38"/>
            </p:custDataLst>
          </p:nvPr>
        </p:nvSpPr>
        <p:spPr>
          <a:xfrm>
            <a:off x="8593487" y="2742998"/>
            <a:ext cx="973395" cy="17108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B7DF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24A8E5"/>
              </a:solidFill>
              <a:effectLst/>
              <a:uLnTx/>
              <a:uFillTx/>
              <a:latin typeface="汉仪雅酷黑 65W" panose="020B0604020202020204" charset="-122"/>
              <a:ea typeface="汉仪雅酷黑 65W" panose="020B0604020202020204" charset="-122"/>
              <a:cs typeface="汉仪雅酷黑 65W" panose="020B060402020202020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39"/>
            </p:custDataLst>
          </p:nvPr>
        </p:nvSpPr>
        <p:spPr>
          <a:xfrm>
            <a:off x="8625104" y="3188891"/>
            <a:ext cx="973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noProof="0">
                <a:solidFill>
                  <a:schemeClr val="tx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  <a:sym typeface="+mn-ea"/>
              </a:rPr>
              <a:t>2021</a:t>
            </a:r>
            <a:r>
              <a:rPr lang="zh-CN" altLang="en-US" b="1" noProof="0">
                <a:solidFill>
                  <a:schemeClr val="tx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  <a:sym typeface="+mn-ea"/>
              </a:rPr>
              <a:t>年</a:t>
            </a:r>
            <a:r>
              <a:rPr lang="en-US" altLang="zh-CN" b="1" noProof="0">
                <a:solidFill>
                  <a:schemeClr val="tx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  <a:sym typeface="+mn-ea"/>
              </a:rPr>
              <a:t>7</a:t>
            </a:r>
            <a:r>
              <a:rPr lang="zh-CN" altLang="en-US" b="1" noProof="0">
                <a:solidFill>
                  <a:schemeClr val="tx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  <a:sym typeface="+mn-ea"/>
              </a:rPr>
              <a:t>月</a:t>
            </a:r>
            <a:endParaRPr kumimoji="0" lang="zh-CN" altLang="en-US" b="1" i="0" kern="1200" cap="none" spc="0" normalizeH="0" baseline="0" noProof="0" dirty="0">
              <a:solidFill>
                <a:schemeClr val="tx1"/>
              </a:solidFill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  <a:sym typeface="+mn-ea"/>
            </a:endParaRPr>
          </a:p>
        </p:txBody>
      </p:sp>
      <p:sp>
        <p:nvSpPr>
          <p:cNvPr id="47" name="文本框 46"/>
          <p:cNvSpPr txBox="1"/>
          <p:nvPr>
            <p:custDataLst>
              <p:tags r:id="rId40"/>
            </p:custDataLst>
          </p:nvPr>
        </p:nvSpPr>
        <p:spPr>
          <a:xfrm>
            <a:off x="8725535" y="4749165"/>
            <a:ext cx="2677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000" b="1" i="0" kern="1200" cap="none" spc="0" normalizeH="0" baseline="0" noProof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离线语音助手</a:t>
            </a:r>
            <a:r>
              <a:rPr kumimoji="0" lang="en-US" altLang="zh-CN" sz="2000" b="1" i="0" kern="1200" cap="none" spc="0" normalizeH="0" baseline="0" noProof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+</a:t>
            </a:r>
            <a:r>
              <a:rPr kumimoji="0" lang="zh-CN" altLang="en-US" sz="2000" b="1" i="0" kern="1200" cap="none" spc="0" normalizeH="0" baseline="0" noProof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功放</a:t>
            </a:r>
            <a:endParaRPr kumimoji="0" lang="zh-CN" altLang="en-US" sz="2000" b="1" i="0" kern="1200" cap="none" spc="0" normalizeH="0" baseline="0" noProof="0">
              <a:solidFill>
                <a:schemeClr val="accent1"/>
              </a:solidFill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cxnSp>
        <p:nvCxnSpPr>
          <p:cNvPr id="48" name="直接连接符 47"/>
          <p:cNvCxnSpPr/>
          <p:nvPr>
            <p:custDataLst>
              <p:tags r:id="rId41"/>
            </p:custDataLst>
          </p:nvPr>
        </p:nvCxnSpPr>
        <p:spPr>
          <a:xfrm flipV="1">
            <a:off x="8607790" y="4424745"/>
            <a:ext cx="0" cy="147863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图片 102"/>
          <p:cNvPicPr/>
          <p:nvPr>
            <p:custDataLst>
              <p:tags r:id="rId42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8820785" y="5299710"/>
            <a:ext cx="1270000" cy="8940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" name="图片 56" descr="7825fbcaab90b52efb61424f6e22797a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66985" y="5278755"/>
            <a:ext cx="1330960" cy="887730"/>
          </a:xfrm>
          <a:prstGeom prst="rect">
            <a:avLst/>
          </a:prstGeom>
        </p:spPr>
      </p:pic>
      <p:pic>
        <p:nvPicPr>
          <p:cNvPr id="58" name="图片 57" descr="617b9adeec03961c3ca272cb05837757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4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7745" y="1392555"/>
            <a:ext cx="1334135" cy="1334135"/>
          </a:xfrm>
          <a:prstGeom prst="rect">
            <a:avLst/>
          </a:prstGeom>
        </p:spPr>
      </p:pic>
      <p:pic>
        <p:nvPicPr>
          <p:cNvPr id="59" name="图片 58" descr="73be7c740fc4f381724c13587e2166c4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4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1380" y="5221605"/>
            <a:ext cx="1139825" cy="1139825"/>
          </a:xfrm>
          <a:prstGeom prst="rect">
            <a:avLst/>
          </a:prstGeom>
        </p:spPr>
      </p:pic>
      <p:pic>
        <p:nvPicPr>
          <p:cNvPr id="60" name="图片 59" descr="73be7c740fc4f381724c13587e2166c4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4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4975" y="1573530"/>
            <a:ext cx="1003300" cy="1003300"/>
          </a:xfrm>
          <a:prstGeom prst="rect">
            <a:avLst/>
          </a:prstGeom>
        </p:spPr>
      </p:pic>
      <p:pic>
        <p:nvPicPr>
          <p:cNvPr id="104" name="图片 103"/>
          <p:cNvPicPr/>
          <p:nvPr>
            <p:custDataLst>
              <p:tags r:id="rId51"/>
            </p:custDataLst>
          </p:nvPr>
        </p:nvPicPr>
        <p:blipFill>
          <a:blip r:embed="rId52"/>
          <a:stretch>
            <a:fillRect/>
          </a:stretch>
        </p:blipFill>
        <p:spPr>
          <a:xfrm>
            <a:off x="4241800" y="1700530"/>
            <a:ext cx="1266825" cy="876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20223-103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2848610" y="448310"/>
            <a:ext cx="0" cy="542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标题 3"/>
          <p:cNvSpPr txBox="1"/>
          <p:nvPr>
            <p:custDataLst>
              <p:tags r:id="rId3"/>
            </p:custDataLst>
          </p:nvPr>
        </p:nvSpPr>
        <p:spPr>
          <a:xfrm>
            <a:off x="2940050" y="476885"/>
            <a:ext cx="4152265" cy="51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训练营活动</a:t>
            </a:r>
            <a:endParaRPr lang="zh-CN" sz="4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25917" y="2642033"/>
            <a:ext cx="10213191" cy="1710957"/>
            <a:chOff x="1455177" y="3096693"/>
            <a:chExt cx="10213191" cy="1710957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" name="任意多边形: 形状 6"/>
            <p:cNvSpPr/>
            <p:nvPr>
              <p:custDataLst>
                <p:tags r:id="rId4"/>
              </p:custDataLst>
            </p:nvPr>
          </p:nvSpPr>
          <p:spPr>
            <a:xfrm rot="16200000">
              <a:off x="1086467" y="3465403"/>
              <a:ext cx="1710813" cy="973394"/>
            </a:xfrm>
            <a:custGeom>
              <a:avLst/>
              <a:gdLst>
                <a:gd name="connsiteX0" fmla="*/ 0 w 1710813"/>
                <a:gd name="connsiteY0" fmla="*/ 0 h 973394"/>
                <a:gd name="connsiteX1" fmla="*/ 1710813 w 1710813"/>
                <a:gd name="connsiteY1" fmla="*/ 0 h 973394"/>
                <a:gd name="connsiteX2" fmla="*/ 1710813 w 1710813"/>
                <a:gd name="connsiteY2" fmla="*/ 973394 h 973394"/>
                <a:gd name="connsiteX3" fmla="*/ 0 w 1710813"/>
                <a:gd name="connsiteY3" fmla="*/ 973394 h 973394"/>
                <a:gd name="connsiteX4" fmla="*/ 486697 w 1710813"/>
                <a:gd name="connsiteY4" fmla="*/ 486697 h 97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0813" h="973394">
                  <a:moveTo>
                    <a:pt x="0" y="0"/>
                  </a:moveTo>
                  <a:lnTo>
                    <a:pt x="1710813" y="0"/>
                  </a:lnTo>
                  <a:lnTo>
                    <a:pt x="1710813" y="973394"/>
                  </a:lnTo>
                  <a:lnTo>
                    <a:pt x="0" y="973394"/>
                  </a:lnTo>
                  <a:lnTo>
                    <a:pt x="486697" y="486697"/>
                  </a:lnTo>
                  <a:close/>
                </a:path>
              </a:pathLst>
            </a:custGeom>
            <a:grpFill/>
            <a:ln>
              <a:solidFill>
                <a:srgbClr val="B7DF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2971803" y="3096693"/>
              <a:ext cx="973395" cy="1710814"/>
            </a:xfrm>
            <a:prstGeom prst="rect">
              <a:avLst/>
            </a:prstGeom>
            <a:grpFill/>
            <a:ln>
              <a:solidFill>
                <a:srgbClr val="B7DF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4510549" y="3096693"/>
              <a:ext cx="973395" cy="1710814"/>
            </a:xfrm>
            <a:prstGeom prst="rect">
              <a:avLst/>
            </a:prstGeom>
            <a:grpFill/>
            <a:ln>
              <a:solidFill>
                <a:srgbClr val="B7DF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7"/>
              </p:custDataLst>
            </p:nvPr>
          </p:nvSpPr>
          <p:spPr>
            <a:xfrm>
              <a:off x="6046835" y="3096693"/>
              <a:ext cx="973395" cy="1710814"/>
            </a:xfrm>
            <a:prstGeom prst="rect">
              <a:avLst/>
            </a:prstGeom>
            <a:grpFill/>
            <a:ln>
              <a:solidFill>
                <a:srgbClr val="B7DF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8"/>
              </p:custDataLst>
            </p:nvPr>
          </p:nvSpPr>
          <p:spPr>
            <a:xfrm>
              <a:off x="7580662" y="3096693"/>
              <a:ext cx="973395" cy="1710814"/>
            </a:xfrm>
            <a:prstGeom prst="rect">
              <a:avLst/>
            </a:prstGeom>
            <a:grpFill/>
            <a:ln>
              <a:solidFill>
                <a:srgbClr val="B7DF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21" name="平行四边形 20"/>
            <p:cNvSpPr/>
            <p:nvPr>
              <p:custDataLst>
                <p:tags r:id="rId9"/>
              </p:custDataLst>
            </p:nvPr>
          </p:nvSpPr>
          <p:spPr>
            <a:xfrm rot="16200000">
              <a:off x="1855841" y="3669424"/>
              <a:ext cx="1710814" cy="565351"/>
            </a:xfrm>
            <a:prstGeom prst="parallelogram">
              <a:avLst>
                <a:gd name="adj" fmla="val 70161"/>
              </a:avLst>
            </a:prstGeom>
            <a:grpFill/>
            <a:ln>
              <a:solidFill>
                <a:srgbClr val="B7DF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22" name="平行四边形 21"/>
            <p:cNvSpPr/>
            <p:nvPr>
              <p:custDataLst>
                <p:tags r:id="rId10"/>
              </p:custDataLst>
            </p:nvPr>
          </p:nvSpPr>
          <p:spPr>
            <a:xfrm rot="16200000">
              <a:off x="3374927" y="3669425"/>
              <a:ext cx="1710814" cy="565351"/>
            </a:xfrm>
            <a:prstGeom prst="parallelogram">
              <a:avLst>
                <a:gd name="adj" fmla="val 70161"/>
              </a:avLst>
            </a:prstGeom>
            <a:grpFill/>
            <a:ln>
              <a:solidFill>
                <a:srgbClr val="B7DF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23" name="平行四边形 22"/>
            <p:cNvSpPr/>
            <p:nvPr>
              <p:custDataLst>
                <p:tags r:id="rId11"/>
              </p:custDataLst>
            </p:nvPr>
          </p:nvSpPr>
          <p:spPr>
            <a:xfrm rot="16200000">
              <a:off x="4908753" y="3669425"/>
              <a:ext cx="1710814" cy="565351"/>
            </a:xfrm>
            <a:prstGeom prst="parallelogram">
              <a:avLst>
                <a:gd name="adj" fmla="val 70161"/>
              </a:avLst>
            </a:prstGeom>
            <a:grpFill/>
            <a:ln>
              <a:solidFill>
                <a:srgbClr val="B7DF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24" name="平行四边形 23"/>
            <p:cNvSpPr/>
            <p:nvPr>
              <p:custDataLst>
                <p:tags r:id="rId12"/>
              </p:custDataLst>
            </p:nvPr>
          </p:nvSpPr>
          <p:spPr>
            <a:xfrm rot="16200000">
              <a:off x="6442579" y="3669425"/>
              <a:ext cx="1710814" cy="565351"/>
            </a:xfrm>
            <a:prstGeom prst="parallelogram">
              <a:avLst>
                <a:gd name="adj" fmla="val 70161"/>
              </a:avLst>
            </a:prstGeom>
            <a:grpFill/>
            <a:ln>
              <a:solidFill>
                <a:srgbClr val="B7DF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25" name="平行四边形 24"/>
            <p:cNvSpPr/>
            <p:nvPr>
              <p:custDataLst>
                <p:tags r:id="rId13"/>
              </p:custDataLst>
            </p:nvPr>
          </p:nvSpPr>
          <p:spPr>
            <a:xfrm rot="16200000">
              <a:off x="8190261" y="3485071"/>
              <a:ext cx="1283108" cy="565351"/>
            </a:xfrm>
            <a:prstGeom prst="parallelogram">
              <a:avLst>
                <a:gd name="adj" fmla="val 70161"/>
              </a:avLst>
            </a:prstGeom>
            <a:grpFill/>
            <a:ln>
              <a:solidFill>
                <a:srgbClr val="B7DF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  <p:sp>
          <p:nvSpPr>
            <p:cNvPr id="26" name="箭头: 右 16"/>
            <p:cNvSpPr/>
            <p:nvPr>
              <p:custDataLst>
                <p:tags r:id="rId14"/>
              </p:custDataLst>
            </p:nvPr>
          </p:nvSpPr>
          <p:spPr>
            <a:xfrm>
              <a:off x="10046034" y="3096836"/>
              <a:ext cx="1622334" cy="1710814"/>
            </a:xfrm>
            <a:prstGeom prst="rightArrow">
              <a:avLst>
                <a:gd name="adj1" fmla="val 49628"/>
                <a:gd name="adj2" fmla="val 54906"/>
              </a:avLst>
            </a:prstGeom>
            <a:grpFill/>
            <a:ln>
              <a:solidFill>
                <a:srgbClr val="B7DF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A8E5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</a:endParaRPr>
            </a:p>
          </p:txBody>
        </p:sp>
      </p:grpSp>
      <p:sp>
        <p:nvSpPr>
          <p:cNvPr id="27" name="文本框 26"/>
          <p:cNvSpPr txBox="1"/>
          <p:nvPr>
            <p:custDataLst>
              <p:tags r:id="rId15"/>
            </p:custDataLst>
          </p:nvPr>
        </p:nvSpPr>
        <p:spPr>
          <a:xfrm>
            <a:off x="1045578" y="3108881"/>
            <a:ext cx="973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kern="1200" cap="none" spc="0" normalizeH="0" baseline="0" noProof="0"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2022年2月</a:t>
            </a:r>
            <a:endParaRPr kumimoji="0" lang="zh-CN" altLang="en-US" b="0" i="0" kern="1200" cap="none" spc="0" normalizeH="0" baseline="0" noProof="0">
              <a:solidFill>
                <a:prstClr val="white"/>
              </a:solidFill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6"/>
            </p:custDataLst>
          </p:nvPr>
        </p:nvSpPr>
        <p:spPr>
          <a:xfrm>
            <a:off x="2540083" y="3117136"/>
            <a:ext cx="973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noProof="0"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  <a:sym typeface="+mn-ea"/>
              </a:rPr>
              <a:t>2022年4月</a:t>
            </a:r>
            <a:endParaRPr kumimoji="0" lang="en-US" altLang="zh-CN" b="1" i="0" kern="1200" cap="none" spc="0" normalizeH="0" baseline="0" noProof="0"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7"/>
            </p:custDataLst>
          </p:nvPr>
        </p:nvSpPr>
        <p:spPr>
          <a:xfrm>
            <a:off x="4098491" y="3108881"/>
            <a:ext cx="973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noProof="0"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  <a:sym typeface="+mn-ea"/>
              </a:rPr>
              <a:t>2022年5月</a:t>
            </a:r>
            <a:endParaRPr kumimoji="0" lang="en-US" altLang="zh-CN" b="1" i="0" kern="1200" cap="none" spc="0" normalizeH="0" baseline="0" noProof="0"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18"/>
            </p:custDataLst>
          </p:nvPr>
        </p:nvSpPr>
        <p:spPr>
          <a:xfrm>
            <a:off x="5602837" y="3108881"/>
            <a:ext cx="973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noProof="0"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  <a:sym typeface="+mn-ea"/>
              </a:rPr>
              <a:t>2022年6月</a:t>
            </a:r>
            <a:endParaRPr kumimoji="0" lang="en-US" altLang="zh-CN" b="1" i="0" kern="1200" cap="none" spc="0" normalizeH="0" baseline="0" noProof="0"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19"/>
            </p:custDataLst>
          </p:nvPr>
        </p:nvSpPr>
        <p:spPr>
          <a:xfrm>
            <a:off x="7136664" y="3108881"/>
            <a:ext cx="973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noProof="0"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  <a:sym typeface="+mn-ea"/>
              </a:rPr>
              <a:t>2022年8月</a:t>
            </a:r>
            <a:endParaRPr kumimoji="0" lang="en-US" altLang="zh-CN" b="1" i="0" kern="1200" cap="none" spc="0" normalizeH="0" baseline="0" noProof="0"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20"/>
            </p:custDataLst>
          </p:nvPr>
        </p:nvSpPr>
        <p:spPr>
          <a:xfrm>
            <a:off x="1168400" y="1163320"/>
            <a:ext cx="18834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000" b="1" i="0" kern="1200" cap="none" spc="0" normalizeH="0" baseline="0" noProof="0" dirty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智能</a:t>
            </a:r>
            <a:r>
              <a:rPr kumimoji="0" lang="en-US" altLang="zh-CN" sz="2000" b="1" i="0" kern="1200" cap="none" spc="0" normalizeH="0" baseline="0" noProof="0" dirty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WIFI</a:t>
            </a:r>
            <a:r>
              <a:rPr kumimoji="0" lang="zh-CN" altLang="en-US" sz="2000" b="1" i="0" kern="1200" cap="none" spc="0" normalizeH="0" baseline="0" noProof="0" dirty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开关</a:t>
            </a:r>
            <a:endParaRPr kumimoji="0" lang="zh-CN" altLang="en-US" sz="2000" b="1" i="0" kern="1200" cap="none" spc="0" normalizeH="0" baseline="0" noProof="0" dirty="0">
              <a:solidFill>
                <a:schemeClr val="accent1"/>
              </a:solidFill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21"/>
            </p:custDataLst>
          </p:nvPr>
        </p:nvSpPr>
        <p:spPr>
          <a:xfrm>
            <a:off x="4218940" y="1163320"/>
            <a:ext cx="24485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kern="1200" cap="none" spc="0" normalizeH="0" baseline="0" noProof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无刷电机控制</a:t>
            </a:r>
            <a:endParaRPr kumimoji="0" lang="zh-CN" altLang="en-US" sz="2000" b="1" i="0" kern="1200" cap="none" spc="0" normalizeH="0" baseline="0" noProof="0">
              <a:solidFill>
                <a:schemeClr val="accent1"/>
              </a:solidFill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cxnSp>
        <p:nvCxnSpPr>
          <p:cNvPr id="36" name="直接连接符 35"/>
          <p:cNvCxnSpPr/>
          <p:nvPr>
            <p:custDataLst>
              <p:tags r:id="rId22"/>
            </p:custDataLst>
          </p:nvPr>
        </p:nvCxnSpPr>
        <p:spPr>
          <a:xfrm>
            <a:off x="7146472" y="1163402"/>
            <a:ext cx="0" cy="147863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>
            <p:custDataLst>
              <p:tags r:id="rId23"/>
            </p:custDataLst>
          </p:nvPr>
        </p:nvSpPr>
        <p:spPr>
          <a:xfrm>
            <a:off x="7289165" y="1163320"/>
            <a:ext cx="3577590" cy="449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kern="1200" cap="none" spc="0" normalizeH="0" baseline="0" noProof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USB</a:t>
            </a:r>
            <a:r>
              <a:rPr kumimoji="0" lang="zh-CN" altLang="en-US" sz="2000" b="1" i="0" kern="1200" cap="none" spc="0" normalizeH="0" baseline="0" noProof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电流表</a:t>
            </a:r>
            <a:r>
              <a:rPr kumimoji="0" lang="en-US" altLang="zh-CN" sz="2000" b="1" i="0" kern="1200" cap="none" spc="0" normalizeH="0" baseline="0" noProof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+实时姿态显示</a:t>
            </a:r>
            <a:endParaRPr kumimoji="0" lang="en-US" altLang="zh-CN" sz="2000" b="1" i="0" kern="1200" cap="none" spc="0" normalizeH="0" baseline="0" noProof="0">
              <a:solidFill>
                <a:schemeClr val="accent1"/>
              </a:solidFill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  <a:p>
            <a:pPr marR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1" i="0" kern="1200" cap="none" spc="0" normalizeH="0" baseline="0" noProof="0">
              <a:solidFill>
                <a:schemeClr val="accent1"/>
              </a:solidFill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24"/>
            </p:custDataLst>
          </p:nvPr>
        </p:nvSpPr>
        <p:spPr>
          <a:xfrm>
            <a:off x="2684145" y="4572635"/>
            <a:ext cx="26403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1" i="0" kern="1200" cap="none" spc="0" normalizeH="0" baseline="0" noProof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灯条触摸面板控制器</a:t>
            </a:r>
            <a:endParaRPr kumimoji="0" sz="2000" b="1" i="0" kern="1200" cap="none" spc="0" normalizeH="0" baseline="0" noProof="0">
              <a:solidFill>
                <a:schemeClr val="accent1"/>
              </a:solidFill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25"/>
            </p:custDataLst>
          </p:nvPr>
        </p:nvSpPr>
        <p:spPr>
          <a:xfrm>
            <a:off x="5745480" y="4582160"/>
            <a:ext cx="3100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kern="1200" cap="none" spc="0" normalizeH="0" baseline="0" noProof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鸿蒙仿生机器狗</a:t>
            </a:r>
            <a:r>
              <a:rPr kumimoji="0" lang="en-US" altLang="zh-CN" sz="2000" b="1" i="0" kern="1200" cap="none" spc="0" normalizeH="0" baseline="0" noProof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+</a:t>
            </a:r>
            <a:r>
              <a:rPr kumimoji="0" lang="zh-CN" altLang="en-US" sz="2000" b="1" i="0" kern="1200" cap="none" spc="0" normalizeH="0" baseline="0" noProof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小贱钟</a:t>
            </a:r>
            <a:endParaRPr kumimoji="0" lang="zh-CN" altLang="en-US" sz="2000" b="1" i="0" kern="1200" cap="none" spc="0" normalizeH="0" baseline="0" noProof="0">
              <a:solidFill>
                <a:schemeClr val="accent1"/>
              </a:solidFill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26"/>
            </p:custDataLst>
          </p:nvPr>
        </p:nvCxnSpPr>
        <p:spPr>
          <a:xfrm>
            <a:off x="4098491" y="1163402"/>
            <a:ext cx="0" cy="147863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>
            <p:custDataLst>
              <p:tags r:id="rId27"/>
            </p:custDataLst>
          </p:nvPr>
        </p:nvCxnSpPr>
        <p:spPr>
          <a:xfrm>
            <a:off x="1052688" y="1163402"/>
            <a:ext cx="0" cy="147863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>
            <p:custDataLst>
              <p:tags r:id="rId28"/>
            </p:custDataLst>
          </p:nvPr>
        </p:nvCxnSpPr>
        <p:spPr>
          <a:xfrm flipV="1">
            <a:off x="2564664" y="4367595"/>
            <a:ext cx="0" cy="147863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29"/>
            </p:custDataLst>
          </p:nvPr>
        </p:nvCxnSpPr>
        <p:spPr>
          <a:xfrm flipV="1">
            <a:off x="5617575" y="4367595"/>
            <a:ext cx="0" cy="147863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>
            <p:custDataLst>
              <p:tags r:id="rId30"/>
            </p:custDataLst>
          </p:nvPr>
        </p:nvSpPr>
        <p:spPr>
          <a:xfrm>
            <a:off x="8651272" y="2671243"/>
            <a:ext cx="973395" cy="17108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24A8E5"/>
              </a:solidFill>
              <a:effectLst/>
              <a:uLnTx/>
              <a:uFillTx/>
              <a:latin typeface="汉仪雅酷黑 65W" panose="020B0604020202020204" charset="-122"/>
              <a:ea typeface="汉仪雅酷黑 65W" panose="020B0604020202020204" charset="-122"/>
              <a:cs typeface="汉仪雅酷黑 65W" panose="020B060402020202020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31"/>
            </p:custDataLst>
          </p:nvPr>
        </p:nvSpPr>
        <p:spPr>
          <a:xfrm>
            <a:off x="8682889" y="3117136"/>
            <a:ext cx="973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noProof="0"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  <a:sym typeface="+mn-ea"/>
              </a:rPr>
              <a:t>2023年6月</a:t>
            </a:r>
            <a:endParaRPr kumimoji="0" lang="en-US" altLang="zh-CN" b="1" i="0" kern="1200" cap="none" spc="0" normalizeH="0" baseline="0" noProof="0"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  <a:sym typeface="+mn-ea"/>
            </a:endParaRPr>
          </a:p>
        </p:txBody>
      </p:sp>
      <p:sp>
        <p:nvSpPr>
          <p:cNvPr id="47" name="文本框 46"/>
          <p:cNvSpPr txBox="1"/>
          <p:nvPr>
            <p:custDataLst>
              <p:tags r:id="rId32"/>
            </p:custDataLst>
          </p:nvPr>
        </p:nvSpPr>
        <p:spPr>
          <a:xfrm>
            <a:off x="8818245" y="4630420"/>
            <a:ext cx="23234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kern="1200" cap="none" spc="0" normalizeH="0" baseline="0" noProof="0">
                <a:solidFill>
                  <a:schemeClr val="accent1"/>
                </a:solidFill>
                <a:latin typeface="阿里巴巴普惠体 R" panose="00020600040101010101" charset="-122"/>
                <a:ea typeface="阿里巴巴普惠体 R" panose="00020600040101010101" charset="-122"/>
                <a:cs typeface="汉仪雅酷黑 65W" panose="020B0604020202020204" charset="-122"/>
              </a:rPr>
              <a:t>电子时钟</a:t>
            </a:r>
            <a:endParaRPr kumimoji="0" lang="zh-CN" sz="2000" b="1" i="0" kern="1200" cap="none" spc="0" normalizeH="0" baseline="0" noProof="0">
              <a:solidFill>
                <a:schemeClr val="accent1">
                  <a:lumMod val="60000"/>
                  <a:lumOff val="40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汉仪雅酷黑 65W" panose="020B0604020202020204" charset="-122"/>
            </a:endParaRPr>
          </a:p>
        </p:txBody>
      </p:sp>
      <p:cxnSp>
        <p:nvCxnSpPr>
          <p:cNvPr id="48" name="直接连接符 47"/>
          <p:cNvCxnSpPr/>
          <p:nvPr>
            <p:custDataLst>
              <p:tags r:id="rId33"/>
            </p:custDataLst>
          </p:nvPr>
        </p:nvCxnSpPr>
        <p:spPr>
          <a:xfrm flipV="1">
            <a:off x="8685260" y="4352990"/>
            <a:ext cx="0" cy="147863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图片 56"/>
          <p:cNvPicPr/>
          <p:nvPr>
            <p:custDataLst>
              <p:tags r:id="rId3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1236980" y="1580515"/>
            <a:ext cx="1416050" cy="96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" name="图片 57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2755265" y="5112385"/>
            <a:ext cx="1342390" cy="986790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4331970" y="1613535"/>
            <a:ext cx="1156970" cy="9124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5835650" y="5054600"/>
            <a:ext cx="1315720" cy="1045210"/>
          </a:xfrm>
          <a:prstGeom prst="rect">
            <a:avLst/>
          </a:prstGeom>
        </p:spPr>
      </p:pic>
      <p:pic>
        <p:nvPicPr>
          <p:cNvPr id="100" name="图片 99"/>
          <p:cNvPicPr/>
          <p:nvPr>
            <p:custDataLst>
              <p:tags r:id="rId42"/>
            </p:custDataLst>
          </p:nvPr>
        </p:nvPicPr>
        <p:blipFill>
          <a:blip r:embed="rId4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7085" y="1562100"/>
            <a:ext cx="1635760" cy="932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44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7392035" y="1613535"/>
            <a:ext cx="1026160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>
            <p:custDataLst>
              <p:tags r:id="rId46"/>
            </p:custDataLst>
          </p:nvPr>
        </p:nvPicPr>
        <p:blipFill>
          <a:blip r:embed="rId47"/>
          <a:stretch>
            <a:fillRect/>
          </a:stretch>
        </p:blipFill>
        <p:spPr>
          <a:xfrm>
            <a:off x="8535035" y="1613535"/>
            <a:ext cx="1269365" cy="789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49"/>
          <a:srcRect l="21257" t="29849" r="24789" b="27219"/>
          <a:stretch>
            <a:fillRect/>
          </a:stretch>
        </p:blipFill>
        <p:spPr>
          <a:xfrm>
            <a:off x="8845550" y="5112385"/>
            <a:ext cx="2221865" cy="1179195"/>
          </a:xfrm>
          <a:prstGeom prst="rect">
            <a:avLst/>
          </a:prstGeom>
        </p:spPr>
      </p:pic>
      <p:pic>
        <p:nvPicPr>
          <p:cNvPr id="7" name="图片 6" descr="微信图片_20230627113432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9825" y="4631690"/>
            <a:ext cx="1438910" cy="415925"/>
          </a:xfrm>
          <a:prstGeom prst="rect">
            <a:avLst/>
          </a:prstGeom>
        </p:spPr>
      </p:pic>
      <p:pic>
        <p:nvPicPr>
          <p:cNvPr id="8" name="图片 7" descr="0d8adff4f1625b079b25c2af105bcd2e"/>
          <p:cNvPicPr>
            <a:picLocks noChangeAspect="1"/>
          </p:cNvPicPr>
          <p:nvPr>
            <p:custDataLst>
              <p:tags r:id="rId52"/>
            </p:custDataLst>
          </p:nvPr>
        </p:nvPicPr>
        <p:blipFill>
          <a:blip r:embed="rId5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21181"/>
          <a:stretch>
            <a:fillRect/>
          </a:stretch>
        </p:blipFill>
        <p:spPr>
          <a:xfrm>
            <a:off x="7136765" y="5054600"/>
            <a:ext cx="1120140" cy="883285"/>
          </a:xfrm>
          <a:prstGeom prst="rect">
            <a:avLst/>
          </a:prstGeom>
        </p:spPr>
      </p:pic>
      <p:pic>
        <p:nvPicPr>
          <p:cNvPr id="10" name="图片 9" descr="99a91ebfff30d3926bc235ce12c3773a"/>
          <p:cNvPicPr>
            <a:picLocks noChangeAspect="1"/>
          </p:cNvPicPr>
          <p:nvPr>
            <p:custDataLst>
              <p:tags r:id="rId54"/>
            </p:custDataLst>
          </p:nvPr>
        </p:nvPicPr>
        <p:blipFill>
          <a:blip r:embed="rId55">
            <a:clrChange>
              <a:clrFrom>
                <a:srgbClr val="DCDCDC">
                  <a:alpha val="100000"/>
                </a:srgbClr>
              </a:clrFrom>
              <a:clrTo>
                <a:srgbClr val="DCDCD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9575" y="1668780"/>
            <a:ext cx="1285240" cy="857250"/>
          </a:xfrm>
          <a:prstGeom prst="rect">
            <a:avLst/>
          </a:prstGeom>
        </p:spPr>
      </p:pic>
      <p:pic>
        <p:nvPicPr>
          <p:cNvPr id="11" name="图片 10" descr="cef92a8c6e087e2a2ac258d6c87c4a7c"/>
          <p:cNvPicPr>
            <a:picLocks noChangeAspect="1"/>
          </p:cNvPicPr>
          <p:nvPr>
            <p:custDataLst>
              <p:tags r:id="rId56"/>
            </p:custDataLst>
          </p:nvPr>
        </p:nvPicPr>
        <p:blipFill>
          <a:blip r:embed="rId57">
            <a:clrChange>
              <a:clrFrom>
                <a:srgbClr val="F1F1F1">
                  <a:alpha val="100000"/>
                </a:srgbClr>
              </a:clrFrom>
              <a:clrTo>
                <a:srgbClr val="F1F1F1">
                  <a:alpha val="100000"/>
                  <a:alpha val="0"/>
                </a:srgbClr>
              </a:clrTo>
            </a:clrChange>
          </a:blip>
          <a:srcRect l="9300" t="21441" r="14100" b="29806"/>
          <a:stretch>
            <a:fillRect/>
          </a:stretch>
        </p:blipFill>
        <p:spPr>
          <a:xfrm>
            <a:off x="4098290" y="5288915"/>
            <a:ext cx="1391285" cy="590550"/>
          </a:xfrm>
          <a:prstGeom prst="rect">
            <a:avLst/>
          </a:prstGeom>
        </p:spPr>
      </p:pic>
      <p:pic>
        <p:nvPicPr>
          <p:cNvPr id="12" name="图片 11" descr="0d8adff4f1625b079b25c2af105bcd2e"/>
          <p:cNvPicPr>
            <a:picLocks noChangeAspect="1"/>
          </p:cNvPicPr>
          <p:nvPr>
            <p:custDataLst>
              <p:tags r:id="rId58"/>
            </p:custDataLst>
          </p:nvPr>
        </p:nvPicPr>
        <p:blipFill>
          <a:blip r:embed="rId5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21181"/>
          <a:stretch>
            <a:fillRect/>
          </a:stretch>
        </p:blipFill>
        <p:spPr>
          <a:xfrm>
            <a:off x="2564765" y="1551940"/>
            <a:ext cx="1164590" cy="918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20223-103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2848610" y="448310"/>
            <a:ext cx="0" cy="542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标题 3"/>
          <p:cNvSpPr txBox="1"/>
          <p:nvPr>
            <p:custDataLst>
              <p:tags r:id="rId3"/>
            </p:custDataLst>
          </p:nvPr>
        </p:nvSpPr>
        <p:spPr>
          <a:xfrm>
            <a:off x="2940050" y="476885"/>
            <a:ext cx="4152265" cy="51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嵌入式学习</a:t>
            </a:r>
            <a:endParaRPr lang="zh-CN" sz="4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4"/>
          <a:stretch>
            <a:fillRect/>
          </a:stretch>
        </p:blipFill>
        <p:spPr>
          <a:xfrm>
            <a:off x="214630" y="1313815"/>
            <a:ext cx="5670550" cy="3946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483350" y="1164590"/>
            <a:ext cx="3384550" cy="1965960"/>
          </a:xfrm>
          <a:prstGeom prst="rect">
            <a:avLst/>
          </a:prstGeom>
        </p:spPr>
      </p:pic>
      <p:pic>
        <p:nvPicPr>
          <p:cNvPr id="107" name="图片 106"/>
          <p:cNvPicPr/>
          <p:nvPr/>
        </p:nvPicPr>
        <p:blipFill>
          <a:blip r:embed="rId7"/>
          <a:stretch>
            <a:fillRect/>
          </a:stretch>
        </p:blipFill>
        <p:spPr>
          <a:xfrm>
            <a:off x="5784850" y="2716530"/>
            <a:ext cx="4527550" cy="3146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标题 3"/>
          <p:cNvSpPr txBox="1"/>
          <p:nvPr>
            <p:custDataLst>
              <p:tags r:id="rId8"/>
            </p:custDataLst>
          </p:nvPr>
        </p:nvSpPr>
        <p:spPr>
          <a:xfrm>
            <a:off x="1682750" y="5260340"/>
            <a:ext cx="10082530" cy="945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基于</a:t>
            </a:r>
            <a:r>
              <a:rPr lang="en-US" altLang="zh-CN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GD32</a:t>
            </a:r>
            <a:r>
              <a:rPr lang="zh-CN" altLang="en-US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为核心，以嵌入式入门为基础，</a:t>
            </a:r>
            <a:endParaRPr lang="zh-CN" altLang="en-US" sz="3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项目实战为核心，以培养中国工程师为己任</a:t>
            </a:r>
            <a:endParaRPr lang="zh-CN" altLang="en-US" sz="3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20223-103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2848610" y="448310"/>
            <a:ext cx="0" cy="542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标题 3"/>
          <p:cNvSpPr txBox="1"/>
          <p:nvPr>
            <p:custDataLst>
              <p:tags r:id="rId3"/>
            </p:custDataLst>
          </p:nvPr>
        </p:nvSpPr>
        <p:spPr>
          <a:xfrm>
            <a:off x="2940050" y="476885"/>
            <a:ext cx="4152265" cy="51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大学计划</a:t>
            </a:r>
            <a:endParaRPr lang="zh-CN" sz="4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08" name="图片 107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4530" y="1301750"/>
            <a:ext cx="6115685" cy="4254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图片 108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334250" y="1390650"/>
            <a:ext cx="4026535" cy="2304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>
            <p:custDataLst>
              <p:tags r:id="rId8"/>
            </p:custDataLst>
          </p:nvPr>
        </p:nvPicPr>
        <p:blipFill>
          <a:blip r:embed="rId9"/>
          <a:srcRect t="26807" b="29138"/>
          <a:stretch>
            <a:fillRect/>
          </a:stretch>
        </p:blipFill>
        <p:spPr>
          <a:xfrm>
            <a:off x="7334250" y="3917950"/>
            <a:ext cx="4026535" cy="1638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讲师简介</a:t>
            </a:r>
            <a:endParaRPr lang="zh-CN" altLang="en-US" sz="48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 descr="活动照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23315" y="1388745"/>
            <a:ext cx="2433955" cy="28733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79805" y="441134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</a:pPr>
            <a:r>
              <a:rPr lang="zh-CN" sz="2000" b="1">
                <a:sym typeface="+mn-ea"/>
              </a:rPr>
              <a:t>姓名：莫志宏</a:t>
            </a:r>
            <a:r>
              <a:rPr lang="en-US" altLang="zh-CN" sz="2000" b="1">
                <a:sym typeface="+mn-ea"/>
              </a:rPr>
              <a:t>   18165706664</a:t>
            </a:r>
            <a:endParaRPr lang="zh-CN" sz="2000" b="1"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sz="2000" b="1">
                <a:sym typeface="+mn-ea"/>
              </a:rPr>
              <a:t>公司：嘉立创科技集团股份有限公司</a:t>
            </a:r>
            <a:endParaRPr lang="zh-CN" sz="2000" b="1">
              <a:solidFill>
                <a:schemeClr val="tx1"/>
              </a:solidFill>
            </a:endParaRPr>
          </a:p>
          <a:p>
            <a:pPr algn="l">
              <a:lnSpc>
                <a:spcPct val="130000"/>
              </a:lnSpc>
            </a:pPr>
            <a:r>
              <a:rPr lang="zh-CN" sz="2000" b="1">
                <a:sym typeface="+mn-ea"/>
              </a:rPr>
              <a:t>职务：</a:t>
            </a:r>
            <a:r>
              <a:rPr lang="zh-CN" altLang="en-US" sz="2000" b="1">
                <a:sym typeface="+mn-ea"/>
              </a:rPr>
              <a:t>高校教育经理</a:t>
            </a:r>
            <a:r>
              <a:rPr lang="en-US" altLang="zh-CN" sz="2000" b="1">
                <a:sym typeface="+mn-ea"/>
              </a:rPr>
              <a:t>/</a:t>
            </a:r>
            <a:r>
              <a:rPr lang="zh-CN" altLang="en-US" sz="2000" b="1">
                <a:sym typeface="+mn-ea"/>
              </a:rPr>
              <a:t>大学计划负责人</a:t>
            </a:r>
            <a:endParaRPr lang="zh-CN" altLang="en-US" sz="2000" b="1"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 rot="480000">
            <a:off x="5086985" y="1695450"/>
            <a:ext cx="3469640" cy="970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</a:pPr>
            <a:r>
              <a:rPr lang="zh-CN" sz="4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sym typeface="+mn-ea"/>
              </a:rPr>
              <a:t>硬件工程师</a:t>
            </a:r>
            <a:endParaRPr lang="zh-CN" sz="44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 rot="21360000">
            <a:off x="5294630" y="3171825"/>
            <a:ext cx="3469640" cy="970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</a:pPr>
            <a:r>
              <a:rPr lang="zh-CN" sz="4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sym typeface="+mn-ea"/>
              </a:rPr>
              <a:t>开源爱好者</a:t>
            </a:r>
            <a:endParaRPr lang="zh-CN" sz="44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 rot="21300000">
            <a:off x="8530590" y="2435225"/>
            <a:ext cx="3309620" cy="970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</a:pPr>
            <a:r>
              <a:rPr lang="en-US" altLang="zh-CN" sz="4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sym typeface="+mn-ea"/>
              </a:rPr>
              <a:t>Layout</a:t>
            </a:r>
            <a:r>
              <a:rPr lang="zh-CN" altLang="en-US" sz="4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sym typeface="+mn-ea"/>
              </a:rPr>
              <a:t>设计</a:t>
            </a:r>
            <a:endParaRPr lang="zh-CN" altLang="en-US" sz="44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7697470" y="4102735"/>
            <a:ext cx="307848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</a:pPr>
            <a:r>
              <a:rPr lang="zh-CN" sz="40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sym typeface="+mn-ea"/>
              </a:rPr>
              <a:t>教育工作者</a:t>
            </a:r>
            <a:endParaRPr lang="zh-CN" sz="40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20223-103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2848610" y="448310"/>
            <a:ext cx="0" cy="542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标题 3"/>
          <p:cNvSpPr txBox="1"/>
          <p:nvPr>
            <p:custDataLst>
              <p:tags r:id="rId3"/>
            </p:custDataLst>
          </p:nvPr>
        </p:nvSpPr>
        <p:spPr>
          <a:xfrm>
            <a:off x="2940050" y="476885"/>
            <a:ext cx="4152265" cy="51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电子竞赛支持</a:t>
            </a:r>
            <a:endParaRPr lang="zh-CN" sz="4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标题 3"/>
          <p:cNvSpPr txBox="1"/>
          <p:nvPr>
            <p:custDataLst>
              <p:tags r:id="rId4"/>
            </p:custDataLst>
          </p:nvPr>
        </p:nvSpPr>
        <p:spPr>
          <a:xfrm>
            <a:off x="9264015" y="2940050"/>
            <a:ext cx="2242185" cy="2266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工程开源</a:t>
            </a:r>
            <a:endParaRPr lang="zh-CN" altLang="en-US" sz="3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ctr"/>
            <a:r>
              <a:rPr lang="en-US" altLang="zh-CN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+</a:t>
            </a:r>
            <a:br>
              <a:rPr lang="en-US" altLang="zh-CN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</a:br>
            <a:r>
              <a:rPr lang="zh-CN" altLang="en-US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教学视频</a:t>
            </a:r>
            <a:endParaRPr lang="zh-CN" altLang="en-US" sz="3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endParaRPr lang="zh-CN" altLang="en-US" sz="3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endParaRPr lang="zh-CN" altLang="en-US" sz="3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4630" y="1242060"/>
            <a:ext cx="8813165" cy="4932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20223-103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2848610" y="448310"/>
            <a:ext cx="0" cy="542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标题 3"/>
          <p:cNvSpPr txBox="1"/>
          <p:nvPr>
            <p:custDataLst>
              <p:tags r:id="rId3"/>
            </p:custDataLst>
          </p:nvPr>
        </p:nvSpPr>
        <p:spPr>
          <a:xfrm>
            <a:off x="2940050" y="476885"/>
            <a:ext cx="4152265" cy="51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联合课程建设</a:t>
            </a:r>
            <a:endParaRPr lang="zh-CN" sz="4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标题 3"/>
          <p:cNvSpPr txBox="1"/>
          <p:nvPr>
            <p:custDataLst>
              <p:tags r:id="rId4"/>
            </p:custDataLst>
          </p:nvPr>
        </p:nvSpPr>
        <p:spPr>
          <a:xfrm>
            <a:off x="4292600" y="4591685"/>
            <a:ext cx="2242185" cy="2266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工程开源</a:t>
            </a:r>
            <a:endParaRPr lang="zh-CN" altLang="en-US" sz="3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ctr"/>
            <a:r>
              <a:rPr lang="en-US" altLang="zh-CN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+</a:t>
            </a:r>
            <a:br>
              <a:rPr lang="en-US" altLang="zh-CN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</a:br>
            <a:r>
              <a:rPr lang="zh-CN" altLang="en-US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教学视频</a:t>
            </a:r>
            <a:endParaRPr lang="zh-CN" altLang="en-US" sz="3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endParaRPr lang="zh-CN" altLang="en-US" sz="3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endParaRPr lang="zh-CN" altLang="en-US" sz="3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37" name="图片 34" descr="IMG_25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317230" y="1308100"/>
            <a:ext cx="2853055" cy="1986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627" r="2540" b="6810"/>
          <a:stretch>
            <a:fillRect/>
          </a:stretch>
        </p:blipFill>
        <p:spPr>
          <a:xfrm>
            <a:off x="201930" y="1307465"/>
            <a:ext cx="3756660" cy="19691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83" name="图片 183" descr="3D_PCB_南京大学北大楼_2023-07-0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220210" y="1308100"/>
            <a:ext cx="3835400" cy="19685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1" name="图片 5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25120" y="3429000"/>
            <a:ext cx="10845800" cy="2480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346960" y="2710180"/>
            <a:ext cx="749744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肆</a:t>
            </a:r>
            <a:r>
              <a:rPr lang="en-US" altLang="zh-CN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OSHWHub</a:t>
            </a: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与开源变现</a:t>
            </a:r>
            <a:endParaRPr lang="zh-CN" altLang="en-US" sz="48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2" name="图片 1" descr="20220223-1035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20223-103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2848610" y="448310"/>
            <a:ext cx="0" cy="542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标题 3"/>
          <p:cNvSpPr txBox="1"/>
          <p:nvPr>
            <p:custDataLst>
              <p:tags r:id="rId3"/>
            </p:custDataLst>
          </p:nvPr>
        </p:nvSpPr>
        <p:spPr>
          <a:xfrm>
            <a:off x="2940050" y="476885"/>
            <a:ext cx="4152265" cy="51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开源变现</a:t>
            </a:r>
            <a:endParaRPr lang="zh-CN" altLang="en-US" sz="4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" name="标题 3"/>
          <p:cNvSpPr txBox="1"/>
          <p:nvPr>
            <p:custDataLst>
              <p:tags r:id="rId4"/>
            </p:custDataLst>
          </p:nvPr>
        </p:nvSpPr>
        <p:spPr>
          <a:xfrm>
            <a:off x="3074035" y="2025650"/>
            <a:ext cx="6044565" cy="1200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</a:t>
            </a:r>
            <a:r>
              <a:rPr lang="en-US" altLang="zh-CN" sz="6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≠</a:t>
            </a:r>
            <a:r>
              <a:rPr lang="zh-CN" altLang="en-US" sz="6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一直付出</a:t>
            </a:r>
            <a:endParaRPr lang="zh-CN" altLang="en-US" sz="6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" name="标题 3"/>
          <p:cNvSpPr txBox="1"/>
          <p:nvPr>
            <p:custDataLst>
              <p:tags r:id="rId5"/>
            </p:custDataLst>
          </p:nvPr>
        </p:nvSpPr>
        <p:spPr>
          <a:xfrm>
            <a:off x="1651635" y="3702050"/>
            <a:ext cx="9561830" cy="1200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6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如何帮助优质开源项目生产与创作者盈利促进平台发展</a:t>
            </a:r>
            <a:endParaRPr lang="zh-CN" sz="6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20223-103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2848610" y="448310"/>
            <a:ext cx="0" cy="542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标题 3"/>
          <p:cNvSpPr txBox="1"/>
          <p:nvPr>
            <p:custDataLst>
              <p:tags r:id="rId3"/>
            </p:custDataLst>
          </p:nvPr>
        </p:nvSpPr>
        <p:spPr>
          <a:xfrm>
            <a:off x="2940050" y="476885"/>
            <a:ext cx="4152265" cy="51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开源变现</a:t>
            </a:r>
            <a:endParaRPr lang="zh-CN" altLang="en-US" sz="4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50925" y="1335405"/>
            <a:ext cx="10575290" cy="26301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50925" y="4059555"/>
            <a:ext cx="10574655" cy="215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  <a:endParaRPr lang="en-US" sz="6000" b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Raleway"/>
            </a:endParaRP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  <a:endParaRPr 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Raleway"/>
            </a:endParaRP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9817735" y="1283970"/>
            <a:ext cx="1642110" cy="164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9367520" y="2924810"/>
            <a:ext cx="256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欢迎扫码打卡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积分可兑换对应礼品哟！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817735" y="1276350"/>
            <a:ext cx="1642110" cy="1648460"/>
          </a:xfrm>
          <a:prstGeom prst="rect">
            <a:avLst/>
          </a:prstGeom>
        </p:spPr>
      </p:pic>
      <p:pic>
        <p:nvPicPr>
          <p:cNvPr id="7" name="图片 6" descr="莫志宏企微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951085" y="3774440"/>
            <a:ext cx="1401445" cy="1401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  <a:endParaRPr lang="zh-CN" altLang="en-US" sz="48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  <a:endParaRPr lang="en-US" altLang="zh-CN" sz="15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5" name="副标题 13"/>
          <p:cNvSpPr txBox="1"/>
          <p:nvPr/>
        </p:nvSpPr>
        <p:spPr>
          <a:xfrm>
            <a:off x="1850390" y="2147570"/>
            <a:ext cx="401574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OSHWHub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的简介</a:t>
            </a:r>
            <a:endParaRPr lang="en-US" altLang="zh-CN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4" name="副标题 13"/>
          <p:cNvSpPr txBox="1"/>
          <p:nvPr/>
        </p:nvSpPr>
        <p:spPr>
          <a:xfrm>
            <a:off x="1850390" y="3061335"/>
            <a:ext cx="418465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OSHWHub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与开源创客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7" name="副标题 13"/>
          <p:cNvSpPr txBox="1"/>
          <p:nvPr/>
        </p:nvSpPr>
        <p:spPr>
          <a:xfrm>
            <a:off x="1850390" y="3996055"/>
            <a:ext cx="440309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OSHWHub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与电子教育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0" name="副标题 13"/>
          <p:cNvSpPr txBox="1"/>
          <p:nvPr/>
        </p:nvSpPr>
        <p:spPr>
          <a:xfrm>
            <a:off x="1850390" y="4909820"/>
            <a:ext cx="389953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OSHWHub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与开源变现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3145155" y="2710180"/>
            <a:ext cx="5436870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壹</a:t>
            </a:r>
            <a:r>
              <a:rPr lang="en-US" altLang="zh-CN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OSHWHub</a:t>
            </a: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简介</a:t>
            </a:r>
            <a:endParaRPr lang="zh-CN" altLang="en-US" sz="48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2" name="图片 1" descr="20220223-1035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20223-103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2848610" y="448310"/>
            <a:ext cx="0" cy="542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标题 3"/>
          <p:cNvSpPr txBox="1"/>
          <p:nvPr>
            <p:custDataLst>
              <p:tags r:id="rId3"/>
            </p:custDataLst>
          </p:nvPr>
        </p:nvSpPr>
        <p:spPr>
          <a:xfrm>
            <a:off x="2940050" y="476885"/>
            <a:ext cx="6869430" cy="51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做一个硬件开源平台？</a:t>
            </a:r>
            <a:endParaRPr lang="zh-CN" sz="4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90465" y="63798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5" name="标题 3"/>
          <p:cNvSpPr txBox="1"/>
          <p:nvPr>
            <p:custDataLst>
              <p:tags r:id="rId4"/>
            </p:custDataLst>
          </p:nvPr>
        </p:nvSpPr>
        <p:spPr>
          <a:xfrm>
            <a:off x="2360930" y="1697990"/>
            <a:ext cx="7889875" cy="1051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2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我想学习电子设计，有没有一个可以学习硬件设计的平台呢？</a:t>
            </a:r>
            <a:endParaRPr lang="zh-CN" sz="28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6" name="http://photo-static-api.fotomore.com/creative/vcg/400/new/VCG211286603775.jpg?uid=386&amp;timestamp=1698048075&amp;sign=ee26cc0046a82f549c99267afb7f08be" descr="templates\picture_hover\&amp;pky260_sjzg_VCG211286603775&amp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730" y="1698625"/>
            <a:ext cx="1050925" cy="1050925"/>
          </a:xfrm>
          <a:prstGeom prst="rect">
            <a:avLst/>
          </a:prstGeom>
        </p:spPr>
      </p:pic>
      <p:sp>
        <p:nvSpPr>
          <p:cNvPr id="7" name="标题 3"/>
          <p:cNvSpPr txBox="1"/>
          <p:nvPr>
            <p:custDataLst>
              <p:tags r:id="rId6"/>
            </p:custDataLst>
          </p:nvPr>
        </p:nvSpPr>
        <p:spPr>
          <a:xfrm>
            <a:off x="2360930" y="3179445"/>
            <a:ext cx="7889875" cy="1051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这个开源工程用的是什么软件呀，我怎么打不开？</a:t>
            </a:r>
            <a:endParaRPr lang="zh-CN" altLang="en-US" sz="28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9" name="https://img8.file.cache.docer.com/storage/1636338131351193690/9d6c218151f73c5533561d3a06fb6802.png" descr="templates\picture_hover\&amp;pky93176715457&amp;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70" y="3287395"/>
            <a:ext cx="1073785" cy="840105"/>
          </a:xfrm>
          <a:prstGeom prst="rect">
            <a:avLst/>
          </a:prstGeom>
        </p:spPr>
      </p:pic>
      <p:pic>
        <p:nvPicPr>
          <p:cNvPr id="10" name="https://img7.file.cache.docer.com/storage/1636338088950280608/7029e51e4a319f30a98d169791b78795.png" descr="templates\picture_hover\&amp;pky91176715590&amp;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635" y="4562475"/>
            <a:ext cx="843915" cy="975360"/>
          </a:xfrm>
          <a:prstGeom prst="rect">
            <a:avLst/>
          </a:prstGeom>
        </p:spPr>
      </p:pic>
      <p:sp>
        <p:nvSpPr>
          <p:cNvPr id="11" name="标题 3"/>
          <p:cNvSpPr txBox="1"/>
          <p:nvPr>
            <p:custDataLst>
              <p:tags r:id="rId9"/>
            </p:custDataLst>
          </p:nvPr>
        </p:nvSpPr>
        <p:spPr>
          <a:xfrm>
            <a:off x="2360930" y="4486275"/>
            <a:ext cx="7889875" cy="1051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软件开源有</a:t>
            </a:r>
            <a:r>
              <a:rPr lang="en-US" altLang="zh-CN" sz="2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Github</a:t>
            </a:r>
            <a:r>
              <a:rPr lang="zh-CN" altLang="en-US" sz="2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、硬件开源哪里找呢？</a:t>
            </a:r>
            <a:endParaRPr lang="zh-CN" altLang="en-US" sz="28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 rot="19980000">
            <a:off x="8401050" y="4723130"/>
            <a:ext cx="3583940" cy="11842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zh-CN" altLang="en-US" sz="72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搞一个！</a:t>
            </a:r>
            <a:endParaRPr lang="zh-CN" altLang="en-US" sz="72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20223-103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2848610" y="448310"/>
            <a:ext cx="0" cy="542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标题 3"/>
          <p:cNvSpPr txBox="1"/>
          <p:nvPr>
            <p:custDataLst>
              <p:tags r:id="rId3"/>
            </p:custDataLst>
          </p:nvPr>
        </p:nvSpPr>
        <p:spPr>
          <a:xfrm>
            <a:off x="2940050" y="476885"/>
            <a:ext cx="4152265" cy="51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平台发展</a:t>
            </a:r>
            <a:endParaRPr lang="en-US" altLang="zh-CN" sz="4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5" name="标题 3"/>
          <p:cNvSpPr txBox="1"/>
          <p:nvPr>
            <p:custDataLst>
              <p:tags r:id="rId4"/>
            </p:custDataLst>
          </p:nvPr>
        </p:nvSpPr>
        <p:spPr>
          <a:xfrm>
            <a:off x="1637030" y="5269230"/>
            <a:ext cx="8959850" cy="51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3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从一张</a:t>
            </a:r>
            <a:r>
              <a:rPr lang="en-US" altLang="zh-CN" sz="3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PPT</a:t>
            </a:r>
            <a:r>
              <a:rPr lang="zh-CN" altLang="en-US" sz="3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到无数个版本的更新迭代</a:t>
            </a:r>
            <a:r>
              <a:rPr lang="en-US" altLang="zh-CN" sz="3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,</a:t>
            </a:r>
            <a:endParaRPr lang="en-US" altLang="zh-CN" sz="3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3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只为打造一个专属于硬件工程师的精神家园</a:t>
            </a:r>
            <a:endParaRPr lang="zh-CN" altLang="en-US" sz="3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300" y="1609090"/>
            <a:ext cx="6437630" cy="32702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r="15303"/>
          <a:stretch>
            <a:fillRect/>
          </a:stretch>
        </p:blipFill>
        <p:spPr>
          <a:xfrm>
            <a:off x="6617335" y="1609090"/>
            <a:ext cx="5452110" cy="3258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20223-103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2848610" y="448310"/>
            <a:ext cx="0" cy="542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标题 3"/>
          <p:cNvSpPr txBox="1"/>
          <p:nvPr>
            <p:custDataLst>
              <p:tags r:id="rId3"/>
            </p:custDataLst>
          </p:nvPr>
        </p:nvSpPr>
        <p:spPr>
          <a:xfrm>
            <a:off x="2940050" y="476885"/>
            <a:ext cx="2849880" cy="514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平台生态</a:t>
            </a:r>
            <a:endParaRPr lang="en-US" altLang="zh-CN" sz="4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90465" y="63798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1" name="原创设计师QQ598969553             _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465232" y="3336830"/>
            <a:ext cx="2196983" cy="72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solidFill>
                  <a:srgbClr val="2E8CE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元器件采购</a:t>
            </a:r>
            <a:endParaRPr lang="zh-CN" altLang="en-US" sz="1200" b="1" dirty="0">
              <a:solidFill>
                <a:srgbClr val="2E8CE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立创商城（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SZLCSC.COM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中国领先的现货元器件交易平台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2" name="原创设计师QQ598969553             _1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38973" y="4830743"/>
            <a:ext cx="2532467" cy="96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钢网制造</a:t>
            </a:r>
            <a:endParaRPr lang="en-US" altLang="zh-CN" sz="1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激光钢网事业部（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JLC-GW.COM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全国最大的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SMT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激光钢网生产厂商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3" name="原创设计师QQ598969553             _1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880212" y="2040904"/>
            <a:ext cx="2427361" cy="72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PCB</a:t>
            </a: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打样</a:t>
            </a: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中小批量</a:t>
            </a:r>
            <a:endParaRPr lang="en-US" altLang="zh-CN" sz="1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嘉立创（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JLC.COM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最大的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PCB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打样和中小批量公司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4" name="原创设计师QQ598969553             _1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982083" y="4789741"/>
            <a:ext cx="2427361" cy="72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PCB</a:t>
            </a: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大批量</a:t>
            </a:r>
            <a:endParaRPr lang="en-US" altLang="zh-CN" sz="1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中信华（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ZXHGROUP.com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PCB</a:t>
            </a:r>
            <a:r>
              <a:rPr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研发及生产的集团化高科技企业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5" name="原创设计师QQ598969553             _1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89928" y="1127674"/>
            <a:ext cx="2532467" cy="72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solidFill>
                  <a:srgbClr val="2E8CE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在线电路设计</a:t>
            </a:r>
            <a:endParaRPr lang="en-US" altLang="zh-CN" sz="1200" b="1" dirty="0">
              <a:solidFill>
                <a:srgbClr val="2E8CE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嘉立创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EDA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LCEDA.CN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高效的国产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PCB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设计工具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6" name="椭圆 185"/>
          <p:cNvSpPr/>
          <p:nvPr>
            <p:custDataLst>
              <p:tags r:id="rId9"/>
            </p:custDataLst>
          </p:nvPr>
        </p:nvSpPr>
        <p:spPr>
          <a:xfrm>
            <a:off x="4533634" y="2344813"/>
            <a:ext cx="2967663" cy="2980400"/>
          </a:xfrm>
          <a:prstGeom prst="ellipse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87" name="组合 186"/>
          <p:cNvGrpSpPr>
            <a:grpSpLocks noChangeAspect="1"/>
          </p:cNvGrpSpPr>
          <p:nvPr/>
        </p:nvGrpSpPr>
        <p:grpSpPr>
          <a:xfrm>
            <a:off x="5210922" y="2755673"/>
            <a:ext cx="2066654" cy="1985471"/>
            <a:chOff x="3254469" y="886764"/>
            <a:chExt cx="2690939" cy="2637721"/>
          </a:xfrm>
          <a:effectLst>
            <a:reflection stA="0" endPos="65000" dist="50800" dir="5400000" sy="-100000" algn="bl" rotWithShape="0"/>
          </a:effectLst>
        </p:grpSpPr>
        <p:grpSp>
          <p:nvGrpSpPr>
            <p:cNvPr id="188" name="组合 187"/>
            <p:cNvGrpSpPr/>
            <p:nvPr/>
          </p:nvGrpSpPr>
          <p:grpSpPr>
            <a:xfrm>
              <a:off x="3254469" y="886764"/>
              <a:ext cx="1609960" cy="2637721"/>
              <a:chOff x="2786422" y="1322067"/>
              <a:chExt cx="1788844" cy="2930801"/>
            </a:xfrm>
          </p:grpSpPr>
          <p:sp>
            <p:nvSpPr>
              <p:cNvPr id="189" name="椭圆​​ 11"/>
              <p:cNvSpPr/>
              <p:nvPr>
                <p:custDataLst>
                  <p:tags r:id="rId10"/>
                </p:custDataLst>
              </p:nvPr>
            </p:nvSpPr>
            <p:spPr>
              <a:xfrm>
                <a:off x="3353891" y="4159518"/>
                <a:ext cx="1221375" cy="93350"/>
              </a:xfrm>
              <a:prstGeom prst="ellipse">
                <a:avLst/>
              </a:prstGeom>
              <a:gradFill flip="none" rotWithShape="1">
                <a:gsLst>
                  <a:gs pos="35000">
                    <a:srgbClr val="FFFFFF">
                      <a:lumMod val="50000"/>
                      <a:alpha val="72000"/>
                    </a:srgbClr>
                  </a:gs>
                  <a:gs pos="100000">
                    <a:srgbClr val="FFFFFF">
                      <a:lumMod val="95000"/>
                      <a:alpha val="0"/>
                    </a:srgbClr>
                  </a:gs>
                  <a:gs pos="0">
                    <a:srgbClr val="000000">
                      <a:lumMod val="50000"/>
                      <a:lumOff val="5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p>
                <a:pPr algn="ctr" defTabSz="82296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200" ker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190" name="组合 189"/>
              <p:cNvGrpSpPr/>
              <p:nvPr/>
            </p:nvGrpSpPr>
            <p:grpSpPr>
              <a:xfrm>
                <a:off x="2786422" y="1322067"/>
                <a:ext cx="1761070" cy="2874428"/>
                <a:chOff x="2786422" y="1322067"/>
                <a:chExt cx="1761070" cy="2874428"/>
              </a:xfrm>
            </p:grpSpPr>
            <p:sp>
              <p:nvSpPr>
                <p:cNvPr id="191" name="椭圆​​ 2"/>
                <p:cNvSpPr/>
                <p:nvPr>
                  <p:custDataLst>
                    <p:tags r:id="rId11"/>
                  </p:custDataLst>
                </p:nvPr>
              </p:nvSpPr>
              <p:spPr>
                <a:xfrm rot="3835836">
                  <a:off x="2168019" y="1940470"/>
                  <a:ext cx="2874428" cy="1637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4416" h="2134150">
                      <a:moveTo>
                        <a:pt x="84171" y="639414"/>
                      </a:moveTo>
                      <a:cubicBezTo>
                        <a:pt x="197779" y="414638"/>
                        <a:pt x="420227" y="219371"/>
                        <a:pt x="714046" y="77920"/>
                      </a:cubicBezTo>
                      <a:cubicBezTo>
                        <a:pt x="474787" y="243624"/>
                        <a:pt x="329830" y="463502"/>
                        <a:pt x="329830" y="704482"/>
                      </a:cubicBezTo>
                      <a:cubicBezTo>
                        <a:pt x="329830" y="1225515"/>
                        <a:pt x="1007482" y="1647896"/>
                        <a:pt x="1843407" y="1647896"/>
                      </a:cubicBezTo>
                      <a:cubicBezTo>
                        <a:pt x="2679332" y="1647897"/>
                        <a:pt x="3356984" y="1225515"/>
                        <a:pt x="3356984" y="704483"/>
                      </a:cubicBezTo>
                      <a:cubicBezTo>
                        <a:pt x="3356984" y="423811"/>
                        <a:pt x="3160343" y="171766"/>
                        <a:pt x="2847667" y="0"/>
                      </a:cubicBezTo>
                      <a:cubicBezTo>
                        <a:pt x="3385726" y="201094"/>
                        <a:pt x="3744416" y="565780"/>
                        <a:pt x="3744416" y="982022"/>
                      </a:cubicBezTo>
                      <a:cubicBezTo>
                        <a:pt x="3744416" y="1618325"/>
                        <a:pt x="2906200" y="2134150"/>
                        <a:pt x="1872208" y="2134150"/>
                      </a:cubicBezTo>
                      <a:cubicBezTo>
                        <a:pt x="838216" y="2134150"/>
                        <a:pt x="0" y="1618325"/>
                        <a:pt x="0" y="982022"/>
                      </a:cubicBezTo>
                      <a:cubicBezTo>
                        <a:pt x="0" y="862715"/>
                        <a:pt x="29468" y="747644"/>
                        <a:pt x="84171" y="63941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898F0"/>
                    </a:gs>
                    <a:gs pos="100000">
                      <a:srgbClr val="0B5395"/>
                    </a:gs>
                  </a:gsLst>
                  <a:lin ang="16200000" scaled="0"/>
                  <a:tileRect/>
                </a:gradFill>
                <a:ln w="19050" cap="flat" cmpd="sng" algn="ctr">
                  <a:noFill/>
                  <a:prstDash val="solid"/>
                </a:ln>
                <a:effectLst/>
              </p:spPr>
              <p:txBody>
                <a:bodyPr anchor="ctr"/>
                <a:p>
                  <a:pPr algn="ctr" defTabSz="82296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200" kern="0" dirty="0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92" name="流程图: 摘录 52"/>
                <p:cNvSpPr/>
                <p:nvPr>
                  <p:custDataLst>
                    <p:tags r:id="rId12"/>
                  </p:custDataLst>
                </p:nvPr>
              </p:nvSpPr>
              <p:spPr>
                <a:xfrm rot="19330531" flipH="1" flipV="1">
                  <a:off x="3717402" y="1535836"/>
                  <a:ext cx="327811" cy="160327"/>
                </a:xfrm>
                <a:prstGeom prst="flowChartExtract">
                  <a:avLst/>
                </a:prstGeom>
                <a:gradFill flip="none" rotWithShape="1">
                  <a:gsLst>
                    <a:gs pos="0">
                      <a:srgbClr val="1F72BE"/>
                    </a:gs>
                    <a:gs pos="100000">
                      <a:srgbClr val="3897EF"/>
                    </a:gs>
                  </a:gsLst>
                  <a:lin ang="16200000" scaled="0"/>
                  <a:tileRect/>
                </a:gradFill>
                <a:ln w="19050" cap="flat" cmpd="sng" algn="ctr">
                  <a:noFill/>
                  <a:prstDash val="solid"/>
                </a:ln>
                <a:effectLst/>
              </p:spPr>
              <p:txBody>
                <a:bodyPr anchor="ctr"/>
                <a:p>
                  <a:pPr algn="ctr" defTabSz="82296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200" kern="0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93" name="新月形 53"/>
                <p:cNvSpPr/>
                <p:nvPr>
                  <p:custDataLst>
                    <p:tags r:id="rId13"/>
                  </p:custDataLst>
                </p:nvPr>
              </p:nvSpPr>
              <p:spPr>
                <a:xfrm rot="17489873">
                  <a:off x="3457493" y="2969447"/>
                  <a:ext cx="646005" cy="1533992"/>
                </a:xfrm>
                <a:prstGeom prst="moon">
                  <a:avLst>
                    <a:gd name="adj" fmla="val 43279"/>
                  </a:avLst>
                </a:prstGeom>
                <a:gradFill flip="none" rotWithShape="1">
                  <a:gsLst>
                    <a:gs pos="69000">
                      <a:srgbClr val="FFFFFF">
                        <a:alpha val="38000"/>
                      </a:srgbClr>
                    </a:gs>
                    <a:gs pos="0">
                      <a:srgbClr val="FFFFFF">
                        <a:alpha val="0"/>
                        <a:lumMod val="91000"/>
                        <a:lumOff val="9000"/>
                      </a:srgbClr>
                    </a:gs>
                    <a:gs pos="35000">
                      <a:srgbClr val="FFFFFF">
                        <a:lumMod val="96000"/>
                        <a:alpha val="7000"/>
                      </a:srgbClr>
                    </a:gs>
                  </a:gsLst>
                  <a:lin ang="10800000" scaled="0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p>
                  <a:pPr algn="ctr" defTabSz="82296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200" kern="0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194" name="组合 193"/>
            <p:cNvGrpSpPr/>
            <p:nvPr/>
          </p:nvGrpSpPr>
          <p:grpSpPr>
            <a:xfrm>
              <a:off x="4312196" y="1150872"/>
              <a:ext cx="1633212" cy="2086127"/>
              <a:chOff x="3961675" y="1615520"/>
              <a:chExt cx="1814680" cy="2317919"/>
            </a:xfrm>
          </p:grpSpPr>
          <p:sp>
            <p:nvSpPr>
              <p:cNvPr id="195" name="椭圆​​ 10"/>
              <p:cNvSpPr/>
              <p:nvPr>
                <p:custDataLst>
                  <p:tags r:id="rId14"/>
                </p:custDataLst>
              </p:nvPr>
            </p:nvSpPr>
            <p:spPr>
              <a:xfrm>
                <a:off x="4336662" y="3823403"/>
                <a:ext cx="1439693" cy="110036"/>
              </a:xfrm>
              <a:prstGeom prst="ellipse">
                <a:avLst/>
              </a:prstGeom>
              <a:gradFill flip="none" rotWithShape="1">
                <a:gsLst>
                  <a:gs pos="35000">
                    <a:srgbClr val="FFFFFF">
                      <a:lumMod val="50000"/>
                      <a:alpha val="72000"/>
                    </a:srgbClr>
                  </a:gs>
                  <a:gs pos="100000">
                    <a:srgbClr val="FFFFFF">
                      <a:lumMod val="95000"/>
                      <a:alpha val="0"/>
                    </a:srgbClr>
                  </a:gs>
                  <a:gs pos="0">
                    <a:srgbClr val="000000">
                      <a:lumMod val="50000"/>
                      <a:lumOff val="5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p>
                <a:pPr algn="ctr" defTabSz="82296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200" ker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196" name="组合 195"/>
              <p:cNvGrpSpPr/>
              <p:nvPr/>
            </p:nvGrpSpPr>
            <p:grpSpPr>
              <a:xfrm>
                <a:off x="3961675" y="1615520"/>
                <a:ext cx="1643347" cy="2296108"/>
                <a:chOff x="3961675" y="1615520"/>
                <a:chExt cx="1643347" cy="2296108"/>
              </a:xfrm>
            </p:grpSpPr>
            <p:grpSp>
              <p:nvGrpSpPr>
                <p:cNvPr id="197" name="组合 196"/>
                <p:cNvGrpSpPr/>
                <p:nvPr/>
              </p:nvGrpSpPr>
              <p:grpSpPr>
                <a:xfrm>
                  <a:off x="3961675" y="1615520"/>
                  <a:ext cx="1643347" cy="2296108"/>
                  <a:chOff x="4395789" y="1903411"/>
                  <a:chExt cx="1822449" cy="2546351"/>
                </a:xfrm>
              </p:grpSpPr>
              <p:sp>
                <p:nvSpPr>
                  <p:cNvPr id="198" name="椭圆​​ 4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 rot="14453685">
                    <a:off x="4033838" y="2265362"/>
                    <a:ext cx="2546351" cy="1822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9483" h="2048912">
                        <a:moveTo>
                          <a:pt x="3254639" y="1329098"/>
                        </a:moveTo>
                        <a:cubicBezTo>
                          <a:pt x="3043864" y="1746122"/>
                          <a:pt x="2411763" y="2048912"/>
                          <a:pt x="1664742" y="2048912"/>
                        </a:cubicBezTo>
                        <a:cubicBezTo>
                          <a:pt x="745331" y="2048912"/>
                          <a:pt x="0" y="1590247"/>
                          <a:pt x="0" y="1024456"/>
                        </a:cubicBezTo>
                        <a:cubicBezTo>
                          <a:pt x="0" y="688506"/>
                          <a:pt x="262776" y="390325"/>
                          <a:pt x="669301" y="204720"/>
                        </a:cubicBezTo>
                        <a:cubicBezTo>
                          <a:pt x="380839" y="357953"/>
                          <a:pt x="198258" y="586400"/>
                          <a:pt x="198259" y="841427"/>
                        </a:cubicBezTo>
                        <a:cubicBezTo>
                          <a:pt x="198258" y="1304722"/>
                          <a:pt x="800816" y="1680297"/>
                          <a:pt x="1544110" y="1680297"/>
                        </a:cubicBezTo>
                        <a:cubicBezTo>
                          <a:pt x="2287403" y="1680297"/>
                          <a:pt x="2889961" y="1304722"/>
                          <a:pt x="2889961" y="841427"/>
                        </a:cubicBezTo>
                        <a:cubicBezTo>
                          <a:pt x="2889961" y="382098"/>
                          <a:pt x="2297677" y="8995"/>
                          <a:pt x="1563167" y="3156"/>
                        </a:cubicBezTo>
                        <a:cubicBezTo>
                          <a:pt x="1596734" y="632"/>
                          <a:pt x="1630618" y="0"/>
                          <a:pt x="1664742" y="0"/>
                        </a:cubicBezTo>
                        <a:cubicBezTo>
                          <a:pt x="2584153" y="0"/>
                          <a:pt x="3329483" y="458665"/>
                          <a:pt x="3329483" y="1024456"/>
                        </a:cubicBezTo>
                        <a:cubicBezTo>
                          <a:pt x="3329483" y="1130542"/>
                          <a:pt x="3303280" y="1232862"/>
                          <a:pt x="3254639" y="1329098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B0F0">
                          <a:lumMod val="85000"/>
                          <a:lumOff val="15000"/>
                        </a:srgbClr>
                      </a:gs>
                      <a:gs pos="100000">
                        <a:srgbClr val="0070C0"/>
                      </a:gs>
                    </a:gsLst>
                    <a:lin ang="16200000" scaled="0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reflection stA="0" endPos="65000" dir="5400000" sy="-100000" algn="bl" rotWithShape="0"/>
                  </a:effectLst>
                </p:spPr>
                <p:txBody>
                  <a:bodyPr anchor="ctr"/>
                  <a:p>
                    <a:pPr algn="ctr" defTabSz="82296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200" kern="0">
                      <a:solidFill>
                        <a:srgbClr val="FFFFFF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99" name="新月形 48"/>
                  <p:cNvSpPr/>
                  <p:nvPr>
                    <p:custDataLst>
                      <p:tags r:id="rId16"/>
                    </p:custDataLst>
                  </p:nvPr>
                </p:nvSpPr>
                <p:spPr>
                  <a:xfrm rot="6728137">
                    <a:off x="4949599" y="1481840"/>
                    <a:ext cx="716410" cy="1775797"/>
                  </a:xfrm>
                  <a:prstGeom prst="moon">
                    <a:avLst>
                      <a:gd name="adj" fmla="val 27473"/>
                    </a:avLst>
                  </a:prstGeom>
                  <a:gradFill flip="none" rotWithShape="1">
                    <a:gsLst>
                      <a:gs pos="69000">
                        <a:srgbClr val="FFFFFF">
                          <a:alpha val="38000"/>
                        </a:srgbClr>
                      </a:gs>
                      <a:gs pos="0">
                        <a:srgbClr val="FFFFFF">
                          <a:alpha val="0"/>
                          <a:lumMod val="91000"/>
                          <a:lumOff val="9000"/>
                        </a:srgbClr>
                      </a:gs>
                      <a:gs pos="35000">
                        <a:srgbClr val="FFFFFF">
                          <a:lumMod val="96000"/>
                          <a:alpha val="7000"/>
                        </a:srgbClr>
                      </a:gs>
                    </a:gsLst>
                    <a:lin ang="10800000" scaled="0"/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p>
                    <a:pPr algn="ctr" defTabSz="82296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200" kern="0" dirty="0">
                      <a:solidFill>
                        <a:srgbClr val="FFFFFF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  <p:sp>
              <p:nvSpPr>
                <p:cNvPr id="200" name="流程图: 摘录 45"/>
                <p:cNvSpPr/>
                <p:nvPr>
                  <p:custDataLst>
                    <p:tags r:id="rId17"/>
                  </p:custDataLst>
                </p:nvPr>
              </p:nvSpPr>
              <p:spPr>
                <a:xfrm rot="8127063" flipH="1" flipV="1">
                  <a:off x="4446243" y="3635193"/>
                  <a:ext cx="327812" cy="160327"/>
                </a:xfrm>
                <a:prstGeom prst="flowChartExtract">
                  <a:avLst/>
                </a:prstGeom>
                <a:gradFill flip="none" rotWithShape="1">
                  <a:gsLst>
                    <a:gs pos="0">
                      <a:srgbClr val="00B0F0"/>
                    </a:gs>
                    <a:gs pos="16700">
                      <a:srgbClr val="0070C0"/>
                    </a:gs>
                    <a:gs pos="100000">
                      <a:srgbClr val="00B0F0"/>
                    </a:gs>
                  </a:gsLst>
                  <a:lin ang="16200000" scaled="0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p>
                  <a:pPr algn="ctr" defTabSz="82296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200" kern="0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201" name="原创设计师QQ598969553             _1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716668" y="5733083"/>
            <a:ext cx="2521154" cy="48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b="1" dirty="0">
                <a:solidFill>
                  <a:srgbClr val="2E8CE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SMT</a:t>
            </a:r>
            <a:r>
              <a:rPr lang="zh-CN" altLang="en-US" sz="1200" b="1" dirty="0">
                <a:solidFill>
                  <a:srgbClr val="2E8CE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贴片</a:t>
            </a:r>
            <a:endParaRPr lang="zh-CN" altLang="en-US" sz="1200" b="1" dirty="0">
              <a:solidFill>
                <a:srgbClr val="2E8CE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行业首创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SMT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贴片模式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2" name="原创设计师QQ598969553             _8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796342" y="2123453"/>
            <a:ext cx="457853" cy="449138"/>
          </a:xfrm>
          <a:prstGeom prst="ellipse">
            <a:avLst/>
          </a:prstGeom>
          <a:solidFill>
            <a:srgbClr val="2E8CED"/>
          </a:solidFill>
          <a:ln>
            <a:noFill/>
          </a:ln>
        </p:spPr>
        <p:txBody>
          <a:bodyPr vert="horz" wrap="square" lIns="0" tIns="0" rIns="0" bIns="0" numCol="1" anchor="t" anchorCtr="0" compatLnSpc="1"/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3" name="原创设计师QQ598969553             _9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805500" y="4810399"/>
            <a:ext cx="457853" cy="451149"/>
          </a:xfrm>
          <a:prstGeom prst="ellipse">
            <a:avLst/>
          </a:prstGeom>
          <a:solidFill>
            <a:srgbClr val="F3B082"/>
          </a:solidFill>
          <a:ln>
            <a:noFill/>
          </a:ln>
        </p:spPr>
        <p:txBody>
          <a:bodyPr vert="horz" wrap="square" lIns="0" tIns="0" rIns="0" bIns="0" numCol="1" anchor="t" anchorCtr="0" compatLnSpc="1"/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06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4" name="原创设计师QQ598969553             _1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733499" y="2402382"/>
            <a:ext cx="459863" cy="4491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/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5" name="原创设计师QQ598969553             _1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359259" y="3566852"/>
            <a:ext cx="459863" cy="451149"/>
          </a:xfrm>
          <a:prstGeom prst="ellipse">
            <a:avLst/>
          </a:prstGeom>
          <a:solidFill>
            <a:srgbClr val="2E8CED"/>
          </a:solidFill>
          <a:ln>
            <a:noFill/>
          </a:ln>
        </p:spPr>
        <p:txBody>
          <a:bodyPr vert="horz" wrap="square" lIns="0" tIns="0" rIns="0" bIns="0" numCol="1" anchor="t" anchorCtr="0" compatLnSpc="1"/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6" name="原创设计师QQ598969553             _1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942236" y="4702081"/>
            <a:ext cx="457853" cy="449138"/>
          </a:xfrm>
          <a:prstGeom prst="ellipse">
            <a:avLst/>
          </a:prstGeom>
          <a:solidFill>
            <a:srgbClr val="F3B082"/>
          </a:solidFill>
          <a:ln>
            <a:noFill/>
          </a:ln>
        </p:spPr>
        <p:txBody>
          <a:bodyPr vert="horz" wrap="square" lIns="0" tIns="0" rIns="0" bIns="0" numCol="1" anchor="t" anchorCtr="0" compatLnSpc="1"/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7" name="原创设计师QQ598969553             _10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767703" y="5130457"/>
            <a:ext cx="457853" cy="449138"/>
          </a:xfrm>
          <a:prstGeom prst="ellipse">
            <a:avLst/>
          </a:prstGeom>
          <a:solidFill>
            <a:srgbClr val="2E8CED"/>
          </a:solidFill>
          <a:ln>
            <a:noFill/>
          </a:ln>
        </p:spPr>
        <p:txBody>
          <a:bodyPr vert="horz" wrap="square" lIns="0" tIns="0" rIns="0" bIns="0" numCol="1" anchor="t" anchorCtr="0" compatLnSpc="1"/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8" name="原创设计师QQ598969553             _14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281612" y="1361981"/>
            <a:ext cx="2427361" cy="96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3D</a:t>
            </a: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打印</a:t>
            </a:r>
            <a:endParaRPr lang="en-US" altLang="zh-CN" sz="1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三维猴（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SANWEIHOU.COM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3D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塑胶及金属模型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打印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CNC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加工模具等业务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9" name="原创设计师QQ598969553             _13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251910" y="3648808"/>
            <a:ext cx="457853" cy="449138"/>
          </a:xfrm>
          <a:prstGeom prst="ellipse">
            <a:avLst/>
          </a:prstGeom>
          <a:solidFill>
            <a:srgbClr val="2E8CED"/>
          </a:solidFill>
          <a:ln>
            <a:noFill/>
          </a:ln>
        </p:spPr>
        <p:txBody>
          <a:bodyPr vert="horz" wrap="square" lIns="0" tIns="0" rIns="0" bIns="0" numCol="1" anchor="t" anchorCtr="0" compatLnSpc="1"/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07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0" name="圆角矩形 209"/>
          <p:cNvSpPr/>
          <p:nvPr>
            <p:custDataLst>
              <p:tags r:id="rId27"/>
            </p:custDataLst>
          </p:nvPr>
        </p:nvSpPr>
        <p:spPr>
          <a:xfrm>
            <a:off x="5075229" y="3486474"/>
            <a:ext cx="2227191" cy="356658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b="1" dirty="0">
              <a:solidFill>
                <a:srgbClr val="0B539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集团电子全产业链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cxnSp>
        <p:nvCxnSpPr>
          <p:cNvPr id="211" name="肘形连接符 210"/>
          <p:cNvCxnSpPr/>
          <p:nvPr>
            <p:custDataLst>
              <p:tags r:id="rId28"/>
            </p:custDataLst>
          </p:nvPr>
        </p:nvCxnSpPr>
        <p:spPr>
          <a:xfrm flipV="1">
            <a:off x="7614806" y="3438637"/>
            <a:ext cx="734555" cy="466777"/>
          </a:xfrm>
          <a:prstGeom prst="bentConnector3">
            <a:avLst>
              <a:gd name="adj1" fmla="val -3020"/>
            </a:avLst>
          </a:prstGeom>
          <a:ln>
            <a:solidFill>
              <a:srgbClr val="2E8C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肘形连接符 211"/>
          <p:cNvCxnSpPr/>
          <p:nvPr>
            <p:custDataLst>
              <p:tags r:id="rId29"/>
            </p:custDataLst>
          </p:nvPr>
        </p:nvCxnSpPr>
        <p:spPr>
          <a:xfrm flipV="1">
            <a:off x="7081451" y="2139232"/>
            <a:ext cx="734555" cy="466777"/>
          </a:xfrm>
          <a:prstGeom prst="bentConnector3">
            <a:avLst>
              <a:gd name="adj1" fmla="val -6478"/>
            </a:avLst>
          </a:prstGeom>
          <a:ln>
            <a:solidFill>
              <a:srgbClr val="F3B0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肘形连接符 212"/>
          <p:cNvCxnSpPr/>
          <p:nvPr>
            <p:custDataLst>
              <p:tags r:id="rId30"/>
            </p:custDataLst>
          </p:nvPr>
        </p:nvCxnSpPr>
        <p:spPr>
          <a:xfrm flipV="1">
            <a:off x="7163281" y="4901612"/>
            <a:ext cx="716730" cy="203052"/>
          </a:xfrm>
          <a:prstGeom prst="bentConnector3">
            <a:avLst>
              <a:gd name="adj1" fmla="val 12198"/>
            </a:avLst>
          </a:prstGeom>
          <a:ln>
            <a:solidFill>
              <a:srgbClr val="F3B0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直线箭头连接符 54"/>
          <p:cNvCxnSpPr/>
          <p:nvPr>
            <p:custDataLst>
              <p:tags r:id="rId31"/>
            </p:custDataLst>
          </p:nvPr>
        </p:nvCxnSpPr>
        <p:spPr>
          <a:xfrm flipV="1">
            <a:off x="6048017" y="1861665"/>
            <a:ext cx="0" cy="430025"/>
          </a:xfrm>
          <a:prstGeom prst="straightConnector1">
            <a:avLst/>
          </a:prstGeom>
          <a:ln>
            <a:solidFill>
              <a:srgbClr val="2E8C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肘形连接符 214"/>
          <p:cNvCxnSpPr/>
          <p:nvPr>
            <p:custDataLst>
              <p:tags r:id="rId32"/>
            </p:custDataLst>
          </p:nvPr>
        </p:nvCxnSpPr>
        <p:spPr>
          <a:xfrm rot="10800000">
            <a:off x="3709035" y="3336925"/>
            <a:ext cx="779780" cy="497840"/>
          </a:xfrm>
          <a:prstGeom prst="bentConnector3">
            <a:avLst>
              <a:gd name="adj1" fmla="val 3013"/>
            </a:avLst>
          </a:prstGeom>
          <a:ln>
            <a:solidFill>
              <a:srgbClr val="2E8C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肘形连接符 215"/>
          <p:cNvCxnSpPr/>
          <p:nvPr>
            <p:custDataLst>
              <p:tags r:id="rId33"/>
            </p:custDataLst>
          </p:nvPr>
        </p:nvCxnSpPr>
        <p:spPr>
          <a:xfrm rot="5400000" flipH="1">
            <a:off x="4556317" y="4707994"/>
            <a:ext cx="295949" cy="777544"/>
          </a:xfrm>
          <a:prstGeom prst="bentConnector4">
            <a:avLst>
              <a:gd name="adj1" fmla="val 45774"/>
              <a:gd name="adj2" fmla="val 18987"/>
            </a:avLst>
          </a:prstGeom>
          <a:ln>
            <a:solidFill>
              <a:srgbClr val="F3B0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肘形连接符 216"/>
          <p:cNvCxnSpPr/>
          <p:nvPr>
            <p:custDataLst>
              <p:tags r:id="rId34"/>
            </p:custDataLst>
          </p:nvPr>
        </p:nvCxnSpPr>
        <p:spPr>
          <a:xfrm rot="5400000">
            <a:off x="5830492" y="5496811"/>
            <a:ext cx="426151" cy="93875"/>
          </a:xfrm>
          <a:prstGeom prst="bentConnector3">
            <a:avLst>
              <a:gd name="adj1" fmla="val 50000"/>
            </a:avLst>
          </a:prstGeom>
          <a:ln>
            <a:solidFill>
              <a:srgbClr val="2E8C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文本框 217"/>
          <p:cNvSpPr txBox="1"/>
          <p:nvPr>
            <p:custDataLst>
              <p:tags r:id="rId35"/>
            </p:custDataLst>
          </p:nvPr>
        </p:nvSpPr>
        <p:spPr>
          <a:xfrm>
            <a:off x="6753225" y="4121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kumimoji="1" lang="zh-CN" altLang="en-US" dirty="0"/>
          </a:p>
        </p:txBody>
      </p:sp>
      <p:sp>
        <p:nvSpPr>
          <p:cNvPr id="219" name="原创设计师QQ598969553             _12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4816340" y="2424141"/>
            <a:ext cx="459863" cy="451149"/>
          </a:xfrm>
          <a:prstGeom prst="ellipse">
            <a:avLst/>
          </a:prstGeom>
          <a:solidFill>
            <a:srgbClr val="F3B082"/>
          </a:solidFill>
          <a:ln>
            <a:noFill/>
          </a:ln>
        </p:spPr>
        <p:txBody>
          <a:bodyPr vert="horz" wrap="square" lIns="0" tIns="0" rIns="0" bIns="0" numCol="1" anchor="t" anchorCtr="0" compatLnSpc="1"/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08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0" name="原创设计师QQ598969553             _16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1281469" y="3121234"/>
            <a:ext cx="2427361" cy="74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solidFill>
                  <a:srgbClr val="2E8CE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电子设计教育与方案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OSHWHub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开源社区</a:t>
            </a:r>
            <a:endParaRPr lang="zh-CN" altLang="en-US" sz="12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高校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EDA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课程教育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21" name="肘形连接符 220"/>
          <p:cNvCxnSpPr>
            <a:stCxn id="219" idx="0"/>
          </p:cNvCxnSpPr>
          <p:nvPr>
            <p:custDataLst>
              <p:tags r:id="rId38"/>
            </p:custDataLst>
          </p:nvPr>
        </p:nvCxnSpPr>
        <p:spPr>
          <a:xfrm rot="16200000" flipV="1">
            <a:off x="4476152" y="1854021"/>
            <a:ext cx="394444" cy="745796"/>
          </a:xfrm>
          <a:prstGeom prst="bentConnector2">
            <a:avLst/>
          </a:prstGeom>
          <a:ln>
            <a:solidFill>
              <a:srgbClr val="F3B0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346960" y="2710180"/>
            <a:ext cx="7497445" cy="980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贰</a:t>
            </a:r>
            <a:r>
              <a:rPr lang="en-US" altLang="zh-CN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OSHWHub</a:t>
            </a: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与开源创客</a:t>
            </a:r>
            <a:endParaRPr lang="zh-CN" altLang="en-US" sz="48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2" name="图片 1" descr="20220223-1035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50"/>
          <p:cNvSpPr txBox="1"/>
          <p:nvPr/>
        </p:nvSpPr>
        <p:spPr>
          <a:xfrm>
            <a:off x="1314450" y="4749800"/>
            <a:ext cx="2324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开源项目</a:t>
            </a:r>
            <a:endParaRPr lang="zh-CN" altLang="en-US" sz="3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4714875" y="4749800"/>
            <a:ext cx="2457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个人影响力</a:t>
            </a:r>
            <a:endParaRPr lang="zh-CN" altLang="en-US" sz="3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496990" y="4749649"/>
            <a:ext cx="204149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项目扶持</a:t>
            </a:r>
            <a:endParaRPr lang="zh-CN" altLang="en-US" sz="3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11500" y="307975"/>
            <a:ext cx="76955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贰</a:t>
            </a:r>
            <a:r>
              <a:rPr lang="en-US" altLang="zh-CN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OSHWHub</a:t>
            </a: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与开源创客</a:t>
            </a:r>
            <a:endParaRPr lang="zh-CN" altLang="en-US" sz="48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3" name="图片 2" descr="20220223-103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630" y="410210"/>
            <a:ext cx="2446020" cy="627380"/>
          </a:xfrm>
          <a:prstGeom prst="rect">
            <a:avLst/>
          </a:prstGeom>
        </p:spPr>
      </p:pic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4"/>
          <a:srcRect l="17721" r="17036"/>
          <a:stretch>
            <a:fillRect/>
          </a:stretch>
        </p:blipFill>
        <p:spPr>
          <a:xfrm>
            <a:off x="993140" y="1746250"/>
            <a:ext cx="2966720" cy="269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72990" y="2161540"/>
            <a:ext cx="2225675" cy="22834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974330" y="2161540"/>
            <a:ext cx="3086100" cy="217106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  <p:tag name="KSO_WM_UNIT_PLACING_PICTURE_USER_VIEWPORT" val="{&quot;height&quot;:988,&quot;width&quot;:3852}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  <p:tag name="KSO_WM_UNIT_PLACING_PICTURE_USER_VIEWPORT" val="{&quot;height&quot;:988,&quot;width&quot;:3852}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  <p:tag name="KSO_WM_UNIT_PLACING_PICTURE_USER_VIEWPORT" val="{&quot;height&quot;:988,&quot;width&quot;:3852}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  <p:tag name="KSO_WM_UNIT_PLACING_PICTURE_USER_VIEWPORT" val="{&quot;height&quot;:988,&quot;width&quot;:3852}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  <p:tag name="KSO_WM_UNIT_PLACING_PICTURE_USER_VIEWPORT" val="{&quot;height&quot;:988,&quot;width&quot;:3852}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  <p:tag name="KSO_WM_UNIT_PLACING_PICTURE_USER_VIEWPORT" val="{&quot;height&quot;:988,&quot;width&quot;:3852}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  <p:tag name="KSO_WM_UNIT_PLACING_PICTURE_USER_VIEWPORT" val="{&quot;height&quot;:988,&quot;width&quot;:3852}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  <p:tag name="KSO_WM_UNIT_PLACING_PICTURE_USER_VIEWPORT" val="{&quot;height&quot;:988,&quot;width&quot;:3852}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  <p:tag name="KSO_WM_UNIT_PLACING_PICTURE_USER_VIEWPORT" val="{&quot;height&quot;:988,&quot;width&quot;:3852}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PP_MARK_KEY" val="37ef33ad-325e-480b-bfea-46684073dd51"/>
  <p:tag name="COMMONDATA" val="eyJoZGlkIjoiOGU3NzUzOGI1MzE5NDVhYzhlYTAxN2E5YWM2ZDEzN2UifQ=="/>
  <p:tag name="commondata" val="eyJoZGlkIjoiYzVhN2Y0ZDFhNWQ5ODI4YzAzMTkyNmI3ZWM5Y2I5ZjEifQ==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  <p:tag name="KSO_WM_UNIT_PLACING_PICTURE_USER_VIEWPORT" val="{&quot;height&quot;:988,&quot;width&quot;:3852}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  <p:tag name="KSO_WM_UNIT_PLACING_PICTURE_USER_VIEWPORT" val="{&quot;height&quot;:988,&quot;width&quot;:3852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  <p:tag name="KSO_WM_UNIT_PLACING_PICTURE_USER_VIEWPORT" val="{&quot;height&quot;:988,&quot;width&quot;:3852}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  <p:tag name="KSO_WM_UNIT_PLACING_PICTURE_USER_VIEWPORT" val="{&quot;height&quot;:988,&quot;width&quot;:3852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1347</Words>
  <Application>WPS 演示</Application>
  <PresentationFormat>宽屏</PresentationFormat>
  <Paragraphs>262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Arial</vt:lpstr>
      <vt:lpstr>宋体</vt:lpstr>
      <vt:lpstr>Wingdings</vt:lpstr>
      <vt:lpstr>黑体</vt:lpstr>
      <vt:lpstr>阿里巴巴普惠体 R</vt:lpstr>
      <vt:lpstr>微软雅黑</vt:lpstr>
      <vt:lpstr>Arial Unicode MS</vt:lpstr>
      <vt:lpstr>等线</vt:lpstr>
      <vt:lpstr>汉仪雅酷黑 65W</vt:lpstr>
      <vt:lpstr>阿里巴巴普惠体</vt:lpstr>
      <vt:lpstr>思源黑体 CN Normal</vt:lpstr>
      <vt:lpstr>Raleway</vt:lpstr>
      <vt:lpstr>Segoe Print</vt:lpstr>
      <vt:lpstr>Calibri</vt:lpstr>
      <vt:lpstr>Office 主题​​</vt:lpstr>
      <vt:lpstr>OSHWHub 一个电子人的加油站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莫志宏</cp:lastModifiedBy>
  <cp:revision>40</cp:revision>
  <dcterms:created xsi:type="dcterms:W3CDTF">2022-06-28T09:26:00Z</dcterms:created>
  <dcterms:modified xsi:type="dcterms:W3CDTF">2023-10-26T02:18:50Z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2052-12.1.0.15712</vt:lpwstr>
  </property>
</Properties>
</file>