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</p:sldMasterIdLst>
  <p:notesMasterIdLst>
    <p:notesMasterId r:id="rId60"/>
  </p:notesMasterIdLst>
  <p:sldIdLst>
    <p:sldId id="256" r:id="rId12"/>
    <p:sldId id="304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305" r:id="rId27"/>
    <p:sldId id="272" r:id="rId28"/>
    <p:sldId id="306" r:id="rId29"/>
    <p:sldId id="274" r:id="rId30"/>
    <p:sldId id="275" r:id="rId31"/>
    <p:sldId id="273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</p:sldIdLst>
  <p:sldSz cx="12192000" cy="6858000"/>
  <p:notesSz cx="12192000" cy="6858000"/>
  <p:defaultTextStyle>
    <a:defPPr>
      <a:defRPr lang="zh-CN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na Kudriashova" initials="A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726E"/>
    <a:srgbClr val="19AAA4"/>
    <a:srgbClr val="BE66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38" y="19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61" Type="http://schemas.openxmlformats.org/officeDocument/2006/relationships/commentAuthors" Target="commentAuthor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32E96E-41F7-40C5-8419-297958CC00FA}" type="datetimeFigureOut">
              <a:rPr lang="en-US" altLang="zh-CN"/>
              <a:t>10/26/2023</a:t>
            </a:fld>
            <a:endParaRPr lang="zh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zh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zh-CN"/>
              <a:t>Click to edit Master text styles</a:t>
            </a:r>
            <a:endParaRPr/>
          </a:p>
          <a:p>
            <a:pPr lvl="1">
              <a:defRPr/>
            </a:pPr>
            <a:r>
              <a:rPr lang="zh-CN"/>
              <a:t>Second level</a:t>
            </a:r>
            <a:endParaRPr/>
          </a:p>
          <a:p>
            <a:pPr lvl="2">
              <a:defRPr/>
            </a:pPr>
            <a:r>
              <a:rPr lang="zh-CN"/>
              <a:t>Third level</a:t>
            </a:r>
            <a:endParaRPr/>
          </a:p>
          <a:p>
            <a:pPr lvl="3">
              <a:defRPr/>
            </a:pPr>
            <a:r>
              <a:rPr lang="zh-CN"/>
              <a:t>Fourth level</a:t>
            </a:r>
            <a:endParaRPr/>
          </a:p>
          <a:p>
            <a:pPr lvl="4">
              <a:defRPr/>
            </a:pPr>
            <a:r>
              <a:rPr lang="zh-CN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E6999B8-B6B4-4561-A3CD-BBCDAB9FC9D9}" type="slidenum">
              <a:rPr lang="en-US" altLang="zh-CN"/>
              <a:t>‹#›</a:t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C3B163E-5263-0D1C-B0C4-BE0B9507E96F}" type="slidenum">
              <a:rPr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DBF1E6E-EBE3-81E7-5820-937833473D70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B72077A-DE61-FAA0-9AD5-9534AE8264AB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61C1B2B-66F1-CCA6-5F5A-A01550F114D3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455137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257750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t>Need to add Zhipu icon </a:t>
            </a:r>
          </a:p>
        </p:txBody>
      </p:sp>
      <p:sp>
        <p:nvSpPr>
          <p:cNvPr id="52373936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CE37899-CE03-6EEA-DB31-73FD0C801050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D5D80F5-D1F2-0538-7E97-6E17E22CC476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3EEEA05-73F6-80F9-1C0F-02C6155CFF4D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B331F6D-E7ED-C45C-6C4B-6EA2D670936F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85EC8DF-9AA9-50AE-12CC-7B8D5E52B9B2}" type="slidenum">
              <a:rPr/>
              <a:t>22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CCD299F-7194-AC65-3A00-2C646AEE9752}" type="slidenum">
              <a:rPr/>
              <a:t>23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607E272-84C5-240D-F82B-FD941809700E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6B92E6F-72B7-4E02-D892-A6EAFDCFA51F}" type="slidenum">
              <a:rPr/>
              <a:t>24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7799911-1896-CBEA-7CD8-E73515ABA85C}" type="slidenum">
              <a:rPr/>
              <a:t>25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1BDED7D-BD60-81AE-EA76-E608A3EBF918}" type="slidenum">
              <a:rPr/>
              <a:t>26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0BF771F-88DD-EBB8-8340-7A5F6E70FC41}" type="slidenum">
              <a:rPr/>
              <a:t>27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CD606AF-88CA-A7E3-EE74-C5BEEF40792A}" type="slidenum">
              <a:rPr/>
              <a:t>28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AB34519-E27F-E7EC-A6FB-085A38F2B9E7}" type="slidenum">
              <a:rPr/>
              <a:t>29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9B904FE-2C74-D6ED-3F21-D3E85FC479AB}" type="slidenum">
              <a:rPr/>
              <a:t>30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8D54229-4676-97C5-290D-FAD1DE103BEE}" type="slidenum">
              <a:rPr/>
              <a:t>31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ADE631E-0B36-1560-2882-759B204CD424}" type="slidenum">
              <a:rPr/>
              <a:t>32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C73DA67-71A5-DC3D-DE10-ACDBCA0EF657}" type="slidenum">
              <a:rPr/>
              <a:t>33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771F7F5-3D53-6AB8-90AD-FBDAF3F907E8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F177925-A301-E909-5EF9-813786B001DA}" type="slidenum">
              <a:rPr/>
              <a:t>34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8B5249F-30B1-9CAF-82F4-45E213BF0EB1}" type="slidenum">
              <a:rPr/>
              <a:t>35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15F5437-239C-3675-5DF8-BF355F0355A8}" type="slidenum">
              <a:rPr/>
              <a:t>36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05D125E-4ECD-CC54-31E9-DBAF475A2D14}" type="slidenum">
              <a:rPr/>
              <a:t>37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1654234-9951-7D71-27EE-4D2AAA1D7365}" type="slidenum">
              <a:rPr/>
              <a:t>38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AD4F763-EED2-2987-547F-80174CAC38D3}" type="slidenum">
              <a:rPr/>
              <a:t>39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61F407A-5C2F-3379-95AA-7CF5E3579C47}" type="slidenum">
              <a:rPr/>
              <a:t>40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F63AF39-231A-DDCB-E764-BC5BE1F52EF8}" type="slidenum">
              <a:rPr/>
              <a:t>41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326E8DA-7759-8082-6BD2-C8BF1F842E0A}" type="slidenum">
              <a:rPr/>
              <a:t>42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221D565-401D-8585-35A6-4F287434F4AC}" type="slidenum">
              <a:rPr/>
              <a:t>43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DA0A778-8083-683D-16E1-0D15FC14F12D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BD2A725-2D2F-879C-F72D-3AF981884024}" type="slidenum">
              <a:rPr/>
              <a:t>44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B357118-C759-E82E-99C8-16302D453A83}" type="slidenum">
              <a:rPr/>
              <a:t>45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5D9A301-BC2B-8B73-4A22-A5F6BE28121A}" type="slidenum">
              <a:rPr/>
              <a:t>46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F0F971B-5057-D37E-98B6-C3975D8693BB}" type="slidenum">
              <a:rPr/>
              <a:t>47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790189B-6637-8870-556C-4F65E36D76F8}" type="slidenum">
              <a:rPr/>
              <a:t>48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F714489-C728-3E48-7637-B11A1C271447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C9451D9-F3FC-12D4-CD7F-F180963C4745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021518C-A143-B39B-DC5F-A45E3536BA3B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C56758D-2228-145C-3394-0988F459A389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ACBFF85-4471-29DE-BEE7-E0F5CC227AFF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3932568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3"/>
            <a:ext cx="9144000" cy="2387599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274398256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74582970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DD6BE88-27E4-FAE2-EF9C-79F9838188BC}" type="datetimeFigureOut">
              <a:rPr lang="en-US"/>
              <a:t>10/26/2023</a:t>
            </a:fld>
            <a:endParaRPr lang="en-US"/>
          </a:p>
        </p:txBody>
      </p:sp>
      <p:sp>
        <p:nvSpPr>
          <p:cNvPr id="516448859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8753639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1A24377-134D-DD78-2B0D-70E1B24B435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389327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645415650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527469848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9FC0220-D8F4-23C7-866A-024B2307CE0E}" type="datetimeFigureOut">
              <a:rPr lang="en-US"/>
              <a:t>10/26/2023</a:t>
            </a:fld>
            <a:endParaRPr lang="en-US"/>
          </a:p>
        </p:txBody>
      </p:sp>
      <p:sp>
        <p:nvSpPr>
          <p:cNvPr id="202347399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75991121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8DE1F0-8A04-322F-C90E-B765FA6019A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2276738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3"/>
            <a:ext cx="9144000" cy="2387599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4118482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2040432102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98DB23D-5C56-367A-E5D7-E2E7263C611D}" type="datetimeFigureOut">
              <a:rPr lang="en-US"/>
              <a:t>10/26/2023</a:t>
            </a:fld>
            <a:endParaRPr lang="en-US"/>
          </a:p>
        </p:txBody>
      </p:sp>
      <p:sp>
        <p:nvSpPr>
          <p:cNvPr id="1610505623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7198381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850E3D5-D7AB-F8B9-4265-1EC20CDA541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872966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445397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932889467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317C4A1-6801-80B1-3481-E40C9487DDD7}" type="datetimeFigureOut">
              <a:rPr lang="en-US"/>
              <a:t>10/26/2023</a:t>
            </a:fld>
            <a:endParaRPr lang="en-US"/>
          </a:p>
        </p:txBody>
      </p:sp>
      <p:sp>
        <p:nvSpPr>
          <p:cNvPr id="1555256121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94528420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528F1A1-FCFA-68D1-4428-520B4CAB4CD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0733250" name="Title 1"/>
          <p:cNvSpPr>
            <a:spLocks noGrp="1"/>
          </p:cNvSpPr>
          <p:nvPr>
            <p:ph type="title"/>
          </p:nvPr>
        </p:nvSpPr>
        <p:spPr bwMode="auto">
          <a:xfrm>
            <a:off x="831849" y="1709737"/>
            <a:ext cx="10515600" cy="2852736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9272472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49" y="4589462"/>
            <a:ext cx="10515600" cy="150018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694871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A19A434-1496-E7E6-693B-03D1B34D2F37}" type="datetimeFigureOut">
              <a:rPr lang="en-US"/>
              <a:t>10/26/2023</a:t>
            </a:fld>
            <a:endParaRPr lang="en-US"/>
          </a:p>
        </p:txBody>
      </p:sp>
      <p:sp>
        <p:nvSpPr>
          <p:cNvPr id="603480189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1463208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0915F93-69FE-CB8A-83F0-4F18E0890AF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276742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425099489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8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506007713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2074385056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0CC1B4D-20DE-939C-5148-62BC99D6D7DB}" type="datetimeFigureOut">
              <a:rPr lang="en-US"/>
              <a:t>10/26/2023</a:t>
            </a:fld>
            <a:endParaRPr lang="en-US"/>
          </a:p>
        </p:txBody>
      </p:sp>
      <p:sp>
        <p:nvSpPr>
          <p:cNvPr id="141082407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48494341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CB61FD1-EB4D-6010-9510-0BB968BB2D9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4992727" name="Title 1"/>
          <p:cNvSpPr>
            <a:spLocks noGrp="1"/>
          </p:cNvSpPr>
          <p:nvPr>
            <p:ph type="title"/>
          </p:nvPr>
        </p:nvSpPr>
        <p:spPr bwMode="auto">
          <a:xfrm>
            <a:off x="839787" y="365124"/>
            <a:ext cx="10515600" cy="132556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20167836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7" y="1681162"/>
            <a:ext cx="5157785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753795815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7" y="2505073"/>
            <a:ext cx="5157785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895661844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65340157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3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226408568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2600D1-F6BC-A053-D180-76F8E344FD98}" type="datetimeFigureOut">
              <a:rPr lang="en-US"/>
              <a:t>10/26/2023</a:t>
            </a:fld>
            <a:endParaRPr lang="en-US"/>
          </a:p>
        </p:txBody>
      </p:sp>
      <p:sp>
        <p:nvSpPr>
          <p:cNvPr id="1236419784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02711023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D15A441-783E-C035-8620-647F972EA5C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952572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85941452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04EFE06-8956-8179-9E6E-33C250EB08C6}" type="datetimeFigureOut">
              <a:rPr lang="en-US"/>
              <a:t>10/26/2023</a:t>
            </a:fld>
            <a:endParaRPr lang="en-US"/>
          </a:p>
        </p:txBody>
      </p:sp>
      <p:sp>
        <p:nvSpPr>
          <p:cNvPr id="1395546531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4174632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5D6DF6A-9E4D-6E4E-798C-EC8CF28B853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472292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BA56450-DEBA-67EE-A109-DDA9F3F08334}" type="datetimeFigureOut">
              <a:rPr lang="en-US"/>
              <a:t>10/26/2023</a:t>
            </a:fld>
            <a:endParaRPr lang="en-US"/>
          </a:p>
        </p:txBody>
      </p:sp>
      <p:sp>
        <p:nvSpPr>
          <p:cNvPr id="103398630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16858083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2995CAA-6993-2A84-67EF-00D30823F62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0180965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635502971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4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32990862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00074714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61280B-BB57-C783-3D4F-ADDCD78684DD}" type="datetimeFigureOut">
              <a:rPr lang="en-US"/>
              <a:t>10/26/2023</a:t>
            </a:fld>
            <a:endParaRPr lang="en-US"/>
          </a:p>
        </p:txBody>
      </p:sp>
      <p:sp>
        <p:nvSpPr>
          <p:cNvPr id="1986871999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15425876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5C3792C-4D12-0D50-A5B7-570DCB172A8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3215466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039799224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7" y="987424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78471454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75485223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F0C74E7-826C-F2EA-E74E-58BCDCAD1916}" type="datetimeFigureOut">
              <a:rPr lang="en-US"/>
              <a:t>10/26/2023</a:t>
            </a:fld>
            <a:endParaRPr lang="en-US"/>
          </a:p>
        </p:txBody>
      </p:sp>
      <p:sp>
        <p:nvSpPr>
          <p:cNvPr id="105911821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62738695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3ADAAD6-ED16-4BB2-0DD6-43A80F0BEB0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156926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293173174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382708169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3EF0CFB-E619-1C9C-970A-A2D8D775200A}" type="datetimeFigureOut">
              <a:rPr lang="en-US"/>
              <a:t>10/26/2023</a:t>
            </a:fld>
            <a:endParaRPr lang="en-US"/>
          </a:p>
        </p:txBody>
      </p:sp>
      <p:sp>
        <p:nvSpPr>
          <p:cNvPr id="1825162212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00662062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3DACCF3-0A8B-C391-A67C-E56EFC2E3C9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546072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4"/>
            <a:ext cx="2628900" cy="5811837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363501071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8" y="365124"/>
            <a:ext cx="7734300" cy="5811837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725218159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55F97B6-9C10-3400-DF99-874D79924300}" type="datetimeFigureOut">
              <a:rPr lang="en-US"/>
              <a:t>10/26/2023</a:t>
            </a:fld>
            <a:endParaRPr lang="en-US"/>
          </a:p>
        </p:txBody>
      </p:sp>
      <p:sp>
        <p:nvSpPr>
          <p:cNvPr id="47435670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36061321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6142544-9BE4-0480-B336-9578BA1F7D1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948542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4"/>
            <a:ext cx="2628900" cy="5811837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999344242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8" y="365124"/>
            <a:ext cx="7734300" cy="5811837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2095187341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ECA6F07-064A-00A3-0EF8-48045BFC281A}" type="datetimeFigureOut">
              <a:rPr lang="en-US"/>
              <a:t>10/26/2023</a:t>
            </a:fld>
            <a:endParaRPr lang="en-US"/>
          </a:p>
        </p:txBody>
      </p:sp>
      <p:sp>
        <p:nvSpPr>
          <p:cNvPr id="189122188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400590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9D172A-AB1D-3328-7BBC-5D879928CD0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10/26/2023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7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10/26/2023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221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10/26/2023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073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10/26/2023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229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10/26/2023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473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10/26/2023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166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10/26/2023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675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10/26/2023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286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10/26/2023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77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8971131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3"/>
            <a:ext cx="9144000" cy="2387599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54535986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824377509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E4857B0-8690-FFFF-4B0C-DFE2AC49C0F4}" type="datetimeFigureOut">
              <a:rPr lang="en-US"/>
              <a:t>10/26/2023</a:t>
            </a:fld>
            <a:endParaRPr lang="en-US"/>
          </a:p>
        </p:txBody>
      </p:sp>
      <p:sp>
        <p:nvSpPr>
          <p:cNvPr id="1634505019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0099432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35538B0-AC53-D694-486C-40692CCAE9A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10/26/2023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645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>10/26/2023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167017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6162920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866141480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94C09D9-3BE7-0EDC-3F91-6A9B2A7F39C4}" type="datetimeFigureOut">
              <a:rPr lang="en-US"/>
              <a:t>10/26/2023</a:t>
            </a:fld>
            <a:endParaRPr lang="en-US"/>
          </a:p>
        </p:txBody>
      </p:sp>
      <p:sp>
        <p:nvSpPr>
          <p:cNvPr id="704269574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1907640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2EFE533-1351-6AE6-71BC-709DB9AC441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00948656" name="Title 1"/>
          <p:cNvSpPr>
            <a:spLocks noGrp="1"/>
          </p:cNvSpPr>
          <p:nvPr>
            <p:ph type="title"/>
          </p:nvPr>
        </p:nvSpPr>
        <p:spPr bwMode="auto">
          <a:xfrm>
            <a:off x="831849" y="1709737"/>
            <a:ext cx="10515600" cy="2852736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8816748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49" y="4589462"/>
            <a:ext cx="10515600" cy="150018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9299949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FC2C348-0D28-AB63-14ED-3355E5CA8432}" type="datetimeFigureOut">
              <a:rPr lang="en-US"/>
              <a:t>10/26/2023</a:t>
            </a:fld>
            <a:endParaRPr lang="en-US"/>
          </a:p>
        </p:txBody>
      </p:sp>
      <p:sp>
        <p:nvSpPr>
          <p:cNvPr id="2060839509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56075813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7F0264-EBC0-469B-01B3-A2BF9BE239B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969622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995412877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8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7659042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061924383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AE3F94A-6FBC-5B10-CC48-6D141EF4F616}" type="datetimeFigureOut">
              <a:rPr lang="en-US"/>
              <a:t>10/26/2023</a:t>
            </a:fld>
            <a:endParaRPr lang="en-US"/>
          </a:p>
        </p:txBody>
      </p:sp>
      <p:sp>
        <p:nvSpPr>
          <p:cNvPr id="9674216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41312632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713B1A0-ADA1-B84F-CDE3-6B2FBE3571A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8036744" name="Title 1"/>
          <p:cNvSpPr>
            <a:spLocks noGrp="1"/>
          </p:cNvSpPr>
          <p:nvPr>
            <p:ph type="title"/>
          </p:nvPr>
        </p:nvSpPr>
        <p:spPr bwMode="auto">
          <a:xfrm>
            <a:off x="839787" y="365124"/>
            <a:ext cx="10515600" cy="132556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9670519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7" y="1681162"/>
            <a:ext cx="5157785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91233912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7" y="2505073"/>
            <a:ext cx="5157785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55172366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787416275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3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51379507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6F108C9-A840-985A-D1C7-0289F9D147D9}" type="datetimeFigureOut">
              <a:rPr lang="en-US"/>
              <a:t>10/26/2023</a:t>
            </a:fld>
            <a:endParaRPr lang="en-US"/>
          </a:p>
        </p:txBody>
      </p:sp>
      <p:sp>
        <p:nvSpPr>
          <p:cNvPr id="914728813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90315223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9C17223-E116-B891-4992-125D8B69E35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4739544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48817318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1A9A19D-C3DA-4767-E995-F29966D867FF}" type="datetimeFigureOut">
              <a:rPr lang="en-US"/>
              <a:t>10/26/2023</a:t>
            </a:fld>
            <a:endParaRPr lang="en-US"/>
          </a:p>
        </p:txBody>
      </p:sp>
      <p:sp>
        <p:nvSpPr>
          <p:cNvPr id="808076228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3451308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90F285C-8525-F47E-EF45-33B937310AB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7479050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DD865D5-7E6F-DE60-419F-0FA57FF4A3CF}" type="datetimeFigureOut">
              <a:rPr lang="en-US"/>
              <a:t>10/26/2023</a:t>
            </a:fld>
            <a:endParaRPr lang="en-US"/>
          </a:p>
        </p:txBody>
      </p:sp>
      <p:sp>
        <p:nvSpPr>
          <p:cNvPr id="2000726579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5612387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D273C16-BE6A-8C00-18D9-8E4599FAFBF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1894181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897323448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4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541092017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9915078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C2E20B7-3503-8317-BE82-7D315E9926A4}" type="datetimeFigureOut">
              <a:rPr lang="en-US"/>
              <a:t>10/26/2023</a:t>
            </a:fld>
            <a:endParaRPr lang="en-US"/>
          </a:p>
        </p:txBody>
      </p:sp>
      <p:sp>
        <p:nvSpPr>
          <p:cNvPr id="1006329073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33783493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197E5A4-F8AA-8DC4-B962-7DA41A5AEF8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4227836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288361339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21163328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CC023EA-5C60-7A52-DF82-728A30DB6DDC}" type="datetimeFigureOut">
              <a:rPr lang="en-US"/>
              <a:t>10/26/2023</a:t>
            </a:fld>
            <a:endParaRPr lang="en-US"/>
          </a:p>
        </p:txBody>
      </p:sp>
      <p:sp>
        <p:nvSpPr>
          <p:cNvPr id="443834790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9709896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9352753-BEED-39A2-BB7D-5103218F477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4687913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57060684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7" y="987424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732661045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89491103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10B20BF-29ED-A5E0-C7EE-4E2F53AE2529}" type="datetimeFigureOut">
              <a:rPr lang="en-US"/>
              <a:t>10/26/2023</a:t>
            </a:fld>
            <a:endParaRPr lang="en-US"/>
          </a:p>
        </p:txBody>
      </p:sp>
      <p:sp>
        <p:nvSpPr>
          <p:cNvPr id="2040158842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50647024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83CF76A-275F-77EA-6D60-24409B58DFF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2323751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162311809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2112198349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63DB2C7-31B8-4D55-E3A7-0EF5D8E4E4A7}" type="datetimeFigureOut">
              <a:rPr lang="en-US"/>
              <a:t>10/26/2023</a:t>
            </a:fld>
            <a:endParaRPr lang="en-US"/>
          </a:p>
        </p:txBody>
      </p:sp>
      <p:sp>
        <p:nvSpPr>
          <p:cNvPr id="1691626948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8201802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E912F39-9981-B9A6-B20F-76A213980C9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548429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4"/>
            <a:ext cx="2628900" cy="5811837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274068628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8" y="365124"/>
            <a:ext cx="7734300" cy="5811837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093888627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A138D17-DB2B-552D-7E78-8C7560316463}" type="datetimeFigureOut">
              <a:rPr lang="en-US"/>
              <a:t>10/26/2023</a:t>
            </a:fld>
            <a:endParaRPr lang="en-US"/>
          </a:p>
        </p:txBody>
      </p:sp>
      <p:sp>
        <p:nvSpPr>
          <p:cNvPr id="106049976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81116845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FD0968C-B2A9-450B-5823-E81CECC9D63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1930913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3"/>
            <a:ext cx="9144000" cy="2387599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157905181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90175150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E871011-B028-4A5B-450A-3BE5F08B5953}" type="datetimeFigureOut">
              <a:rPr lang="en-US"/>
              <a:t>10/26/2023</a:t>
            </a:fld>
            <a:endParaRPr lang="en-US"/>
          </a:p>
        </p:txBody>
      </p:sp>
      <p:sp>
        <p:nvSpPr>
          <p:cNvPr id="205536778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17991463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1C59E3A-2F4F-147C-F7DE-4506975CE40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5718723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2046755097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2048356470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2E444E6-2C8E-8EB7-C1A2-C64D2DD10844}" type="datetimeFigureOut">
              <a:rPr lang="en-US"/>
              <a:t>10/26/2023</a:t>
            </a:fld>
            <a:endParaRPr lang="en-US"/>
          </a:p>
        </p:txBody>
      </p:sp>
      <p:sp>
        <p:nvSpPr>
          <p:cNvPr id="692623343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34438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72C71F-DD02-9C0F-ED29-E2A9D0D9AD5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2438390" name="Title 1"/>
          <p:cNvSpPr>
            <a:spLocks noGrp="1"/>
          </p:cNvSpPr>
          <p:nvPr>
            <p:ph type="title"/>
          </p:nvPr>
        </p:nvSpPr>
        <p:spPr bwMode="auto">
          <a:xfrm>
            <a:off x="831849" y="1709737"/>
            <a:ext cx="10515600" cy="2852736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5254784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49" y="4589462"/>
            <a:ext cx="10515600" cy="150018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99157922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D03F0B0-7F2E-DD6D-8B13-3FAE1ED9B96B}" type="datetimeFigureOut">
              <a:rPr lang="en-US"/>
              <a:t>10/26/2023</a:t>
            </a:fld>
            <a:endParaRPr lang="en-US"/>
          </a:p>
        </p:txBody>
      </p:sp>
      <p:sp>
        <p:nvSpPr>
          <p:cNvPr id="1942674252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13482593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416599-FC53-63EC-4AEF-51AD3E5FF15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501342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3238272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8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47630923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568160808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74151B-9C47-9381-F140-226C67933D2C}" type="datetimeFigureOut">
              <a:rPr lang="en-US"/>
              <a:t>10/26/2023</a:t>
            </a:fld>
            <a:endParaRPr lang="en-US"/>
          </a:p>
        </p:txBody>
      </p:sp>
      <p:sp>
        <p:nvSpPr>
          <p:cNvPr id="160749370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86881910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DE858B1-C0BE-198C-CDEA-53C4CBC4027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7490183" name="Title 1"/>
          <p:cNvSpPr>
            <a:spLocks noGrp="1"/>
          </p:cNvSpPr>
          <p:nvPr>
            <p:ph type="title"/>
          </p:nvPr>
        </p:nvSpPr>
        <p:spPr bwMode="auto">
          <a:xfrm>
            <a:off x="839787" y="365124"/>
            <a:ext cx="10515600" cy="132556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18910386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7" y="1681162"/>
            <a:ext cx="5157785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92027046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7" y="2505073"/>
            <a:ext cx="5157785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342115641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771028439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3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573351234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66E90F9-D15F-F620-A799-3DE88EA12BB5}" type="datetimeFigureOut">
              <a:rPr lang="en-US"/>
              <a:t>10/26/2023</a:t>
            </a:fld>
            <a:endParaRPr lang="en-US"/>
          </a:p>
        </p:txBody>
      </p:sp>
      <p:sp>
        <p:nvSpPr>
          <p:cNvPr id="301755053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33880526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DE435B-D9BF-886F-1A10-B93BBBA877A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110858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746248736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63DFE55-41D7-D267-4345-721C303F9A60}" type="datetimeFigureOut">
              <a:rPr lang="en-US"/>
              <a:t>10/26/2023</a:t>
            </a:fld>
            <a:endParaRPr lang="en-US"/>
          </a:p>
        </p:txBody>
      </p:sp>
      <p:sp>
        <p:nvSpPr>
          <p:cNvPr id="1740615107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18522404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BB18257-0D9B-F86D-8D7F-238A1A951C5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3722505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EFADAC9-9043-CCEE-1200-43F1D5C41EAF}" type="datetimeFigureOut">
              <a:rPr lang="en-US"/>
              <a:t>10/26/2023</a:t>
            </a:fld>
            <a:endParaRPr lang="en-US"/>
          </a:p>
        </p:txBody>
      </p:sp>
      <p:sp>
        <p:nvSpPr>
          <p:cNvPr id="1024427988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30778225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5AAC186-76D2-709E-FCDC-6D5E11C70C5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6177362" name="Title 1"/>
          <p:cNvSpPr>
            <a:spLocks noGrp="1"/>
          </p:cNvSpPr>
          <p:nvPr>
            <p:ph type="title"/>
          </p:nvPr>
        </p:nvSpPr>
        <p:spPr bwMode="auto">
          <a:xfrm>
            <a:off x="831849" y="1709737"/>
            <a:ext cx="10515600" cy="2852736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03234864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49" y="4589462"/>
            <a:ext cx="10515600" cy="150018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04437163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ED883E-4042-DB5D-50A3-313B5DA501A9}" type="datetimeFigureOut">
              <a:rPr lang="en-US"/>
              <a:t>10/26/2023</a:t>
            </a:fld>
            <a:endParaRPr lang="en-US"/>
          </a:p>
        </p:txBody>
      </p:sp>
      <p:sp>
        <p:nvSpPr>
          <p:cNvPr id="286617020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0620324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669A746-D2A3-2A6F-98ED-081305C34E7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626688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299362834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4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516081459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2831752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E06785B-EE9C-082A-E1F7-1F550918A13D}" type="datetimeFigureOut">
              <a:rPr lang="en-US"/>
              <a:t>10/26/2023</a:t>
            </a:fld>
            <a:endParaRPr lang="en-US"/>
          </a:p>
        </p:txBody>
      </p:sp>
      <p:sp>
        <p:nvSpPr>
          <p:cNvPr id="238609367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73013468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138D706-1FBA-0EC8-0B9F-9EA92E5885A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397238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397539211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7" y="987424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56934897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448071774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A85B3A0-4A08-869D-63B5-4BD1EC05D9D2}" type="datetimeFigureOut">
              <a:rPr lang="en-US"/>
              <a:t>10/26/2023</a:t>
            </a:fld>
            <a:endParaRPr lang="en-US"/>
          </a:p>
        </p:txBody>
      </p:sp>
      <p:sp>
        <p:nvSpPr>
          <p:cNvPr id="66825669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24407274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2248A0F-BA74-C5A9-604C-651C7986C0F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366000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696929348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03401790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3229542-5CAA-0885-5B29-758DE5F7D3E5}" type="datetimeFigureOut">
              <a:rPr lang="en-US"/>
              <a:t>10/26/2023</a:t>
            </a:fld>
            <a:endParaRPr lang="en-US"/>
          </a:p>
        </p:txBody>
      </p:sp>
      <p:sp>
        <p:nvSpPr>
          <p:cNvPr id="1383649600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37891895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479F56-A2D2-BB66-B21C-76029665F58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8932926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4"/>
            <a:ext cx="2628900" cy="5811837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908443962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8" y="365124"/>
            <a:ext cx="7734300" cy="5811837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791742147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BEDCBD0-74FC-960B-636A-7784FEB2B1D7}" type="datetimeFigureOut">
              <a:rPr lang="en-US"/>
              <a:t>10/26/2023</a:t>
            </a:fld>
            <a:endParaRPr lang="en-US"/>
          </a:p>
        </p:txBody>
      </p:sp>
      <p:sp>
        <p:nvSpPr>
          <p:cNvPr id="2035327012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70013242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9BA05D9-8BD7-A0BC-FA79-554947481FD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3284797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3"/>
            <a:ext cx="9144000" cy="2387599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678078309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375026592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3AA2889-4D8E-9277-4E4E-DD355913546C}" type="datetimeFigureOut">
              <a:rPr lang="en-US"/>
              <a:t>10/26/2023</a:t>
            </a:fld>
            <a:endParaRPr lang="en-US"/>
          </a:p>
        </p:txBody>
      </p:sp>
      <p:sp>
        <p:nvSpPr>
          <p:cNvPr id="1909154141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4650111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5AC978-92C2-EC73-FB6F-8F98FF44CAB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141788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198772927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869331819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1A228C2-40F0-7818-5906-455E59BBD3FE}" type="datetimeFigureOut">
              <a:rPr lang="en-US"/>
              <a:t>10/26/2023</a:t>
            </a:fld>
            <a:endParaRPr lang="en-US"/>
          </a:p>
        </p:txBody>
      </p:sp>
      <p:sp>
        <p:nvSpPr>
          <p:cNvPr id="852196228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238440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A7FC9F0-83BF-50F9-2D5E-8BDD2A02AED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07969264" name="Title 1"/>
          <p:cNvSpPr>
            <a:spLocks noGrp="1"/>
          </p:cNvSpPr>
          <p:nvPr>
            <p:ph type="title"/>
          </p:nvPr>
        </p:nvSpPr>
        <p:spPr bwMode="auto">
          <a:xfrm>
            <a:off x="831849" y="1709737"/>
            <a:ext cx="10515600" cy="2852736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5498735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49" y="4589462"/>
            <a:ext cx="10515600" cy="150018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839072183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067C02F-EC1F-FCB6-823E-70D99AB74682}" type="datetimeFigureOut">
              <a:rPr lang="en-US"/>
              <a:t>10/26/2023</a:t>
            </a:fld>
            <a:endParaRPr lang="en-US"/>
          </a:p>
        </p:txBody>
      </p:sp>
      <p:sp>
        <p:nvSpPr>
          <p:cNvPr id="1789214788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016204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35AA471-DE60-7B91-5B11-F629F2609DD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628258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751345652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8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567441708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648468846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4C2F800-C83C-1FE2-B93E-F27D52678721}" type="datetimeFigureOut">
              <a:rPr lang="en-US"/>
              <a:t>10/26/2023</a:t>
            </a:fld>
            <a:endParaRPr lang="en-US"/>
          </a:p>
        </p:txBody>
      </p:sp>
      <p:sp>
        <p:nvSpPr>
          <p:cNvPr id="69941975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5909204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4C19154-A95A-6167-3138-0318F782BB5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9887527" name="Title 1"/>
          <p:cNvSpPr>
            <a:spLocks noGrp="1"/>
          </p:cNvSpPr>
          <p:nvPr>
            <p:ph type="title"/>
          </p:nvPr>
        </p:nvSpPr>
        <p:spPr bwMode="auto">
          <a:xfrm>
            <a:off x="839787" y="365124"/>
            <a:ext cx="10515600" cy="132556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0392812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7" y="1681162"/>
            <a:ext cx="5157785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879718113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7" y="2505073"/>
            <a:ext cx="5157785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224384890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03742461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3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7527381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F84F492-F5D6-8004-258C-2E4B3C63B074}" type="datetimeFigureOut">
              <a:rPr lang="en-US"/>
              <a:t>10/26/2023</a:t>
            </a:fld>
            <a:endParaRPr lang="en-US"/>
          </a:p>
        </p:txBody>
      </p:sp>
      <p:sp>
        <p:nvSpPr>
          <p:cNvPr id="964795766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177354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FF25AB2-0423-AED5-5518-F44BA36395E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599390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814424801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7C1D1AF-1568-78F0-E02A-DDE1C407442B}" type="datetimeFigureOut">
              <a:rPr lang="en-US"/>
              <a:t>10/26/2023</a:t>
            </a:fld>
            <a:endParaRPr lang="en-US"/>
          </a:p>
        </p:txBody>
      </p:sp>
      <p:sp>
        <p:nvSpPr>
          <p:cNvPr id="1276997233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5745066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004EC53-0B04-60B2-934A-58544E3BB3A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598247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721911991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8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663672968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537419862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12481E9-06BB-715D-B677-CA7BC567B2D1}" type="datetimeFigureOut">
              <a:rPr lang="en-US"/>
              <a:t>10/26/2023</a:t>
            </a:fld>
            <a:endParaRPr lang="en-US"/>
          </a:p>
        </p:txBody>
      </p:sp>
      <p:sp>
        <p:nvSpPr>
          <p:cNvPr id="954866604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9708416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7A01DA-19D1-A0E9-F87A-F6DDA25791D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102537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50659FB-ABA8-07A2-D153-4674DCD94AE9}" type="datetimeFigureOut">
              <a:rPr lang="en-US"/>
              <a:t>10/26/2023</a:t>
            </a:fld>
            <a:endParaRPr lang="en-US"/>
          </a:p>
        </p:txBody>
      </p:sp>
      <p:sp>
        <p:nvSpPr>
          <p:cNvPr id="824970576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8431017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122FA2A-26B9-D118-193D-25B96743B2D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1005885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652021363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4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9965799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980188609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730B24-77CD-C8DA-3356-E19D76874EBD}" type="datetimeFigureOut">
              <a:rPr lang="en-US"/>
              <a:t>10/26/2023</a:t>
            </a:fld>
            <a:endParaRPr lang="en-US"/>
          </a:p>
        </p:txBody>
      </p:sp>
      <p:sp>
        <p:nvSpPr>
          <p:cNvPr id="1491947563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8749155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A50826F-1490-487B-9D44-09F7407B017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4485241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351458495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7" y="987424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242823555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087111850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1D2DEA9-161E-870F-8D6C-207C6315C52A}" type="datetimeFigureOut">
              <a:rPr lang="en-US"/>
              <a:t>10/26/2023</a:t>
            </a:fld>
            <a:endParaRPr lang="en-US"/>
          </a:p>
        </p:txBody>
      </p:sp>
      <p:sp>
        <p:nvSpPr>
          <p:cNvPr id="477667539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5914541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9B7E5BE-03D7-4A3F-7548-F56C29727F5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435183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34748767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332946709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97DC349-D35B-A5E9-E533-565253E0F870}" type="datetimeFigureOut">
              <a:rPr lang="en-US"/>
              <a:t>10/26/2023</a:t>
            </a:fld>
            <a:endParaRPr lang="en-US"/>
          </a:p>
        </p:txBody>
      </p:sp>
      <p:sp>
        <p:nvSpPr>
          <p:cNvPr id="37557554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15403450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E65DE82-1F14-6467-6852-107CD1D7C9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7239066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4"/>
            <a:ext cx="2628900" cy="5811837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906273231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8" y="365124"/>
            <a:ext cx="7734300" cy="5811837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602631320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050CD5F-27B8-8238-46BB-06E23BABB371}" type="datetimeFigureOut">
              <a:rPr lang="en-US"/>
              <a:t>10/26/2023</a:t>
            </a:fld>
            <a:endParaRPr lang="en-US"/>
          </a:p>
        </p:txBody>
      </p:sp>
      <p:sp>
        <p:nvSpPr>
          <p:cNvPr id="49927937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73268250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D08C01-502A-3591-9003-18EA5521CD6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2025643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3"/>
            <a:ext cx="9144000" cy="2387599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200130466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1866090811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F6DD608-265C-997F-A4C9-586DAE2B0824}" type="datetimeFigureOut">
              <a:rPr lang="en-US"/>
              <a:t>10/26/2023</a:t>
            </a:fld>
            <a:endParaRPr lang="en-US"/>
          </a:p>
        </p:txBody>
      </p:sp>
      <p:sp>
        <p:nvSpPr>
          <p:cNvPr id="89792301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46208222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2F07F9C-D234-E05A-D6A2-FA68FD39392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123189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680232846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98904620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C0C4872-01FC-564D-C67B-1604166B3BAA}" type="datetimeFigureOut">
              <a:rPr lang="en-US"/>
              <a:t>10/26/2023</a:t>
            </a:fld>
            <a:endParaRPr lang="en-US"/>
          </a:p>
        </p:txBody>
      </p:sp>
      <p:sp>
        <p:nvSpPr>
          <p:cNvPr id="1789118812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60778314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2411D83-6F70-30DF-DB9D-F4C21316048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2284710" name="Title 1"/>
          <p:cNvSpPr>
            <a:spLocks noGrp="1"/>
          </p:cNvSpPr>
          <p:nvPr>
            <p:ph type="title"/>
          </p:nvPr>
        </p:nvSpPr>
        <p:spPr bwMode="auto">
          <a:xfrm>
            <a:off x="831849" y="1709737"/>
            <a:ext cx="10515600" cy="2852736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71112207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49" y="4589462"/>
            <a:ext cx="10515600" cy="150018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84663901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C5B575D-6B5D-247C-0877-E8ED35D2FBA2}" type="datetimeFigureOut">
              <a:rPr lang="en-US"/>
              <a:t>10/26/2023</a:t>
            </a:fld>
            <a:endParaRPr lang="en-US"/>
          </a:p>
        </p:txBody>
      </p:sp>
      <p:sp>
        <p:nvSpPr>
          <p:cNvPr id="1270794293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343742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ECB6781-A2D8-6215-7D15-C609BF3C4E4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548248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595683694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8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8761502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21987316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D995A37-59A7-EFA2-DCAE-D0DA14F1D967}" type="datetimeFigureOut">
              <a:rPr lang="en-US"/>
              <a:t>10/26/2023</a:t>
            </a:fld>
            <a:endParaRPr lang="en-US"/>
          </a:p>
        </p:txBody>
      </p:sp>
      <p:sp>
        <p:nvSpPr>
          <p:cNvPr id="1437315254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4645842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79CE8FC-2CEE-DC5B-36B0-89B1FEFE893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2502345" name="Title 1"/>
          <p:cNvSpPr>
            <a:spLocks noGrp="1"/>
          </p:cNvSpPr>
          <p:nvPr>
            <p:ph type="title"/>
          </p:nvPr>
        </p:nvSpPr>
        <p:spPr bwMode="auto">
          <a:xfrm>
            <a:off x="839787" y="365124"/>
            <a:ext cx="10515600" cy="132556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211595200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7" y="1681162"/>
            <a:ext cx="5157785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86172822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7" y="2505073"/>
            <a:ext cx="5157785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4717295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540296275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3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811609728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5A5047B-EC9C-AB94-A70D-D85630BEB308}" type="datetimeFigureOut">
              <a:rPr lang="en-US"/>
              <a:t>10/26/2023</a:t>
            </a:fld>
            <a:endParaRPr lang="en-US"/>
          </a:p>
        </p:txBody>
      </p:sp>
      <p:sp>
        <p:nvSpPr>
          <p:cNvPr id="1277760214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94299613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075A7EB-D4EA-ADCA-0342-A9DD0B6A55C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3899013" name="Title 1"/>
          <p:cNvSpPr>
            <a:spLocks noGrp="1"/>
          </p:cNvSpPr>
          <p:nvPr>
            <p:ph type="title"/>
          </p:nvPr>
        </p:nvSpPr>
        <p:spPr bwMode="auto">
          <a:xfrm>
            <a:off x="839787" y="365124"/>
            <a:ext cx="10515600" cy="132556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76461466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7" y="1681162"/>
            <a:ext cx="5157785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570355448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7" y="2505073"/>
            <a:ext cx="5157785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960578420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02635570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3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54142440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5A9EE8E-A3F3-F13C-9A94-FA3465EE17EE}" type="datetimeFigureOut">
              <a:rPr lang="en-US"/>
              <a:t>10/26/2023</a:t>
            </a:fld>
            <a:endParaRPr lang="en-US"/>
          </a:p>
        </p:txBody>
      </p:sp>
      <p:sp>
        <p:nvSpPr>
          <p:cNvPr id="163941759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17155352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C3DA97-244F-A92F-5849-3E00402712A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134695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251691619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C5A9A85-2398-6454-045C-B4DAFA0494CD}" type="datetimeFigureOut">
              <a:rPr lang="en-US"/>
              <a:t>10/26/2023</a:t>
            </a:fld>
            <a:endParaRPr lang="en-US"/>
          </a:p>
        </p:txBody>
      </p:sp>
      <p:sp>
        <p:nvSpPr>
          <p:cNvPr id="1423782181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70664504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452394-38B7-3DB1-91DE-FF4484C19E5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1906981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CACC6C-EA79-F3B8-1677-D050A504FF0D}" type="datetimeFigureOut">
              <a:rPr lang="en-US"/>
              <a:t>10/26/2023</a:t>
            </a:fld>
            <a:endParaRPr lang="en-US"/>
          </a:p>
        </p:txBody>
      </p:sp>
      <p:sp>
        <p:nvSpPr>
          <p:cNvPr id="84187978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8856095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8DF573D-CCF8-BAD1-F442-CDD66FC9838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5812513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01992332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4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91079993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76449573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66B0A3E-2416-8D14-E37C-A7D3D957BC8B}" type="datetimeFigureOut">
              <a:rPr lang="en-US"/>
              <a:t>10/26/2023</a:t>
            </a:fld>
            <a:endParaRPr lang="en-US"/>
          </a:p>
        </p:txBody>
      </p:sp>
      <p:sp>
        <p:nvSpPr>
          <p:cNvPr id="1079958935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1379671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95FD22-629D-D026-132E-D4C5030E89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47802640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912549800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7" y="987424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63705965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8535812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ED04E9B-B2A9-AFAC-C68B-9209046BF39E}" type="datetimeFigureOut">
              <a:rPr lang="en-US"/>
              <a:t>10/26/2023</a:t>
            </a:fld>
            <a:endParaRPr lang="en-US"/>
          </a:p>
        </p:txBody>
      </p:sp>
      <p:sp>
        <p:nvSpPr>
          <p:cNvPr id="799664194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93846806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7752EC5-FF3F-9E7C-5AF6-888B4DD96CF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8200779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2069794807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36737865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D45E328-2B60-A1E8-359C-AFB013672C08}" type="datetimeFigureOut">
              <a:rPr lang="en-US"/>
              <a:t>10/26/2023</a:t>
            </a:fld>
            <a:endParaRPr lang="en-US"/>
          </a:p>
        </p:txBody>
      </p:sp>
      <p:sp>
        <p:nvSpPr>
          <p:cNvPr id="1810917374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53203372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F6AD43E-E7FA-36F2-878B-B59A5A5093F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0723929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4"/>
            <a:ext cx="2628900" cy="5811837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840979160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8" y="365124"/>
            <a:ext cx="7734300" cy="5811837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39815635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B221E52-8B77-1C6C-6D3E-D78EC96AFDCD}" type="datetimeFigureOut">
              <a:rPr lang="en-US"/>
              <a:t>10/26/2023</a:t>
            </a:fld>
            <a:endParaRPr lang="en-US"/>
          </a:p>
        </p:txBody>
      </p:sp>
      <p:sp>
        <p:nvSpPr>
          <p:cNvPr id="789048501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63415693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5F9B43F-14A4-2D1F-AA90-DB13434BF68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4033929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3"/>
            <a:ext cx="9144000" cy="2387599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48449600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8391616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A61E81D-3BF6-2431-DD14-E915812AF59A}" type="datetimeFigureOut">
              <a:rPr lang="en-US"/>
              <a:t>10/26/2023</a:t>
            </a:fld>
            <a:endParaRPr lang="en-US"/>
          </a:p>
        </p:txBody>
      </p:sp>
      <p:sp>
        <p:nvSpPr>
          <p:cNvPr id="193370875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4667350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8A6F8F1-BA11-C5E8-F364-9D0E0D9AFCA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6887263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957827379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62794720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915E447-6493-8653-9A41-9716E210CEAE}" type="datetimeFigureOut">
              <a:rPr lang="en-US"/>
              <a:t>10/26/2023</a:t>
            </a:fld>
            <a:endParaRPr lang="en-US"/>
          </a:p>
        </p:txBody>
      </p:sp>
      <p:sp>
        <p:nvSpPr>
          <p:cNvPr id="2024145462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83123784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0E7BA1F-D489-B406-AAC7-9144838D6D4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8413803" name="Title 1"/>
          <p:cNvSpPr>
            <a:spLocks noGrp="1"/>
          </p:cNvSpPr>
          <p:nvPr>
            <p:ph type="title"/>
          </p:nvPr>
        </p:nvSpPr>
        <p:spPr bwMode="auto">
          <a:xfrm>
            <a:off x="831849" y="1709737"/>
            <a:ext cx="10515600" cy="2852736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9257143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49" y="4589462"/>
            <a:ext cx="10515600" cy="150018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3872978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0D22F0-F855-8C02-CEBB-4629FCDDE847}" type="datetimeFigureOut">
              <a:rPr lang="en-US"/>
              <a:t>10/26/2023</a:t>
            </a:fld>
            <a:endParaRPr lang="en-US"/>
          </a:p>
        </p:txBody>
      </p:sp>
      <p:sp>
        <p:nvSpPr>
          <p:cNvPr id="226240612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1649560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CE8A9CE-C4E9-2CB8-8735-4E7FE89C92B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181679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410395591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8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932055235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506462241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02B6340-E2BE-67F2-D3F6-ADBE75844F71}" type="datetimeFigureOut">
              <a:rPr lang="en-US"/>
              <a:t>10/26/2023</a:t>
            </a:fld>
            <a:endParaRPr lang="en-US"/>
          </a:p>
        </p:txBody>
      </p:sp>
      <p:sp>
        <p:nvSpPr>
          <p:cNvPr id="664090449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9125250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064AC7C-2EE1-DD06-CEAD-F5E51BF21B6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961358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2143976160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459CA67-92AC-E6BF-A706-F507E9EC84EA}" type="datetimeFigureOut">
              <a:rPr lang="en-US"/>
              <a:t>10/26/2023</a:t>
            </a:fld>
            <a:endParaRPr lang="en-US"/>
          </a:p>
        </p:txBody>
      </p:sp>
      <p:sp>
        <p:nvSpPr>
          <p:cNvPr id="114409720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004839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C18982A-4642-5C5C-FB43-0943B831595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0548314" name="Title 1"/>
          <p:cNvSpPr>
            <a:spLocks noGrp="1"/>
          </p:cNvSpPr>
          <p:nvPr>
            <p:ph type="title"/>
          </p:nvPr>
        </p:nvSpPr>
        <p:spPr bwMode="auto">
          <a:xfrm>
            <a:off x="839787" y="365124"/>
            <a:ext cx="10515600" cy="132556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8282325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7" y="1681162"/>
            <a:ext cx="5157785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147971793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7" y="2505073"/>
            <a:ext cx="5157785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2049604651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84639775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3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94107168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0114728-D56C-22A2-CF5D-38C586A6CA65}" type="datetimeFigureOut">
              <a:rPr lang="en-US"/>
              <a:t>10/26/2023</a:t>
            </a:fld>
            <a:endParaRPr lang="en-US"/>
          </a:p>
        </p:txBody>
      </p:sp>
      <p:sp>
        <p:nvSpPr>
          <p:cNvPr id="442070464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5676814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A91F06F-710F-0D6C-1EC2-A924A861E7B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585374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870790622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BF1D54E-95BF-378D-4412-3D69F0611EE4}" type="datetimeFigureOut">
              <a:rPr lang="en-US"/>
              <a:t>10/26/2023</a:t>
            </a:fld>
            <a:endParaRPr lang="en-US"/>
          </a:p>
        </p:txBody>
      </p:sp>
      <p:sp>
        <p:nvSpPr>
          <p:cNvPr id="2083430722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20655913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3EBEDC8-1AB7-DFE8-BEB8-AE177595D58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9895179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426A423-2089-EF04-B913-AD5BF2D42A7F}" type="datetimeFigureOut">
              <a:rPr lang="en-US"/>
              <a:t>10/26/2023</a:t>
            </a:fld>
            <a:endParaRPr lang="en-US"/>
          </a:p>
        </p:txBody>
      </p:sp>
      <p:sp>
        <p:nvSpPr>
          <p:cNvPr id="324426151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7057823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F6F1233-6C54-D6F2-0FF1-2950AA62CA2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5395079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335486600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4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05887222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59553968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43F169B-8C2E-6532-CA7E-BB2FB101642C}" type="datetimeFigureOut">
              <a:rPr lang="en-US"/>
              <a:t>10/26/2023</a:t>
            </a:fld>
            <a:endParaRPr lang="en-US"/>
          </a:p>
        </p:txBody>
      </p:sp>
      <p:sp>
        <p:nvSpPr>
          <p:cNvPr id="391044399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4634627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C85B9D0-2582-6EE2-2EAC-AFA1349675F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2986255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707683429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7" y="987424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212324634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93861903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4BB0424-CD0D-A2E4-79FA-09E79736E2F4}" type="datetimeFigureOut">
              <a:rPr lang="en-US"/>
              <a:t>10/26/2023</a:t>
            </a:fld>
            <a:endParaRPr lang="en-US"/>
          </a:p>
        </p:txBody>
      </p:sp>
      <p:sp>
        <p:nvSpPr>
          <p:cNvPr id="342251352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6784308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EBAD49-553D-E89F-EE4D-0668F4E6634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911821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896831829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748152880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9A0E26F-2CF3-8BD2-D1FD-5BA9D7D27BEE}" type="datetimeFigureOut">
              <a:rPr lang="en-US"/>
              <a:t>10/26/2023</a:t>
            </a:fld>
            <a:endParaRPr lang="en-US"/>
          </a:p>
        </p:txBody>
      </p:sp>
      <p:sp>
        <p:nvSpPr>
          <p:cNvPr id="1370508201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125731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C6E9D09-9C58-5D98-E993-8AF4FF1FBBB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8950335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4"/>
            <a:ext cx="2628900" cy="5811837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251115130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8" y="365124"/>
            <a:ext cx="7734300" cy="5811837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54264533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3DCCC55-3C30-67AA-7CC0-61B67A2713A5}" type="datetimeFigureOut">
              <a:rPr lang="en-US"/>
              <a:t>10/26/2023</a:t>
            </a:fld>
            <a:endParaRPr lang="en-US"/>
          </a:p>
        </p:txBody>
      </p:sp>
      <p:sp>
        <p:nvSpPr>
          <p:cNvPr id="118503183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39024441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458E42-CC4F-7B18-4EC3-52C97BECFE6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5716163" name="Title 1"/>
          <p:cNvSpPr>
            <a:spLocks noGrp="1"/>
          </p:cNvSpPr>
          <p:nvPr>
            <p:ph type="ctrTitle"/>
          </p:nvPr>
        </p:nvSpPr>
        <p:spPr bwMode="auto">
          <a:xfrm>
            <a:off x="1523998" y="1122363"/>
            <a:ext cx="9144000" cy="2387598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96300532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8" y="3602036"/>
            <a:ext cx="9144000" cy="165576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185596022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5988691-2310-7DDD-A67F-005B1966CF63}" type="datetimeFigureOut">
              <a:rPr lang="en-US"/>
              <a:t>10/26/2023</a:t>
            </a:fld>
            <a:endParaRPr lang="en-US"/>
          </a:p>
        </p:txBody>
      </p:sp>
      <p:sp>
        <p:nvSpPr>
          <p:cNvPr id="1548305950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76277799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2DB32B-92D6-C60A-2584-3B54E37B264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074732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845312267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75228444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F4414F3-0310-1CB9-719E-5F410B59DE46}" type="datetimeFigureOut">
              <a:rPr lang="en-US"/>
              <a:t>10/26/2023</a:t>
            </a:fld>
            <a:endParaRPr lang="en-US"/>
          </a:p>
        </p:txBody>
      </p:sp>
      <p:sp>
        <p:nvSpPr>
          <p:cNvPr id="2745031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60937663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6EA1B9-16FB-AFCC-9CFC-1389B791857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71593142" name="Title 1"/>
          <p:cNvSpPr>
            <a:spLocks noGrp="1"/>
          </p:cNvSpPr>
          <p:nvPr>
            <p:ph type="title"/>
          </p:nvPr>
        </p:nvSpPr>
        <p:spPr bwMode="auto">
          <a:xfrm>
            <a:off x="831848" y="1709736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2639717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48" y="4589461"/>
            <a:ext cx="10515600" cy="150018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30055528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32CB38-8CC2-8C41-2C43-F8A78645D7EB}" type="datetimeFigureOut">
              <a:rPr lang="en-US"/>
              <a:t>10/26/2023</a:t>
            </a:fld>
            <a:endParaRPr lang="en-US"/>
          </a:p>
        </p:txBody>
      </p:sp>
      <p:sp>
        <p:nvSpPr>
          <p:cNvPr id="878972002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94808013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1910E62-6BC7-FD9A-1A96-1A280C2D8D1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6544307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95DBCD6-B8C3-3F6A-25C9-61D648B35912}" type="datetimeFigureOut">
              <a:rPr lang="en-US"/>
              <a:t>10/26/2023</a:t>
            </a:fld>
            <a:endParaRPr lang="en-US"/>
          </a:p>
        </p:txBody>
      </p:sp>
      <p:sp>
        <p:nvSpPr>
          <p:cNvPr id="1246973941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56158797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FE999EF-3FF0-201A-590E-FE940EDC899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0626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9576711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7" y="1825623"/>
            <a:ext cx="5181598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30331133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3"/>
            <a:ext cx="5181598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835730038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A9E0234-9090-FE2A-D914-B88A439DAE52}" type="datetimeFigureOut">
              <a:rPr lang="en-US"/>
              <a:t>10/26/2023</a:t>
            </a:fld>
            <a:endParaRPr lang="en-US"/>
          </a:p>
        </p:txBody>
      </p:sp>
      <p:sp>
        <p:nvSpPr>
          <p:cNvPr id="21541174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83998285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5EB5BCA-5B7D-9F38-0EFB-17B4E048A58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4008940" name="Title 1"/>
          <p:cNvSpPr>
            <a:spLocks noGrp="1"/>
          </p:cNvSpPr>
          <p:nvPr>
            <p:ph type="title"/>
          </p:nvPr>
        </p:nvSpPr>
        <p:spPr bwMode="auto">
          <a:xfrm>
            <a:off x="839786" y="365123"/>
            <a:ext cx="10515600" cy="1325561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1295114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6" y="1681161"/>
            <a:ext cx="5157784" cy="823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29512678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6" y="2505072"/>
            <a:ext cx="5157784" cy="3684586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54930690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1"/>
            <a:ext cx="5183186" cy="823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533434295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2"/>
            <a:ext cx="5183186" cy="3684586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77965028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3FA681A-4DD0-B788-C4E1-D9F165CE7C5C}" type="datetimeFigureOut">
              <a:rPr lang="en-US"/>
              <a:t>10/26/2023</a:t>
            </a:fld>
            <a:endParaRPr lang="en-US"/>
          </a:p>
        </p:txBody>
      </p:sp>
      <p:sp>
        <p:nvSpPr>
          <p:cNvPr id="1903303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5444694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BABC7C8-21D1-EBAD-F27B-B247604D305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506886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795066429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292AC0-A2BA-33F0-5160-C299458E6E22}" type="datetimeFigureOut">
              <a:rPr lang="en-US"/>
              <a:t>10/26/2023</a:t>
            </a:fld>
            <a:endParaRPr lang="en-US"/>
          </a:p>
        </p:txBody>
      </p:sp>
      <p:sp>
        <p:nvSpPr>
          <p:cNvPr id="247735552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85719982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8A4AFBB-7911-D9CD-2F78-2FF8450106B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8140799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20FD76F-5988-8485-D316-BED3A3D72B12}" type="datetimeFigureOut">
              <a:rPr lang="en-US"/>
              <a:t>10/26/2023</a:t>
            </a:fld>
            <a:endParaRPr lang="en-US"/>
          </a:p>
        </p:txBody>
      </p:sp>
      <p:sp>
        <p:nvSpPr>
          <p:cNvPr id="665513604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55240900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EBE485E-3E78-8A41-2132-2CB839F2448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7145232" name="Title 1"/>
          <p:cNvSpPr>
            <a:spLocks noGrp="1"/>
          </p:cNvSpPr>
          <p:nvPr>
            <p:ph type="title"/>
          </p:nvPr>
        </p:nvSpPr>
        <p:spPr bwMode="auto">
          <a:xfrm>
            <a:off x="839786" y="457200"/>
            <a:ext cx="3932235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169466606" name="Content Placeholder 2"/>
          <p:cNvSpPr>
            <a:spLocks noGrp="1"/>
          </p:cNvSpPr>
          <p:nvPr>
            <p:ph idx="1"/>
          </p:nvPr>
        </p:nvSpPr>
        <p:spPr bwMode="auto">
          <a:xfrm>
            <a:off x="5183186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24575874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6" y="2057400"/>
            <a:ext cx="3932235" cy="38115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371518841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09F2302-3CB6-F173-D836-0622A71305FB}" type="datetimeFigureOut">
              <a:rPr lang="en-US"/>
              <a:t>10/26/2023</a:t>
            </a:fld>
            <a:endParaRPr lang="en-US"/>
          </a:p>
        </p:txBody>
      </p:sp>
      <p:sp>
        <p:nvSpPr>
          <p:cNvPr id="127592646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6557598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55A755-C791-36C7-DAB9-643F49D6269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66278098" name="Title 1"/>
          <p:cNvSpPr>
            <a:spLocks noGrp="1"/>
          </p:cNvSpPr>
          <p:nvPr>
            <p:ph type="title"/>
          </p:nvPr>
        </p:nvSpPr>
        <p:spPr bwMode="auto">
          <a:xfrm>
            <a:off x="839786" y="457200"/>
            <a:ext cx="3932235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972271489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6" y="987423"/>
            <a:ext cx="6172200" cy="48736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2070749999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6" y="2057400"/>
            <a:ext cx="3932235" cy="38115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485945138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9E30DA7-5BB6-2901-D779-5265BD16CB7A}" type="datetimeFigureOut">
              <a:rPr lang="en-US"/>
              <a:t>10/26/2023</a:t>
            </a:fld>
            <a:endParaRPr lang="en-US"/>
          </a:p>
        </p:txBody>
      </p:sp>
      <p:sp>
        <p:nvSpPr>
          <p:cNvPr id="383117892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1055858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97B56CD-EA11-5032-9700-5E53AFA8C27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76353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747623120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2024998667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FFBD63C-4EE4-BC30-EEB2-D377ABC120C9}" type="datetimeFigureOut">
              <a:rPr lang="en-US"/>
              <a:t>10/26/2023</a:t>
            </a:fld>
            <a:endParaRPr lang="en-US"/>
          </a:p>
        </p:txBody>
      </p:sp>
      <p:sp>
        <p:nvSpPr>
          <p:cNvPr id="815298338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67545334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DE8931C-476F-343D-A8C2-1F35813642E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1325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3"/>
            <a:ext cx="2628900" cy="5811836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95193061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7" y="365123"/>
            <a:ext cx="7734300" cy="5811836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105340601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54C2A86-2575-2FEC-C507-DC53F958E939}" type="datetimeFigureOut">
              <a:rPr lang="en-US"/>
              <a:t>10/26/2023</a:t>
            </a:fld>
            <a:endParaRPr lang="en-US"/>
          </a:p>
        </p:txBody>
      </p:sp>
      <p:sp>
        <p:nvSpPr>
          <p:cNvPr id="424567784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6153452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C95048-A809-5A8C-228D-BC1E80C2352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735196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3"/>
            <a:ext cx="9144000" cy="2387599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295388108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1479557201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AA866C8-28F5-AFC3-39AD-88E2F93B765B}" type="datetimeFigureOut">
              <a:rPr lang="en-US"/>
              <a:t>10/26/2023</a:t>
            </a:fld>
            <a:endParaRPr lang="en-US"/>
          </a:p>
        </p:txBody>
      </p:sp>
      <p:sp>
        <p:nvSpPr>
          <p:cNvPr id="166041400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92575372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CFD38E0-3696-69A9-0E87-CE4395E9FF7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422254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6897357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99798787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273F134-82FD-D8FE-2465-77D40981ED00}" type="datetimeFigureOut">
              <a:rPr lang="en-US"/>
              <a:t>10/26/2023</a:t>
            </a:fld>
            <a:endParaRPr lang="en-US"/>
          </a:p>
        </p:txBody>
      </p:sp>
      <p:sp>
        <p:nvSpPr>
          <p:cNvPr id="1809463871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4384491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05695B5-AA55-1545-7B7A-0807935E1F4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9721858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103032033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4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35899831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86671152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5E6AAA1-9C72-74BC-1E14-9BEBE696E857}" type="datetimeFigureOut">
              <a:rPr lang="en-US"/>
              <a:t>10/26/2023</a:t>
            </a:fld>
            <a:endParaRPr lang="en-US"/>
          </a:p>
        </p:txBody>
      </p:sp>
      <p:sp>
        <p:nvSpPr>
          <p:cNvPr id="1728642719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402090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0B821CB-ACD6-A046-99F2-3C337AB04BB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0896347" name="Title 1"/>
          <p:cNvSpPr>
            <a:spLocks noGrp="1"/>
          </p:cNvSpPr>
          <p:nvPr>
            <p:ph type="title"/>
          </p:nvPr>
        </p:nvSpPr>
        <p:spPr bwMode="auto">
          <a:xfrm>
            <a:off x="831849" y="1709737"/>
            <a:ext cx="10515600" cy="2852736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36881291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49" y="4589462"/>
            <a:ext cx="10515600" cy="150018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69156953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0028581-A474-6423-D280-334A9C3B6A59}" type="datetimeFigureOut">
              <a:rPr lang="en-US"/>
              <a:t>10/26/2023</a:t>
            </a:fld>
            <a:endParaRPr lang="en-US"/>
          </a:p>
        </p:txBody>
      </p:sp>
      <p:sp>
        <p:nvSpPr>
          <p:cNvPr id="6873307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31460263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28EB2D6-A3CD-9044-8B3D-8FD0A70D792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289147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776472578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8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780241092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11688991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7AFA9BC-BAF9-BD6A-A305-37453457E286}" type="datetimeFigureOut">
              <a:rPr lang="en-US"/>
              <a:t>10/26/2023</a:t>
            </a:fld>
            <a:endParaRPr lang="en-US"/>
          </a:p>
        </p:txBody>
      </p:sp>
      <p:sp>
        <p:nvSpPr>
          <p:cNvPr id="122477054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1340587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690BA05-B376-5ED5-F7D0-31B6761C3AC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22413282" name="Title 1"/>
          <p:cNvSpPr>
            <a:spLocks noGrp="1"/>
          </p:cNvSpPr>
          <p:nvPr>
            <p:ph type="title"/>
          </p:nvPr>
        </p:nvSpPr>
        <p:spPr bwMode="auto">
          <a:xfrm>
            <a:off x="839787" y="365124"/>
            <a:ext cx="10515600" cy="132556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7652367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7" y="1681162"/>
            <a:ext cx="5157785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71302779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7" y="2505073"/>
            <a:ext cx="5157785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2069298649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30680075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3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245718311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D08BBB4-3BD3-E52C-EED1-7FB5AAF382BB}" type="datetimeFigureOut">
              <a:rPr lang="en-US"/>
              <a:t>10/26/2023</a:t>
            </a:fld>
            <a:endParaRPr lang="en-US"/>
          </a:p>
        </p:txBody>
      </p:sp>
      <p:sp>
        <p:nvSpPr>
          <p:cNvPr id="30672818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11643894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43DE454-0740-5435-A6AB-0E782E35016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692584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705902030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CA56B92-85B2-4D56-BF01-5D2483B48BE6}" type="datetimeFigureOut">
              <a:rPr lang="en-US"/>
              <a:t>10/26/2023</a:t>
            </a:fld>
            <a:endParaRPr lang="en-US"/>
          </a:p>
        </p:txBody>
      </p:sp>
      <p:sp>
        <p:nvSpPr>
          <p:cNvPr id="821653165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09964473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C0E1CF2-407E-4E96-0C3F-CD836B14D9C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1061701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0341121-E520-97D1-FD4B-B3EC0E5DEE90}" type="datetimeFigureOut">
              <a:rPr lang="en-US"/>
              <a:t>10/26/2023</a:t>
            </a:fld>
            <a:endParaRPr lang="en-US"/>
          </a:p>
        </p:txBody>
      </p:sp>
      <p:sp>
        <p:nvSpPr>
          <p:cNvPr id="26576462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53439223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DCFFFBE-199A-ECAD-F08A-3A0C9339E20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9075131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2136673017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4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17712999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779530388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555D06-587E-6C02-3A14-283D7BBBD9B9}" type="datetimeFigureOut">
              <a:rPr lang="en-US"/>
              <a:t>10/26/2023</a:t>
            </a:fld>
            <a:endParaRPr lang="en-US"/>
          </a:p>
        </p:txBody>
      </p:sp>
      <p:sp>
        <p:nvSpPr>
          <p:cNvPr id="976515985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41539142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6791445-09E6-B6ED-DC82-6948A7AC966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2945466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851210039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7" y="987424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972361203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968841640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02786E8-BCA6-6579-7372-0BB6C10B1173}" type="datetimeFigureOut">
              <a:rPr lang="en-US"/>
              <a:t>10/26/2023</a:t>
            </a:fld>
            <a:endParaRPr lang="en-US"/>
          </a:p>
        </p:txBody>
      </p:sp>
      <p:sp>
        <p:nvSpPr>
          <p:cNvPr id="895970631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67723681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2902EC-1283-0809-619C-A5CCC16D41E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547905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795516704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08783283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54E3E67-EABE-3E6A-F9D8-C784866156A8}" type="datetimeFigureOut">
              <a:rPr lang="en-US"/>
              <a:t>10/26/2023</a:t>
            </a:fld>
            <a:endParaRPr lang="en-US"/>
          </a:p>
        </p:txBody>
      </p:sp>
      <p:sp>
        <p:nvSpPr>
          <p:cNvPr id="1822933298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28316734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0270C0A-183E-01AB-6801-73AA7A4EF40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0836787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4"/>
            <a:ext cx="2628900" cy="5811837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454444678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8" y="365124"/>
            <a:ext cx="7734300" cy="5811837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81544500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8D4BCC4-6BB0-6A6D-446B-94A7A922AAD9}" type="datetimeFigureOut">
              <a:rPr lang="en-US"/>
              <a:t>10/26/2023</a:t>
            </a:fld>
            <a:endParaRPr lang="en-US"/>
          </a:p>
        </p:txBody>
      </p:sp>
      <p:sp>
        <p:nvSpPr>
          <p:cNvPr id="20389732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86456783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EDA40A3-6CE9-4A9A-6D29-B663E64682C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446656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3"/>
            <a:ext cx="9144000" cy="2387599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728227819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870805057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FC32FF4-AC26-446C-484A-80D14CB81D5E}" type="datetimeFigureOut">
              <a:rPr lang="en-US"/>
              <a:t>10/26/2023</a:t>
            </a:fld>
            <a:endParaRPr lang="en-US"/>
          </a:p>
        </p:txBody>
      </p:sp>
      <p:sp>
        <p:nvSpPr>
          <p:cNvPr id="98189178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62468000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8ADEDDD-008B-A8C4-D6C0-B55EF49EEBD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8906450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236838495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7" y="987424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2048242371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58103230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616E906-0453-251F-EA8F-1119D0DC6989}" type="datetimeFigureOut">
              <a:rPr lang="en-US"/>
              <a:t>10/26/2023</a:t>
            </a:fld>
            <a:endParaRPr lang="en-US"/>
          </a:p>
        </p:txBody>
      </p:sp>
      <p:sp>
        <p:nvSpPr>
          <p:cNvPr id="1762307467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4248876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6D0D3FA-AC1F-9CEB-BF92-8C34778CC22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821316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243607419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11956781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BA90D2C-CB6F-C78E-0518-488CAFB7ADFF}" type="datetimeFigureOut">
              <a:rPr lang="en-US"/>
              <a:t>10/26/2023</a:t>
            </a:fld>
            <a:endParaRPr lang="en-US"/>
          </a:p>
        </p:txBody>
      </p:sp>
      <p:sp>
        <p:nvSpPr>
          <p:cNvPr id="1806348951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128600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A0C1CE-E53B-BAD4-3D70-90000F4B384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25232566" name="Title 1"/>
          <p:cNvSpPr>
            <a:spLocks noGrp="1"/>
          </p:cNvSpPr>
          <p:nvPr>
            <p:ph type="title"/>
          </p:nvPr>
        </p:nvSpPr>
        <p:spPr bwMode="auto">
          <a:xfrm>
            <a:off x="831849" y="1709737"/>
            <a:ext cx="10515600" cy="2852736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86202935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49" y="4589462"/>
            <a:ext cx="10515600" cy="150018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273399338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B50F450-A991-2096-5173-4078C17EE29D}" type="datetimeFigureOut">
              <a:rPr lang="en-US"/>
              <a:t>10/26/2023</a:t>
            </a:fld>
            <a:endParaRPr lang="en-US"/>
          </a:p>
        </p:txBody>
      </p:sp>
      <p:sp>
        <p:nvSpPr>
          <p:cNvPr id="922658219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39323624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257ED9B-F8C9-6B6E-4965-44D89EA67B7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337596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712431451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8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798092602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4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869765641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AE7DC29-65E6-5995-1B6A-944DE18FC9C1}" type="datetimeFigureOut">
              <a:rPr lang="en-US"/>
              <a:t>10/26/2023</a:t>
            </a:fld>
            <a:endParaRPr lang="en-US"/>
          </a:p>
        </p:txBody>
      </p:sp>
      <p:sp>
        <p:nvSpPr>
          <p:cNvPr id="1299682183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61613016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01A64F9-6AAF-1B1A-964E-EA2D4B227E9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5041377" name="Title 1"/>
          <p:cNvSpPr>
            <a:spLocks noGrp="1"/>
          </p:cNvSpPr>
          <p:nvPr>
            <p:ph type="title"/>
          </p:nvPr>
        </p:nvSpPr>
        <p:spPr bwMode="auto">
          <a:xfrm>
            <a:off x="839787" y="365124"/>
            <a:ext cx="10515600" cy="132556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551405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7" y="1681162"/>
            <a:ext cx="5157785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32381782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7" y="2505073"/>
            <a:ext cx="5157785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250526678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021909155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3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285372313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F33C71D-03C5-5D96-B5A6-984C21E94EEE}" type="datetimeFigureOut">
              <a:rPr lang="en-US"/>
              <a:t>10/26/2023</a:t>
            </a:fld>
            <a:endParaRPr lang="en-US"/>
          </a:p>
        </p:txBody>
      </p:sp>
      <p:sp>
        <p:nvSpPr>
          <p:cNvPr id="259889539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007622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4A2E205-68E3-ED10-38D9-C2EFF0F819D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494247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823300099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F4BAFB3-341B-76F7-2491-6E9A02E918BF}" type="datetimeFigureOut">
              <a:rPr lang="en-US"/>
              <a:t>10/26/2023</a:t>
            </a:fld>
            <a:endParaRPr lang="en-US"/>
          </a:p>
        </p:txBody>
      </p:sp>
      <p:sp>
        <p:nvSpPr>
          <p:cNvPr id="1399283190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61308220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EB32905-EDE0-BFBE-09B0-3ED0CDF91C2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0145726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ADF1F2D-9C97-222C-3616-B3416CE8C4EE}" type="datetimeFigureOut">
              <a:rPr lang="en-US"/>
              <a:t>10/26/2023</a:t>
            </a:fld>
            <a:endParaRPr lang="en-US"/>
          </a:p>
        </p:txBody>
      </p:sp>
      <p:sp>
        <p:nvSpPr>
          <p:cNvPr id="60556726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5178290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AD2AF4D-F886-3E9A-5252-DF971170A10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1980138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496531091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4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289891139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03469398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A5E8F09-9E39-78F6-8A47-407A941AC61F}" type="datetimeFigureOut">
              <a:rPr lang="en-US"/>
              <a:t>10/26/2023</a:t>
            </a:fld>
            <a:endParaRPr lang="en-US"/>
          </a:p>
        </p:txBody>
      </p:sp>
      <p:sp>
        <p:nvSpPr>
          <p:cNvPr id="133796224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1256360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D7153EA-594C-1203-C0F2-FCF6CE35533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255314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2103610209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7" y="987424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417883539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400"/>
            <a:ext cx="3932236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806904532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F9B286E-31A3-CAF2-3847-58B49BB22E21}" type="datetimeFigureOut">
              <a:rPr lang="en-US"/>
              <a:t>10/26/2023</a:t>
            </a:fld>
            <a:endParaRPr lang="en-US"/>
          </a:p>
        </p:txBody>
      </p:sp>
      <p:sp>
        <p:nvSpPr>
          <p:cNvPr id="151106432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0358051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B4D6E1F-5E90-6AE1-FDD0-B8F8FCD5C9D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3932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440122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57773137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BDD8BC1-216E-B8E7-147E-395651F1709E}" type="datetimeFigureOut">
              <a:rPr lang="en-US"/>
              <a:t>10/26/2023</a:t>
            </a:fld>
            <a:endParaRPr lang="en-US"/>
          </a:p>
        </p:txBody>
      </p:sp>
      <p:sp>
        <p:nvSpPr>
          <p:cNvPr id="167116566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628939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76B24F0-F935-1237-5105-85362E1FA30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6917056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4"/>
            <a:ext cx="2628900" cy="5811837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2480672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8" y="365124"/>
            <a:ext cx="7734300" cy="5811837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567164240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9D96BD-471F-948A-033E-3A3FAC8EAE23}" type="datetimeFigureOut">
              <a:rPr lang="en-US"/>
              <a:t>10/26/2023</a:t>
            </a:fld>
            <a:endParaRPr lang="en-US"/>
          </a:p>
        </p:txBody>
      </p:sp>
      <p:sp>
        <p:nvSpPr>
          <p:cNvPr id="513832358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08431602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37D908E-0C59-76C7-BD58-5B9916A29FD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6740635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8" y="365124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88826878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8" y="18256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800872853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8" y="635634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1FD532-F197-FF4D-0B90-C02981E47F58}" type="datetimeFigureOut">
              <a:rPr lang="en-US"/>
              <a:t>10/26/2023</a:t>
            </a:fld>
            <a:endParaRPr lang="en-US"/>
          </a:p>
        </p:txBody>
      </p:sp>
      <p:sp>
        <p:nvSpPr>
          <p:cNvPr id="49634177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8" y="6356349"/>
            <a:ext cx="4114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193189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4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8EF5868-49BE-E41E-9E8D-0A7C76FEC909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999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599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13715670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8" y="365124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212565270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8" y="18256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896493395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8" y="635634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384E49-0F16-5A9B-4360-F50CAC3C6279}" type="datetimeFigureOut">
              <a:rPr lang="en-US"/>
              <a:t>10/26/2023</a:t>
            </a:fld>
            <a:endParaRPr lang="en-US"/>
          </a:p>
        </p:txBody>
      </p:sp>
      <p:sp>
        <p:nvSpPr>
          <p:cNvPr id="84977355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8" y="6356349"/>
            <a:ext cx="4114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9312174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4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3D8272-4036-25D4-05D3-A9B21236A0FA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999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599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en-US"/>
              <a:t>10/26/2023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81464490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8" y="365124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6043774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8" y="18256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28065799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8" y="635634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63E64E-5A89-8ED9-AB52-8D3D8CA88ED5}" type="datetimeFigureOut">
              <a:rPr lang="en-US"/>
              <a:t>10/26/2023</a:t>
            </a:fld>
            <a:endParaRPr lang="en-US"/>
          </a:p>
        </p:txBody>
      </p:sp>
      <p:sp>
        <p:nvSpPr>
          <p:cNvPr id="43723424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8" y="6356349"/>
            <a:ext cx="4114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547222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4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05DA334-C6F4-3B17-3E23-5745AB44DE6B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999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599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7274692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8" y="365124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17415661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8" y="18256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211028890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8" y="635634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F7A78F-8C3B-9F78-B759-EA90385E807F}" type="datetimeFigureOut">
              <a:rPr lang="en-US"/>
              <a:t>10/26/2023</a:t>
            </a:fld>
            <a:endParaRPr lang="en-US"/>
          </a:p>
        </p:txBody>
      </p:sp>
      <p:sp>
        <p:nvSpPr>
          <p:cNvPr id="27073874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8" y="6356349"/>
            <a:ext cx="4114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901774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4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D0D33A-CD92-9041-E1D7-124FC7065D36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999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599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2448143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8" y="365124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4682690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8" y="18256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522524351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8" y="635634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E65621F-92FA-EC5F-48C9-99B2B8F7D7C7}" type="datetimeFigureOut">
              <a:rPr lang="en-US"/>
              <a:t>10/26/2023</a:t>
            </a:fld>
            <a:endParaRPr lang="en-US"/>
          </a:p>
        </p:txBody>
      </p:sp>
      <p:sp>
        <p:nvSpPr>
          <p:cNvPr id="594189871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8" y="6356349"/>
            <a:ext cx="4114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785238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4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BBEE74A-17CD-37B3-2081-916F8FDEBDA8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999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599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69135703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8" y="365124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952202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8" y="18256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886792802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8" y="635634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0EA247-267C-67B7-3931-285FC977B506}" type="datetimeFigureOut">
              <a:rPr lang="en-US"/>
              <a:t>10/26/2023</a:t>
            </a:fld>
            <a:endParaRPr lang="en-US"/>
          </a:p>
        </p:txBody>
      </p:sp>
      <p:sp>
        <p:nvSpPr>
          <p:cNvPr id="643203162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8" y="6356349"/>
            <a:ext cx="4114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3207611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4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0DB235-E693-89DC-E4CB-2F17C9F77AA5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999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599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3102797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8" y="365124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5627282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8" y="18256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84769178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8" y="635634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76AA008-46FD-2BB4-2515-DFCB107A2BE9}" type="datetimeFigureOut">
              <a:rPr lang="en-US"/>
              <a:t>10/26/2023</a:t>
            </a:fld>
            <a:endParaRPr lang="en-US"/>
          </a:p>
        </p:txBody>
      </p:sp>
      <p:sp>
        <p:nvSpPr>
          <p:cNvPr id="149162246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8" y="6356349"/>
            <a:ext cx="4114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160569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4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5FE1F2-7BBC-30A6-589A-F934BB7D3F10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999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599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3043556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7" y="365123"/>
            <a:ext cx="10515600" cy="1325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70911582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7" y="18256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533171149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7" y="6356349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E7F9D6-3D42-F032-EB84-87DEA2541F67}" type="datetimeFigureOut">
              <a:rPr lang="en-US"/>
              <a:t>10/26/2023</a:t>
            </a:fld>
            <a:endParaRPr lang="en-US"/>
          </a:p>
        </p:txBody>
      </p:sp>
      <p:sp>
        <p:nvSpPr>
          <p:cNvPr id="186221101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7" y="6356349"/>
            <a:ext cx="41148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35059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49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9C2F041-5087-8FA8-BCC2-3626EF317E46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998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498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498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498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498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598" indent="-228600" algn="l" defTabSz="914400">
        <a:lnSpc>
          <a:spcPct val="90000"/>
        </a:lnSpc>
        <a:spcBef>
          <a:spcPts val="498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498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498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498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1710666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8" y="365124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71089852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8" y="18256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1873827190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8" y="635634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3689BF-53D5-F87B-0823-5766645613E3}" type="datetimeFigureOut">
              <a:rPr lang="en-US"/>
              <a:t>10/26/2023</a:t>
            </a:fld>
            <a:endParaRPr lang="en-US"/>
          </a:p>
        </p:txBody>
      </p:sp>
      <p:sp>
        <p:nvSpPr>
          <p:cNvPr id="1916917842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8" y="6356349"/>
            <a:ext cx="4114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958023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4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5DB001D-8FDF-741E-DD6A-FE27BC8F4597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999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599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19179471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8" y="365124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18560514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8" y="18256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2953136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8" y="635634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19EF9E-3234-D72D-CDB6-A3E2B7D18D6C}" type="datetimeFigureOut">
              <a:rPr lang="en-US"/>
              <a:t>10/26/2023</a:t>
            </a:fld>
            <a:endParaRPr lang="en-US"/>
          </a:p>
        </p:txBody>
      </p:sp>
      <p:sp>
        <p:nvSpPr>
          <p:cNvPr id="1844299893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8" y="6356349"/>
            <a:ext cx="4114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86039223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49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9F9B190-BEFA-5BB3-530C-8D2F16277158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999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599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499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1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65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9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1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jp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4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4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4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4.png"/><Relationship Id="rId5" Type="http://schemas.openxmlformats.org/officeDocument/2006/relationships/image" Target="../media/image80.png"/><Relationship Id="rId4" Type="http://schemas.openxmlformats.org/officeDocument/2006/relationships/image" Target="../media/image5.png"/><Relationship Id="rId9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0.png"/><Relationship Id="rId5" Type="http://schemas.openxmlformats.org/officeDocument/2006/relationships/image" Target="../media/image83.png"/><Relationship Id="rId4" Type="http://schemas.openxmlformats.org/officeDocument/2006/relationships/image" Target="../media/image5.png"/><Relationship Id="rId9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4.png"/><Relationship Id="rId5" Type="http://schemas.openxmlformats.org/officeDocument/2006/relationships/image" Target="../media/image80.png"/><Relationship Id="rId4" Type="http://schemas.openxmlformats.org/officeDocument/2006/relationships/image" Target="../media/image5.png"/><Relationship Id="rId9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84.png"/><Relationship Id="rId5" Type="http://schemas.openxmlformats.org/officeDocument/2006/relationships/image" Target="../media/image80.png"/><Relationship Id="rId4" Type="http://schemas.openxmlformats.org/officeDocument/2006/relationships/image" Target="../media/image5.png"/><Relationship Id="rId9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97.jp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98.jp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99.jp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6.png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01.png"/><Relationship Id="rId5" Type="http://schemas.openxmlformats.org/officeDocument/2006/relationships/image" Target="../media/image83.png"/><Relationship Id="rId4" Type="http://schemas.openxmlformats.org/officeDocument/2006/relationships/image" Target="../media/image5.png"/><Relationship Id="rId9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0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04.png"/><Relationship Id="rId5" Type="http://schemas.openxmlformats.org/officeDocument/2006/relationships/image" Target="../media/image83.png"/><Relationship Id="rId4" Type="http://schemas.openxmlformats.org/officeDocument/2006/relationships/image" Target="../media/image5.png"/><Relationship Id="rId9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06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07.png"/><Relationship Id="rId5" Type="http://schemas.openxmlformats.org/officeDocument/2006/relationships/image" Target="../media/image83.png"/><Relationship Id="rId4" Type="http://schemas.openxmlformats.org/officeDocument/2006/relationships/image" Target="../media/image5.png"/><Relationship Id="rId9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09.png"/><Relationship Id="rId5" Type="http://schemas.openxmlformats.org/officeDocument/2006/relationships/hyperlink" Target="http://sales@onlyoffice.com" TargetMode="Externa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10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11.pn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12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13.png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2660552" name="Rectangle 862660551"/>
          <p:cNvSpPr/>
          <p:nvPr/>
        </p:nvSpPr>
        <p:spPr bwMode="auto">
          <a:xfrm>
            <a:off x="421197" y="3116505"/>
            <a:ext cx="5677319" cy="137196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Hans" sz="4200" b="1" i="0" u="none" strike="noStrike" cap="none" spc="-83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如何在</a:t>
            </a:r>
            <a:r>
              <a:rPr lang="zh-Hans" sz="4200" b="1" i="0" u="none" strike="noStrike" cap="none" spc="-83" dirty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学习管理系统</a:t>
            </a:r>
            <a:r>
              <a:rPr lang="zh-Hans" sz="4200" b="1" i="0" u="none" strike="noStrike" cap="none" spc="-83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中实现文档协作？</a:t>
            </a:r>
            <a:endParaRPr sz="4000" b="1" i="0" u="none" strike="noStrike" cap="none" spc="-83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512631130" name="Picture 51263112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21198" y="1573506"/>
            <a:ext cx="3767983" cy="720621"/>
          </a:xfrm>
          <a:prstGeom prst="rect">
            <a:avLst/>
          </a:prstGeom>
        </p:spPr>
      </p:pic>
      <p:pic>
        <p:nvPicPr>
          <p:cNvPr id="1698989355" name="Picture 1698989354"/>
          <p:cNvPicPr>
            <a:picLocks noChangeAspect="1"/>
          </p:cNvPicPr>
          <p:nvPr/>
        </p:nvPicPr>
        <p:blipFill>
          <a:blip r:embed="rId5"/>
          <a:srcRect l="18727" t="21860" r="37916" b="21795"/>
          <a:stretch/>
        </p:blipFill>
        <p:spPr bwMode="auto">
          <a:xfrm>
            <a:off x="5079852" y="938953"/>
            <a:ext cx="7113540" cy="60819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13284881" name="Picture 81328488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171631" y="1374321"/>
            <a:ext cx="6756231" cy="5169197"/>
          </a:xfrm>
          <a:prstGeom prst="rect">
            <a:avLst/>
          </a:prstGeom>
        </p:spPr>
      </p:pic>
      <p:pic>
        <p:nvPicPr>
          <p:cNvPr id="198395404" name="Picture 19839540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46589" y="1867474"/>
            <a:ext cx="5035497" cy="4471938"/>
          </a:xfrm>
          <a:prstGeom prst="rect">
            <a:avLst/>
          </a:prstGeom>
        </p:spPr>
      </p:pic>
      <p:sp>
        <p:nvSpPr>
          <p:cNvPr id="1261713005" name="Rectangle 1261713004"/>
          <p:cNvSpPr/>
          <p:nvPr/>
        </p:nvSpPr>
        <p:spPr bwMode="auto">
          <a:xfrm>
            <a:off x="360000" y="549176"/>
            <a:ext cx="11557553" cy="51851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rPr lang="en-US" sz="2800" b="1" i="0" u="none" strike="noStrike" cap="none" spc="0">
                <a:solidFill>
                  <a:schemeClr val="bg1"/>
                </a:solidFill>
                <a:latin typeface="Open Sans"/>
                <a:cs typeface="Open Sans"/>
              </a:rPr>
              <a:t>自定义编辑器</a:t>
            </a:r>
            <a:endParaRPr lang="en-US" sz="2800" b="1" i="0" u="none" strike="noStrike" cap="none" spc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695392368" name="Rectangle 4"/>
          <p:cNvSpPr/>
          <p:nvPr/>
        </p:nvSpPr>
        <p:spPr bwMode="auto">
          <a:xfrm>
            <a:off x="720000" y="2571202"/>
            <a:ext cx="4211543" cy="360060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39818" marR="0" indent="-239818" algn="l" defTabSz="914400">
              <a:lnSpc>
                <a:spcPct val="120000"/>
              </a:lnSpc>
              <a:spcBef>
                <a:spcPts val="0"/>
              </a:spcBef>
              <a:spcAft>
                <a:spcPts val="847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fr-FR" sz="1600" b="1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cs typeface="Open Sans"/>
              </a:rPr>
              <a:t>品牌自定义</a:t>
            </a:r>
            <a:r>
              <a:rPr lang="fr-FR" sz="1600" b="1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cs typeface="Open Sans"/>
              </a:rPr>
              <a:t> （</a:t>
            </a:r>
            <a:r>
              <a:rPr lang="fr-FR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cs typeface="Open Sans"/>
              </a:rPr>
              <a:t>开发者版</a:t>
            </a:r>
            <a:r>
              <a:rPr lang="fr-FR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cs typeface="Open Sans"/>
              </a:rPr>
              <a:t>）</a:t>
            </a:r>
            <a:endParaRPr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39818" marR="0" indent="-239818" algn="l" defTabSz="914400">
              <a:lnSpc>
                <a:spcPct val="120000"/>
              </a:lnSpc>
              <a:spcBef>
                <a:spcPts val="0"/>
              </a:spcBef>
              <a:spcAft>
                <a:spcPts val="847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界面主题</a:t>
            </a:r>
            <a:r>
              <a:rPr lang="en-US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浅色、经典浅色、深色</a:t>
            </a:r>
            <a:r>
              <a:rPr lang="en-US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 </a:t>
            </a:r>
          </a:p>
          <a:p>
            <a:pPr marL="239819" marR="0" indent="-239819" algn="l" defTabSz="914400">
              <a:lnSpc>
                <a:spcPct val="120000"/>
              </a:lnSpc>
              <a:spcBef>
                <a:spcPts val="0"/>
              </a:spcBef>
              <a:spcAft>
                <a:spcPts val="848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缩放比例</a:t>
            </a:r>
            <a:r>
              <a:rPr lang="en-US" sz="1600" b="1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:</a:t>
            </a:r>
            <a:r>
              <a:rPr lang="fr-FR" sz="1600" b="1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r-FR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100%</a:t>
            </a:r>
            <a:r>
              <a:rPr lang="en-US" sz="1600" b="1" i="0" u="none" strike="noStrike" cap="all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1" i="0" u="none" strike="noStrike" cap="all" spc="0" dirty="0">
                <a:solidFill>
                  <a:srgbClr val="1FBAB4"/>
                </a:solidFill>
                <a:latin typeface="Open Sans"/>
                <a:ea typeface="Open Sans"/>
                <a:cs typeface="Open Sans"/>
              </a:rPr>
              <a:t> • </a:t>
            </a:r>
            <a:r>
              <a:rPr lang="en-US" sz="1600" b="1" i="0" u="none" strike="noStrike" cap="all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r-FR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125%</a:t>
            </a:r>
            <a:r>
              <a:rPr lang="en-US" sz="1600" b="1" i="0" u="none" strike="noStrike" cap="all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1" i="0" u="none" strike="noStrike" cap="all" spc="0" dirty="0">
                <a:solidFill>
                  <a:srgbClr val="1FBAB4"/>
                </a:solidFill>
                <a:latin typeface="Open Sans"/>
                <a:ea typeface="Open Sans"/>
                <a:cs typeface="Open Sans"/>
              </a:rPr>
              <a:t> • </a:t>
            </a:r>
            <a:r>
              <a:rPr lang="en-US" sz="1600" b="1" i="0" u="none" strike="noStrike" cap="all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r-FR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150%</a:t>
            </a:r>
            <a:r>
              <a:rPr lang="en-US" sz="1600" b="1" i="0" u="none" strike="noStrike" cap="all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1" i="0" u="none" strike="noStrike" cap="all" spc="0" dirty="0">
                <a:solidFill>
                  <a:srgbClr val="1FBAB4"/>
                </a:solidFill>
                <a:latin typeface="Open Sans"/>
                <a:ea typeface="Open Sans"/>
                <a:cs typeface="Open Sans"/>
              </a:rPr>
              <a:t> • </a:t>
            </a:r>
            <a:r>
              <a:rPr lang="en-US" sz="1600" b="1" i="0" u="none" strike="noStrike" cap="all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r-FR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175%</a:t>
            </a:r>
            <a:r>
              <a:rPr lang="en-US" sz="1600" b="1" i="0" u="none" strike="noStrike" cap="all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1" i="0" u="none" strike="noStrike" cap="all" spc="0" dirty="0">
                <a:solidFill>
                  <a:srgbClr val="1FBAB4"/>
                </a:solidFill>
                <a:latin typeface="Open Sans"/>
                <a:ea typeface="Open Sans"/>
                <a:cs typeface="Open Sans"/>
              </a:rPr>
              <a:t> • </a:t>
            </a:r>
            <a:r>
              <a:rPr lang="en-US" sz="1600" b="1" i="0" u="none" strike="noStrike" cap="all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r-FR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200%</a:t>
            </a:r>
            <a:r>
              <a:rPr lang="fr-FR" sz="1600" b="1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 </a:t>
            </a:r>
            <a:endParaRPr lang="fr-FR"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39819" marR="0" indent="-239819" algn="l" defTabSz="914400">
              <a:lnSpc>
                <a:spcPct val="120000"/>
              </a:lnSpc>
              <a:spcBef>
                <a:spcPts val="0"/>
              </a:spcBef>
              <a:spcAft>
                <a:spcPts val="848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用于界面定制的</a:t>
            </a:r>
            <a:r>
              <a:rPr lang="en-US" sz="1600" b="1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 API</a:t>
            </a:r>
            <a:r>
              <a:rPr lang="en-US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 （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制作紧凑的页眉、隐藏顶部工具栏、首次加载时显示或隐藏右侧菜单、隐藏标尺等</a:t>
            </a:r>
            <a:r>
              <a:rPr lang="en-US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）</a:t>
            </a:r>
            <a:endParaRPr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484736697" name="Picture 48473669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525642" y="1088562"/>
            <a:ext cx="8728340" cy="1755330"/>
          </a:xfrm>
          <a:prstGeom prst="rect">
            <a:avLst/>
          </a:prstGeom>
        </p:spPr>
      </p:pic>
      <p:pic>
        <p:nvPicPr>
          <p:cNvPr id="350349054" name="Picture 35034905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890202" y="2249380"/>
            <a:ext cx="2527332" cy="228730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5436899" name="Rectangle 955436898"/>
          <p:cNvSpPr/>
          <p:nvPr/>
        </p:nvSpPr>
        <p:spPr bwMode="auto">
          <a:xfrm>
            <a:off x="360000" y="498300"/>
            <a:ext cx="11645752" cy="70846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cap="none" spc="0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用</a:t>
            </a:r>
            <a:r>
              <a:rPr lang="en-US" sz="2800" b="1" i="0" u="none" strike="noStrike" cap="none" spc="0" dirty="0" err="1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插件管理器</a:t>
            </a:r>
            <a:r>
              <a:rPr lang="en-US" sz="2800" b="1" i="0" u="none" strike="noStrike" cap="none" spc="0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畅享更多功能</a:t>
            </a:r>
            <a:endParaRPr lang="en-US" sz="2800" b="1" i="0" u="none" strike="noStrike" cap="none" spc="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2079302339" name="Picture 207930233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6588" y="1168973"/>
            <a:ext cx="5355110" cy="4936207"/>
          </a:xfrm>
          <a:prstGeom prst="rect">
            <a:avLst/>
          </a:prstGeom>
        </p:spPr>
      </p:pic>
      <p:sp>
        <p:nvSpPr>
          <p:cNvPr id="1593997241" name="Rectangle 4"/>
          <p:cNvSpPr/>
          <p:nvPr/>
        </p:nvSpPr>
        <p:spPr bwMode="auto">
          <a:xfrm>
            <a:off x="720000" y="1620000"/>
            <a:ext cx="4624498" cy="390823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39817" marR="0" indent="-239817" algn="l" defTabSz="914400">
              <a:lnSpc>
                <a:spcPct val="110000"/>
              </a:lnSpc>
              <a:spcBef>
                <a:spcPts val="0"/>
              </a:spcBef>
              <a:spcAft>
                <a:spcPts val="848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用AI</a:t>
            </a:r>
            <a:r>
              <a:rPr lang="en-US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助手帮助你处理文档</a:t>
            </a:r>
            <a:endParaRPr lang="en-US"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39817" marR="0" indent="-239817" algn="l" defTabSz="914400">
              <a:lnSpc>
                <a:spcPct val="110000"/>
              </a:lnSpc>
              <a:spcBef>
                <a:spcPts val="0"/>
              </a:spcBef>
              <a:spcAft>
                <a:spcPts val="848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用 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Jitsi</a:t>
            </a:r>
            <a:r>
              <a:rPr lang="en-US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插件进行音频和视频通话</a:t>
            </a:r>
            <a:endParaRPr lang="en-US"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39817" marR="0" indent="-239817" algn="l" defTabSz="914400">
              <a:lnSpc>
                <a:spcPct val="110000"/>
              </a:lnSpc>
              <a:spcBef>
                <a:spcPts val="0"/>
              </a:spcBef>
              <a:spcAft>
                <a:spcPts val="848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用 Voice input 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实现语音输入</a:t>
            </a:r>
            <a:endParaRPr lang="en-US"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39816" marR="0" indent="-239816" algn="l" defTabSz="914400">
              <a:lnSpc>
                <a:spcPct val="110000"/>
              </a:lnSpc>
              <a:spcBef>
                <a:spcPts val="0"/>
              </a:spcBef>
              <a:spcAft>
                <a:spcPts val="847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文本转换为语音</a:t>
            </a:r>
            <a:endParaRPr lang="en-US"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39817" marR="0" indent="-239817" algn="l" defTabSz="914400">
              <a:lnSpc>
                <a:spcPct val="110000"/>
              </a:lnSpc>
              <a:spcBef>
                <a:spcPts val="0"/>
              </a:spcBef>
              <a:spcAft>
                <a:spcPts val="848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翻译和拼写检查</a:t>
            </a:r>
            <a:endParaRPr lang="en-US"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cs typeface="Open Sans"/>
            </a:endParaRPr>
          </a:p>
          <a:p>
            <a:pPr marL="239816" marR="0" indent="-239816" algn="l" defTabSz="914400">
              <a:lnSpc>
                <a:spcPct val="110000"/>
              </a:lnSpc>
              <a:spcBef>
                <a:spcPts val="0"/>
              </a:spcBef>
              <a:spcAft>
                <a:spcPts val="847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cs typeface="Open Sans"/>
              </a:rPr>
              <a:t>创建参考书目</a:t>
            </a:r>
            <a:endParaRPr lang="en-US"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cs typeface="Open Sans"/>
            </a:endParaRPr>
          </a:p>
          <a:p>
            <a:pPr algn="l" defTabSz="914400">
              <a:lnSpc>
                <a:spcPct val="110000"/>
              </a:lnSpc>
              <a:spcBef>
                <a:spcPts val="0"/>
              </a:spcBef>
              <a:spcAft>
                <a:spcPts val="847"/>
              </a:spcAft>
              <a:defRPr/>
            </a:pPr>
            <a:endParaRPr lang="en-US"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39817" marR="0" indent="-239817" algn="l" defTabSz="914400">
              <a:lnSpc>
                <a:spcPct val="110000"/>
              </a:lnSpc>
              <a:spcBef>
                <a:spcPts val="0"/>
              </a:spcBef>
              <a:spcAft>
                <a:spcPts val="848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上传您自己的插件</a:t>
            </a:r>
            <a:endParaRPr lang="en-US"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569110759" name="Picture 56911075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271421" y="1168973"/>
            <a:ext cx="5216601" cy="55531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81248581" name="Picture 148124858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483864" y="2080519"/>
            <a:ext cx="9344024" cy="4716506"/>
          </a:xfrm>
          <a:prstGeom prst="rect">
            <a:avLst/>
          </a:prstGeom>
        </p:spPr>
      </p:pic>
      <p:grpSp>
        <p:nvGrpSpPr>
          <p:cNvPr id="1489584420" name="Group 1489584419"/>
          <p:cNvGrpSpPr/>
          <p:nvPr/>
        </p:nvGrpSpPr>
        <p:grpSpPr bwMode="auto">
          <a:xfrm>
            <a:off x="3904922" y="1532470"/>
            <a:ext cx="4442860" cy="1517323"/>
            <a:chOff x="0" y="0"/>
            <a:chExt cx="4442860" cy="1517323"/>
          </a:xfrm>
        </p:grpSpPr>
        <p:pic>
          <p:nvPicPr>
            <p:cNvPr id="12537570" name="Picture 12537569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0" y="0"/>
              <a:ext cx="1517323" cy="1517323"/>
            </a:xfrm>
            <a:prstGeom prst="rect">
              <a:avLst/>
            </a:prstGeom>
          </p:spPr>
        </p:pic>
        <p:pic>
          <p:nvPicPr>
            <p:cNvPr id="1686476684" name="Picture 1686476683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1462766" y="0"/>
              <a:ext cx="1517323" cy="1517323"/>
            </a:xfrm>
            <a:prstGeom prst="rect">
              <a:avLst/>
            </a:prstGeom>
          </p:spPr>
        </p:pic>
        <p:pic>
          <p:nvPicPr>
            <p:cNvPr id="671114361" name="Picture 671114360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2925534" y="0"/>
              <a:ext cx="1517323" cy="1517323"/>
            </a:xfrm>
            <a:prstGeom prst="rect">
              <a:avLst/>
            </a:prstGeom>
          </p:spPr>
        </p:pic>
      </p:grpSp>
      <p:sp>
        <p:nvSpPr>
          <p:cNvPr id="2045371865" name="Rectangle 2045371864"/>
          <p:cNvSpPr/>
          <p:nvPr/>
        </p:nvSpPr>
        <p:spPr bwMode="auto">
          <a:xfrm>
            <a:off x="360000" y="566275"/>
            <a:ext cx="11591753" cy="51851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ONLYOFFICE 中的 </a:t>
            </a: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AI 技术</a:t>
            </a:r>
            <a:endParaRPr lang="en-US" sz="2800" b="1" i="0" u="none" strike="noStrike" cap="none" spc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28188665" name="Picture 2028188664"/>
          <p:cNvPicPr>
            <a:picLocks noChangeAspect="1"/>
          </p:cNvPicPr>
          <p:nvPr/>
        </p:nvPicPr>
        <p:blipFill>
          <a:blip r:embed="rId3"/>
          <a:srcRect l="11452"/>
          <a:stretch/>
        </p:blipFill>
        <p:spPr bwMode="auto">
          <a:xfrm>
            <a:off x="-201" y="0"/>
            <a:ext cx="6693269" cy="6858000"/>
          </a:xfrm>
          <a:prstGeom prst="rect">
            <a:avLst/>
          </a:prstGeom>
        </p:spPr>
      </p:pic>
      <p:pic>
        <p:nvPicPr>
          <p:cNvPr id="1348767024" name="Picture 134876702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46493" y="1551213"/>
            <a:ext cx="6653719" cy="5249922"/>
          </a:xfrm>
          <a:prstGeom prst="rect">
            <a:avLst/>
          </a:prstGeom>
        </p:spPr>
      </p:pic>
      <p:sp>
        <p:nvSpPr>
          <p:cNvPr id="306017068" name="Rectangle 306017067"/>
          <p:cNvSpPr/>
          <p:nvPr/>
        </p:nvSpPr>
        <p:spPr bwMode="auto">
          <a:xfrm>
            <a:off x="7200000" y="1899590"/>
            <a:ext cx="4884631" cy="460522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lnSpc>
                <a:spcPct val="120000"/>
              </a:lnSpc>
              <a:spcAft>
                <a:spcPts val="843"/>
              </a:spcAft>
              <a:defRPr/>
            </a:pPr>
            <a:r>
              <a:rPr lang="zh-CN" sz="1600" b="1" i="0" u="none" strike="noStrike" cap="none" spc="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使用 ChatGPT 插件</a:t>
            </a:r>
            <a:r>
              <a:rPr lang="zh-CN" sz="1600" b="0" i="0" u="none" strike="noStrike" cap="none" spc="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，在编辑器界面中与聊天机器人进行互动：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cs typeface="Open Sans"/>
            </a:endParaRPr>
          </a:p>
          <a:p>
            <a:pPr marL="261846" marR="0" indent="-261846" algn="l" defTabSz="914400">
              <a:lnSpc>
                <a:spcPct val="120000"/>
              </a:lnSpc>
              <a:spcBef>
                <a:spcPts val="0"/>
              </a:spcBef>
              <a:spcAft>
                <a:spcPts val="84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生成文章</a:t>
            </a:r>
            <a:endParaRPr sz="1600" b="1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cs typeface="Open Sans"/>
            </a:endParaRPr>
          </a:p>
          <a:p>
            <a:pPr marL="261846" marR="0" indent="-261846" algn="l" defTabSz="914400">
              <a:lnSpc>
                <a:spcPct val="120000"/>
              </a:lnSpc>
              <a:spcBef>
                <a:spcPts val="0"/>
              </a:spcBef>
              <a:spcAft>
                <a:spcPts val="84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查找并纠正语法错误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cs typeface="Open Sans"/>
            </a:endParaRPr>
          </a:p>
          <a:p>
            <a:pPr marL="261846" marR="0" indent="-261846" algn="l" defTabSz="914400">
              <a:lnSpc>
                <a:spcPct val="120000"/>
              </a:lnSpc>
              <a:spcBef>
                <a:spcPts val="0"/>
              </a:spcBef>
              <a:spcAft>
                <a:spcPts val="84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翻译单词和短语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cs typeface="Open Sans"/>
            </a:endParaRPr>
          </a:p>
          <a:p>
            <a:pPr marL="261846" marR="0" indent="-261846" algn="l" defTabSz="914400">
              <a:lnSpc>
                <a:spcPct val="120000"/>
              </a:lnSpc>
              <a:spcBef>
                <a:spcPts val="0"/>
              </a:spcBef>
              <a:spcAft>
                <a:spcPts val="84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编写结论、修改文本的结构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cs typeface="Open Sans"/>
            </a:endParaRPr>
          </a:p>
          <a:p>
            <a:pPr marL="261846" marR="0" indent="-261846" algn="l" defTabSz="914400">
              <a:lnSpc>
                <a:spcPct val="120000"/>
              </a:lnSpc>
              <a:spcBef>
                <a:spcPts val="0"/>
              </a:spcBef>
              <a:spcAft>
                <a:spcPts val="84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搜索信息</a:t>
            </a:r>
            <a:endParaRPr sz="1600" b="1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cs typeface="Open Sans"/>
            </a:endParaRPr>
          </a:p>
          <a:p>
            <a:pPr marL="261846" marR="0" indent="-261846" algn="l" defTabSz="914400">
              <a:lnSpc>
                <a:spcPct val="120000"/>
              </a:lnSpc>
              <a:spcBef>
                <a:spcPts val="0"/>
              </a:spcBef>
              <a:spcAft>
                <a:spcPts val="84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编写代码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803269606" name="Rectangle 5"/>
          <p:cNvSpPr/>
          <p:nvPr/>
        </p:nvSpPr>
        <p:spPr bwMode="auto">
          <a:xfrm>
            <a:off x="9909078" y="6289083"/>
            <a:ext cx="1992917" cy="28346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 algn="r">
              <a:defRPr/>
            </a:pPr>
            <a:r>
              <a:rPr lang="en-US" sz="1400" b="0" i="0" u="none" strike="noStrike" cap="none" spc="0">
                <a:solidFill>
                  <a:srgbClr val="4E8483"/>
                </a:solidFill>
                <a:latin typeface="Open Sans"/>
                <a:ea typeface="Open Sans Semibold"/>
                <a:cs typeface="Open Sans"/>
              </a:rPr>
              <a:t>www.onlyoffice.com</a:t>
            </a:r>
            <a:endParaRPr sz="1400" b="0" i="0" u="none" strike="noStrike" cap="none" spc="0">
              <a:solidFill>
                <a:srgbClr val="4E8483"/>
              </a:solidFill>
              <a:latin typeface="Open Sans"/>
              <a:cs typeface="Open Sans"/>
            </a:endParaRPr>
          </a:p>
        </p:txBody>
      </p:sp>
      <p:sp>
        <p:nvSpPr>
          <p:cNvPr id="591844132" name="Rectangle 591844131"/>
          <p:cNvSpPr/>
          <p:nvPr/>
        </p:nvSpPr>
        <p:spPr bwMode="auto">
          <a:xfrm>
            <a:off x="446586" y="852355"/>
            <a:ext cx="5178813" cy="48803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l">
              <a:defRPr/>
            </a:pPr>
            <a:r>
              <a:rPr lang="en-US" sz="26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ONLYOFFICE 中的 </a:t>
            </a:r>
            <a:r>
              <a:rPr lang="en-US" sz="26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AI 技术</a:t>
            </a:r>
            <a:endParaRPr lang="en-US" sz="2800" b="1" i="0" u="none" strike="noStrike" cap="none" spc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2087398276" name="Rectangle 2087398275"/>
          <p:cNvSpPr/>
          <p:nvPr/>
        </p:nvSpPr>
        <p:spPr bwMode="auto">
          <a:xfrm>
            <a:off x="7247374" y="1005394"/>
            <a:ext cx="3362893" cy="53167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2800" b="1" i="0" u="none" strike="noStrike" cap="none" spc="0">
                <a:solidFill>
                  <a:srgbClr val="06706C"/>
                </a:solidFill>
                <a:latin typeface="Open Sans"/>
                <a:ea typeface="Arial"/>
                <a:cs typeface="Open Sans"/>
              </a:rPr>
              <a:t>ChatGPT 插件 </a:t>
            </a:r>
            <a:endParaRPr sz="2000" b="1" i="0" u="none" strike="noStrike" cap="none" spc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837057338" name="Picture 183705733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460586" y="472447"/>
            <a:ext cx="1378796" cy="252000"/>
          </a:xfrm>
          <a:prstGeom prst="rect">
            <a:avLst/>
          </a:prstGeom>
        </p:spPr>
      </p:pic>
      <p:pic>
        <p:nvPicPr>
          <p:cNvPr id="2058518270" name="Picture 205851826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845443" y="1231003"/>
            <a:ext cx="2538000" cy="253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54607904" name="Picture 1054607903"/>
          <p:cNvPicPr>
            <a:picLocks noChangeAspect="1"/>
          </p:cNvPicPr>
          <p:nvPr/>
        </p:nvPicPr>
        <p:blipFill>
          <a:blip r:embed="rId3"/>
          <a:srcRect l="11452"/>
          <a:stretch/>
        </p:blipFill>
        <p:spPr bwMode="auto">
          <a:xfrm>
            <a:off x="-28556" y="0"/>
            <a:ext cx="6693269" cy="6858000"/>
          </a:xfrm>
          <a:prstGeom prst="rect">
            <a:avLst/>
          </a:prstGeom>
        </p:spPr>
      </p:pic>
      <p:sp>
        <p:nvSpPr>
          <p:cNvPr id="262492650" name="Rectangle 262492649"/>
          <p:cNvSpPr/>
          <p:nvPr/>
        </p:nvSpPr>
        <p:spPr bwMode="auto">
          <a:xfrm>
            <a:off x="7200000" y="1899589"/>
            <a:ext cx="4455073" cy="460522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0" marR="0" indent="0" algn="l">
              <a:lnSpc>
                <a:spcPct val="120000"/>
              </a:lnSpc>
              <a:spcBef>
                <a:spcPts val="0"/>
              </a:spcBef>
              <a:spcAft>
                <a:spcPts val="842"/>
              </a:spcAft>
              <a:defRPr/>
            </a:pPr>
            <a:r>
              <a:rPr lang="zh-CN" sz="1600" b="1" i="0" u="none" strike="noStrike" cap="none" spc="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使用新的智谱 AI 插件，</a:t>
            </a:r>
            <a:r>
              <a:rPr lang="zh-CN" sz="1600" b="0" i="0" u="none" strike="noStrike" cap="none" spc="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在编辑器界面中与聊天机器人进行互动：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61846" marR="0" indent="-261846" algn="l" defTabSz="914400">
              <a:lnSpc>
                <a:spcPct val="120000"/>
              </a:lnSpc>
              <a:spcBef>
                <a:spcPts val="0"/>
              </a:spcBef>
              <a:spcAft>
                <a:spcPts val="843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自然对话，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提出问题并获得帮助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61846" marR="0" indent="-261846" algn="l" defTabSz="914400">
              <a:lnSpc>
                <a:spcPct val="120000"/>
              </a:lnSpc>
              <a:spcBef>
                <a:spcPts val="0"/>
              </a:spcBef>
              <a:spcAft>
                <a:spcPts val="843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生成文段，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提高行文效率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cs typeface="Open Sans"/>
            </a:endParaRPr>
          </a:p>
          <a:p>
            <a:pPr marL="261846" marR="0" indent="-261846" algn="l" defTabSz="914400">
              <a:lnSpc>
                <a:spcPct val="120000"/>
              </a:lnSpc>
              <a:spcBef>
                <a:spcPts val="0"/>
              </a:spcBef>
              <a:spcAft>
                <a:spcPts val="843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总结文本，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加速文本阅读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cs typeface="Open Sans"/>
            </a:endParaRPr>
          </a:p>
          <a:p>
            <a:pPr marL="261846" marR="0" indent="-261846" algn="l" defTabSz="914400">
              <a:lnSpc>
                <a:spcPct val="120000"/>
              </a:lnSpc>
              <a:spcBef>
                <a:spcPts val="0"/>
              </a:spcBef>
              <a:spcAft>
                <a:spcPts val="843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解释内容，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困惑无处遁藏</a:t>
            </a:r>
            <a:endParaRPr lang="en-US"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pPr marL="261846" marR="0" indent="-261846" algn="l" defTabSz="914400">
              <a:lnSpc>
                <a:spcPct val="120000"/>
              </a:lnSpc>
              <a:spcBef>
                <a:spcPts val="0"/>
              </a:spcBef>
              <a:spcAft>
                <a:spcPts val="843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多语言翻译，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打破语言障碍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361222749" name="Rectangle 5"/>
          <p:cNvSpPr/>
          <p:nvPr/>
        </p:nvSpPr>
        <p:spPr bwMode="auto">
          <a:xfrm>
            <a:off x="9909078" y="6289083"/>
            <a:ext cx="1992917" cy="28346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 algn="r">
              <a:defRPr/>
            </a:pPr>
            <a:r>
              <a:rPr lang="en-US" sz="1400" b="0" i="0" u="none" strike="noStrike" cap="none" spc="0">
                <a:solidFill>
                  <a:srgbClr val="4E8483"/>
                </a:solidFill>
                <a:latin typeface="Open Sans"/>
                <a:ea typeface="Open Sans Semibold"/>
                <a:cs typeface="Open Sans"/>
              </a:rPr>
              <a:t>www.onlyoffice.com</a:t>
            </a:r>
            <a:endParaRPr sz="1400" b="0" i="0" u="none" strike="noStrike" cap="none" spc="0">
              <a:solidFill>
                <a:srgbClr val="4E8483"/>
              </a:solidFill>
              <a:latin typeface="Open Sans"/>
              <a:cs typeface="Open Sans"/>
            </a:endParaRPr>
          </a:p>
        </p:txBody>
      </p:sp>
      <p:sp>
        <p:nvSpPr>
          <p:cNvPr id="1935754177" name="Rectangle 1935754176"/>
          <p:cNvSpPr/>
          <p:nvPr/>
        </p:nvSpPr>
        <p:spPr bwMode="auto">
          <a:xfrm>
            <a:off x="7247374" y="1005394"/>
            <a:ext cx="3367935" cy="53167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2800" b="1" i="0" u="none" strike="noStrike" cap="none" spc="0">
                <a:solidFill>
                  <a:srgbClr val="06706C"/>
                </a:solidFill>
                <a:latin typeface="Open Sans"/>
                <a:ea typeface="Open Sans"/>
                <a:cs typeface="Open Sans"/>
              </a:rPr>
              <a:t>智谱 Copilot</a:t>
            </a:r>
            <a:r>
              <a:rPr lang="fr-FR" sz="2800" b="1" i="0" u="none" strike="noStrike" cap="none" spc="0">
                <a:solidFill>
                  <a:srgbClr val="06706C"/>
                </a:solidFill>
                <a:latin typeface="Open Sans"/>
                <a:ea typeface="Arial"/>
                <a:cs typeface="Open Sans"/>
              </a:rPr>
              <a:t> 插件</a:t>
            </a:r>
            <a:endParaRPr sz="2000" b="1" i="0" u="none" strike="noStrike" cap="none" spc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455372418" name="Picture 145537241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460586" y="472447"/>
            <a:ext cx="1378796" cy="252000"/>
          </a:xfrm>
          <a:prstGeom prst="rect">
            <a:avLst/>
          </a:prstGeom>
        </p:spPr>
      </p:pic>
      <p:pic>
        <p:nvPicPr>
          <p:cNvPr id="302576963" name="Picture 302576962"/>
          <p:cNvPicPr>
            <a:picLocks noChangeAspect="1"/>
          </p:cNvPicPr>
          <p:nvPr/>
        </p:nvPicPr>
        <p:blipFill>
          <a:blip r:embed="rId5"/>
          <a:srcRect r="22277"/>
          <a:stretch/>
        </p:blipFill>
        <p:spPr bwMode="auto">
          <a:xfrm>
            <a:off x="115956" y="1469036"/>
            <a:ext cx="6595447" cy="5518029"/>
          </a:xfrm>
          <a:prstGeom prst="rect">
            <a:avLst/>
          </a:prstGeom>
        </p:spPr>
      </p:pic>
      <p:pic>
        <p:nvPicPr>
          <p:cNvPr id="207513409" name="Picture 20751340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845273" y="1231005"/>
            <a:ext cx="2538171" cy="2538171"/>
          </a:xfrm>
          <a:prstGeom prst="rect">
            <a:avLst/>
          </a:prstGeom>
        </p:spPr>
      </p:pic>
      <p:sp>
        <p:nvSpPr>
          <p:cNvPr id="161305349" name="Rectangle 161305348"/>
          <p:cNvSpPr/>
          <p:nvPr/>
        </p:nvSpPr>
        <p:spPr bwMode="auto">
          <a:xfrm>
            <a:off x="446586" y="852534"/>
            <a:ext cx="5179173" cy="48803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l">
              <a:defRPr/>
            </a:pPr>
            <a:r>
              <a:rPr lang="en-US" sz="26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ONLYOFFICE 中的 </a:t>
            </a:r>
            <a:r>
              <a:rPr lang="en-US" sz="26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AI 技术</a:t>
            </a:r>
            <a:endParaRPr lang="en-US" sz="2800" b="1" i="0" u="none" strike="noStrike" cap="none" spc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7053047" name="Picture 157053046"/>
          <p:cNvPicPr>
            <a:picLocks noChangeAspect="1"/>
          </p:cNvPicPr>
          <p:nvPr/>
        </p:nvPicPr>
        <p:blipFill>
          <a:blip r:embed="rId3"/>
          <a:srcRect l="11452"/>
          <a:stretch/>
        </p:blipFill>
        <p:spPr bwMode="auto">
          <a:xfrm>
            <a:off x="-201" y="0"/>
            <a:ext cx="6693269" cy="6858000"/>
          </a:xfrm>
          <a:prstGeom prst="rect">
            <a:avLst/>
          </a:prstGeom>
        </p:spPr>
      </p:pic>
      <p:sp>
        <p:nvSpPr>
          <p:cNvPr id="577145623" name="Rectangle 577145622"/>
          <p:cNvSpPr/>
          <p:nvPr/>
        </p:nvSpPr>
        <p:spPr bwMode="auto">
          <a:xfrm>
            <a:off x="7200000" y="1440000"/>
            <a:ext cx="4701996" cy="460522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lnSpc>
                <a:spcPct val="120000"/>
              </a:lnSpc>
              <a:spcAft>
                <a:spcPts val="843"/>
              </a:spcAft>
              <a:defRPr/>
            </a:pP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cs typeface="Open Sans"/>
            </a:endParaRPr>
          </a:p>
          <a:p>
            <a:pPr marL="261846" marR="0" indent="-261846" algn="l" defTabSz="914400">
              <a:lnSpc>
                <a:spcPct val="120000"/>
              </a:lnSpc>
              <a:spcBef>
                <a:spcPts val="0"/>
              </a:spcBef>
              <a:spcAft>
                <a:spcPts val="84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识别图片中的文本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pPr marL="261846" marR="0" indent="-261846" algn="l" defTabSz="914400">
              <a:lnSpc>
                <a:spcPct val="120000"/>
              </a:lnSpc>
              <a:spcBef>
                <a:spcPts val="0"/>
              </a:spcBef>
              <a:spcAft>
                <a:spcPts val="84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将识别的文本插入文档中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pPr marL="261846" marR="0" indent="-261846" algn="l" defTabSz="914400">
              <a:lnSpc>
                <a:spcPct val="120000"/>
              </a:lnSpc>
              <a:spcBef>
                <a:spcPts val="0"/>
              </a:spcBef>
              <a:spcAft>
                <a:spcPts val="84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兼容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 PNG 和 JPG 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格式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 </a:t>
            </a:r>
            <a:endParaRPr lang="en-US"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pPr marL="261846" marR="0" indent="-261846" algn="l" defTabSz="914400">
              <a:lnSpc>
                <a:spcPct val="120000"/>
              </a:lnSpc>
              <a:spcBef>
                <a:spcPts val="0"/>
              </a:spcBef>
              <a:spcAft>
                <a:spcPts val="84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支持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 60 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多种语言</a:t>
            </a:r>
            <a:endParaRPr lang="en-US"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pPr marL="261846" marR="0" indent="-261846" algn="l" defTabSz="914400">
              <a:lnSpc>
                <a:spcPct val="120000"/>
              </a:lnSpc>
              <a:spcBef>
                <a:spcPts val="0"/>
              </a:spcBef>
              <a:spcAft>
                <a:spcPts val="84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应用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 AI 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技术，提供更准确的文本识别功能</a:t>
            </a:r>
            <a:endParaRPr lang="en-US"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788648542" name="Picture 178864854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460588" y="472448"/>
            <a:ext cx="1378797" cy="252000"/>
          </a:xfrm>
          <a:prstGeom prst="rect">
            <a:avLst/>
          </a:prstGeom>
        </p:spPr>
      </p:pic>
      <p:sp>
        <p:nvSpPr>
          <p:cNvPr id="1510546704" name="Rectangle 5"/>
          <p:cNvSpPr/>
          <p:nvPr/>
        </p:nvSpPr>
        <p:spPr bwMode="auto">
          <a:xfrm>
            <a:off x="9909078" y="6289083"/>
            <a:ext cx="1992917" cy="28346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 algn="r">
              <a:defRPr/>
            </a:pPr>
            <a:r>
              <a:rPr lang="en-US" sz="1400" b="0" i="0" u="none" strike="noStrike" cap="none" spc="0">
                <a:solidFill>
                  <a:srgbClr val="4E8483"/>
                </a:solidFill>
                <a:latin typeface="Open Sans"/>
                <a:ea typeface="Open Sans Semibold"/>
                <a:cs typeface="Open Sans"/>
              </a:rPr>
              <a:t>www.onlyoffice.com</a:t>
            </a:r>
            <a:endParaRPr sz="1400" b="0" i="0" u="none" strike="noStrike" cap="none" spc="0">
              <a:solidFill>
                <a:srgbClr val="4E8483"/>
              </a:solidFill>
              <a:latin typeface="Open Sans"/>
              <a:cs typeface="Open Sans"/>
            </a:endParaRPr>
          </a:p>
        </p:txBody>
      </p:sp>
      <p:sp>
        <p:nvSpPr>
          <p:cNvPr id="661648469" name="Rectangle 661648468"/>
          <p:cNvSpPr/>
          <p:nvPr/>
        </p:nvSpPr>
        <p:spPr bwMode="auto">
          <a:xfrm>
            <a:off x="7247374" y="1005394"/>
            <a:ext cx="2568785" cy="53167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fr-FR" sz="2800" b="1" i="0" u="none" strike="noStrike" cap="none" spc="0">
                <a:solidFill>
                  <a:srgbClr val="06706C"/>
                </a:solidFill>
                <a:latin typeface="Open Sans"/>
                <a:ea typeface="Arial"/>
                <a:cs typeface="Open Sans"/>
              </a:rPr>
              <a:t>OCR 插件 </a:t>
            </a:r>
            <a:endParaRPr sz="2000" b="1" i="0" u="none" strike="noStrike" cap="none" spc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543646506" name="Picture 154364650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64592" y="1622183"/>
            <a:ext cx="6653976" cy="5201462"/>
          </a:xfrm>
          <a:prstGeom prst="rect">
            <a:avLst/>
          </a:prstGeom>
        </p:spPr>
      </p:pic>
      <p:pic>
        <p:nvPicPr>
          <p:cNvPr id="216155650" name="Picture 21615564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845443" y="1231003"/>
            <a:ext cx="2538000" cy="2538000"/>
          </a:xfrm>
          <a:prstGeom prst="rect">
            <a:avLst/>
          </a:prstGeom>
        </p:spPr>
      </p:pic>
      <p:sp>
        <p:nvSpPr>
          <p:cNvPr id="1672861711" name="Rectangle 1672861710"/>
          <p:cNvSpPr/>
          <p:nvPr/>
        </p:nvSpPr>
        <p:spPr bwMode="auto">
          <a:xfrm>
            <a:off x="446586" y="852534"/>
            <a:ext cx="5179173" cy="48803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l">
              <a:defRPr/>
            </a:pPr>
            <a:r>
              <a:rPr lang="en-US" sz="26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ONLYOFFICE 中的 </a:t>
            </a:r>
            <a:r>
              <a:rPr lang="en-US" sz="26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AI 技术</a:t>
            </a:r>
            <a:endParaRPr lang="en-US" sz="2800" b="1" i="0" u="none" strike="noStrike" cap="none" spc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3874317" name="Picture 40387431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6589" y="1168975"/>
            <a:ext cx="5035497" cy="5230089"/>
          </a:xfrm>
          <a:prstGeom prst="rect">
            <a:avLst/>
          </a:prstGeom>
        </p:spPr>
      </p:pic>
      <p:sp>
        <p:nvSpPr>
          <p:cNvPr id="63787827" name="Rectangle 63787826"/>
          <p:cNvSpPr/>
          <p:nvPr/>
        </p:nvSpPr>
        <p:spPr bwMode="auto">
          <a:xfrm>
            <a:off x="360000" y="542875"/>
            <a:ext cx="11544956" cy="51851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支持所有常用格式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Open Sans"/>
            </a:endParaRPr>
          </a:p>
        </p:txBody>
      </p:sp>
      <p:sp>
        <p:nvSpPr>
          <p:cNvPr id="1432644611" name="Rectangle 1432644610"/>
          <p:cNvSpPr/>
          <p:nvPr/>
        </p:nvSpPr>
        <p:spPr bwMode="auto">
          <a:xfrm>
            <a:off x="719998" y="1265331"/>
            <a:ext cx="3721701" cy="130793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82C9"/>
                </a:solidFill>
                <a:effectLst/>
                <a:uLnTx/>
                <a:uFillTx/>
                <a:latin typeface="Open Sans"/>
                <a:cs typeface="Open Sans"/>
              </a:rPr>
              <a:t>文本文档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E34C0C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algn="l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docx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cs typeface="Open Sans"/>
              </a:rPr>
              <a:t>DOC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cs typeface="Open Sans"/>
              </a:rPr>
              <a:t>DOCM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cs typeface="Open Sans"/>
              </a:rPr>
              <a:t>DOTX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400" b="1" i="0" u="none" strike="noStrike" kern="0" cap="all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DjVu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cs typeface="Open Sans"/>
              </a:rPr>
              <a:t>EPUB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cs typeface="Open Sans"/>
              </a:rPr>
              <a:t>FB2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cs typeface="Open Sans"/>
              </a:rPr>
              <a:t>HTML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cs typeface="Open Sans"/>
              </a:rPr>
              <a:t>ODT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cs typeface="Open Sans"/>
              </a:rPr>
              <a:t>OTT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PDF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cs typeface="Open Sans"/>
              </a:rPr>
              <a:t>PDF/A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RTF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TXT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XML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XPS</a:t>
            </a:r>
            <a:endParaRPr kumimoji="0" sz="1200" b="1" i="0" u="none" strike="noStrike" kern="0" cap="all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275855273" name="Rectangle 275855272"/>
          <p:cNvSpPr/>
          <p:nvPr/>
        </p:nvSpPr>
        <p:spPr bwMode="auto">
          <a:xfrm>
            <a:off x="719998" y="2825510"/>
            <a:ext cx="3403018" cy="73037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6706C"/>
                </a:solidFill>
                <a:effectLst/>
                <a:uLnTx/>
                <a:uFillTx/>
                <a:latin typeface="Open Sans"/>
                <a:cs typeface="Open Sans"/>
              </a:rPr>
              <a:t>可填写的表单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6706C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algn="l" defTabSz="91440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all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docxF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OFORM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PDF</a:t>
            </a:r>
            <a:endParaRPr kumimoji="0" sz="1400" b="1" i="0" u="none" strike="noStrike" kern="0" cap="all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l" defTabSz="914400" eaLnBrk="1" fontAlgn="auto" latinLnBrk="0" hangingPunct="1">
              <a:lnSpc>
                <a:spcPct val="127000"/>
              </a:lnSpc>
              <a:spcBef>
                <a:spcPts val="0"/>
              </a:spcBef>
              <a:spcAft>
                <a:spcPts val="1466"/>
              </a:spcAft>
              <a:buClrTx/>
              <a:buSzTx/>
              <a:buFontTx/>
              <a:buNone/>
              <a:tabLst/>
              <a:defRPr/>
            </a:pPr>
            <a:endParaRPr kumimoji="0" sz="1400" b="1" i="0" u="none" strike="noStrike" kern="0" cap="all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Open Sans"/>
              <a:cs typeface="Open Sans"/>
            </a:endParaRPr>
          </a:p>
          <a:p>
            <a:pPr marL="0" marR="0" lvl="0" indent="0" algn="l" defTabSz="914400" eaLnBrk="1" fontAlgn="auto" latinLnBrk="0" hangingPunct="1">
              <a:lnSpc>
                <a:spcPct val="127000"/>
              </a:lnSpc>
              <a:spcBef>
                <a:spcPts val="0"/>
              </a:spcBef>
              <a:spcAft>
                <a:spcPts val="1466"/>
              </a:spcAft>
              <a:buClrTx/>
              <a:buSzTx/>
              <a:buFontTx/>
              <a:buNone/>
              <a:tabLst/>
              <a:defRPr/>
            </a:pPr>
            <a:endParaRPr kumimoji="0" sz="1600" b="1" i="0" u="none" strike="noStrike" kern="0" cap="all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1077643707" name="Rectangle 1077643706"/>
          <p:cNvSpPr/>
          <p:nvPr/>
        </p:nvSpPr>
        <p:spPr bwMode="auto">
          <a:xfrm>
            <a:off x="719998" y="3758621"/>
            <a:ext cx="3964459" cy="71212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Open Sans"/>
                <a:cs typeface="Open Sans"/>
              </a:rPr>
              <a:t>电子表格</a:t>
            </a:r>
            <a:endParaRPr kumimoji="0" lang="en-US" sz="1100" b="1" i="0" u="none" strike="noStrike" kern="0" cap="all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XLSX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XLS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XLTX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OTS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ODS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CSV</a:t>
            </a:r>
            <a:endParaRPr kumimoji="0" sz="1800" b="1" i="0" u="none" strike="noStrike" kern="0" cap="all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Open Sans"/>
              <a:cs typeface="Open Sans"/>
            </a:endParaRPr>
          </a:p>
        </p:txBody>
      </p:sp>
      <p:sp>
        <p:nvSpPr>
          <p:cNvPr id="867979998" name="Rectangle 867979997"/>
          <p:cNvSpPr/>
          <p:nvPr/>
        </p:nvSpPr>
        <p:spPr bwMode="auto">
          <a:xfrm>
            <a:off x="719998" y="4602692"/>
            <a:ext cx="4118089" cy="80457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65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Open Sans"/>
                <a:cs typeface="Open Sans"/>
              </a:rPr>
              <a:t>演示文稿</a:t>
            </a:r>
            <a:endParaRPr kumimoji="0" lang="en-GB" sz="1200" b="1" i="0" u="none" strike="noStrike" kern="0" cap="all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6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PPTX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PPT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PPSX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POTX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OTP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4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ODP</a:t>
            </a:r>
            <a:endParaRPr kumimoji="0" sz="1200" b="1" i="0" u="none" strike="noStrike" kern="0" cap="all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cxnSp>
        <p:nvCxnSpPr>
          <p:cNvPr id="171788381" name="Straight Connector 171788380"/>
          <p:cNvCxnSpPr>
            <a:cxnSpLocks/>
          </p:cNvCxnSpPr>
          <p:nvPr/>
        </p:nvCxnSpPr>
        <p:spPr bwMode="auto">
          <a:xfrm flipV="1">
            <a:off x="719998" y="2862294"/>
            <a:ext cx="3852000" cy="0"/>
          </a:xfrm>
          <a:prstGeom prst="line">
            <a:avLst/>
          </a:prstGeom>
          <a:ln w="19049" cap="flat" cmpd="sng" algn="ctr">
            <a:solidFill>
              <a:srgbClr val="1FBAB4"/>
            </a:solidFill>
            <a:prstDash val="solid"/>
            <a:miter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882748" name="Straight Connector 136882747"/>
          <p:cNvCxnSpPr>
            <a:cxnSpLocks/>
          </p:cNvCxnSpPr>
          <p:nvPr/>
        </p:nvCxnSpPr>
        <p:spPr bwMode="auto">
          <a:xfrm flipV="1">
            <a:off x="719998" y="3784019"/>
            <a:ext cx="3852000" cy="0"/>
          </a:xfrm>
          <a:prstGeom prst="line">
            <a:avLst/>
          </a:prstGeom>
          <a:ln w="19049" cap="flat" cmpd="sng" algn="ctr">
            <a:solidFill>
              <a:srgbClr val="1FBAB4"/>
            </a:solidFill>
            <a:prstDash val="solid"/>
            <a:miter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301173" name="Straight Connector 1048301172"/>
          <p:cNvCxnSpPr>
            <a:cxnSpLocks/>
          </p:cNvCxnSpPr>
          <p:nvPr/>
        </p:nvCxnSpPr>
        <p:spPr bwMode="auto">
          <a:xfrm flipV="1">
            <a:off x="719998" y="4667077"/>
            <a:ext cx="3852000" cy="0"/>
          </a:xfrm>
          <a:prstGeom prst="line">
            <a:avLst/>
          </a:prstGeom>
          <a:ln w="19049" cap="flat" cmpd="sng" algn="ctr">
            <a:solidFill>
              <a:srgbClr val="1FBAB4"/>
            </a:solidFill>
            <a:prstDash val="solid"/>
            <a:miter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2036228" name="Picture 1942036227"/>
          <p:cNvPicPr>
            <a:picLocks noChangeAspect="1"/>
          </p:cNvPicPr>
          <p:nvPr/>
        </p:nvPicPr>
        <p:blipFill>
          <a:blip r:embed="rId4"/>
          <a:srcRect r="3516"/>
          <a:stretch/>
        </p:blipFill>
        <p:spPr bwMode="auto">
          <a:xfrm>
            <a:off x="4355677" y="1301939"/>
            <a:ext cx="7837714" cy="5060517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50929B6-A47C-2C83-A9DF-F6148EDC0B71}"/>
              </a:ext>
            </a:extLst>
          </p:cNvPr>
          <p:cNvCxnSpPr>
            <a:cxnSpLocks/>
          </p:cNvCxnSpPr>
          <p:nvPr/>
        </p:nvCxnSpPr>
        <p:spPr bwMode="auto">
          <a:xfrm flipV="1">
            <a:off x="719998" y="5503099"/>
            <a:ext cx="3852000" cy="0"/>
          </a:xfrm>
          <a:prstGeom prst="line">
            <a:avLst/>
          </a:prstGeom>
          <a:ln w="19049" cap="flat" cmpd="sng" algn="ctr">
            <a:solidFill>
              <a:srgbClr val="1FBAB4"/>
            </a:solidFill>
            <a:prstDash val="solid"/>
            <a:miter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213054B-6762-C3EC-975D-3C020E7DA350}"/>
              </a:ext>
            </a:extLst>
          </p:cNvPr>
          <p:cNvSpPr/>
          <p:nvPr/>
        </p:nvSpPr>
        <p:spPr bwMode="auto">
          <a:xfrm>
            <a:off x="719998" y="5471647"/>
            <a:ext cx="4118089" cy="80457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0" marR="0" indent="0" algn="l">
              <a:lnSpc>
                <a:spcPct val="120000"/>
              </a:lnSpc>
              <a:spcBef>
                <a:spcPts val="1984"/>
              </a:spcBef>
              <a:spcAft>
                <a:spcPts val="563"/>
              </a:spcAft>
              <a:defRPr/>
            </a:pPr>
            <a:r>
              <a:rPr lang="en-US" sz="1600" b="1" i="0" u="none" strike="noStrike" cap="all" spc="0" dirty="0">
                <a:solidFill>
                  <a:srgbClr val="C00000"/>
                </a:solidFill>
                <a:latin typeface="Open Sans"/>
                <a:ea typeface="Open Sans"/>
                <a:cs typeface="Open Sans"/>
              </a:rPr>
              <a:t>PDF 和 PDF/A </a:t>
            </a:r>
            <a:r>
              <a:rPr lang="en-US" sz="1600" b="1" i="0" u="none" strike="noStrike" cap="all" spc="0" dirty="0" err="1">
                <a:solidFill>
                  <a:srgbClr val="C00000"/>
                </a:solidFill>
                <a:latin typeface="Open Sans"/>
                <a:ea typeface="Open Sans"/>
                <a:cs typeface="Open Sans"/>
              </a:rPr>
              <a:t>文件</a:t>
            </a:r>
            <a:endParaRPr lang="en-US" sz="1600" b="1" i="0" u="none" strike="noStrike" cap="all" spc="0" dirty="0">
              <a:solidFill>
                <a:srgbClr val="C00000"/>
              </a:solidFill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45500329" name="Picture 545500328"/>
          <p:cNvPicPr>
            <a:picLocks noChangeAspect="1"/>
          </p:cNvPicPr>
          <p:nvPr/>
        </p:nvPicPr>
        <p:blipFill>
          <a:blip r:embed="rId3"/>
          <a:srcRect b="78597"/>
          <a:stretch/>
        </p:blipFill>
        <p:spPr bwMode="auto">
          <a:xfrm>
            <a:off x="0" y="0"/>
            <a:ext cx="12191999" cy="1333498"/>
          </a:xfrm>
          <a:prstGeom prst="rect">
            <a:avLst/>
          </a:prstGeom>
        </p:spPr>
      </p:pic>
      <p:sp>
        <p:nvSpPr>
          <p:cNvPr id="1178639903" name="Rectangle 1178639902"/>
          <p:cNvSpPr/>
          <p:nvPr/>
        </p:nvSpPr>
        <p:spPr bwMode="auto">
          <a:xfrm>
            <a:off x="360000" y="501463"/>
            <a:ext cx="11547474" cy="60386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fr-FR" sz="2800" b="1" i="0" u="none" strike="noStrike" cap="none" spc="-19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与微软 Office 格式高度兼容</a:t>
            </a:r>
            <a:endParaRPr sz="2800" b="1" i="0" u="none" strike="noStrike" cap="none" spc="-22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217619742" name="Rectangle 1217619741"/>
          <p:cNvSpPr/>
          <p:nvPr/>
        </p:nvSpPr>
        <p:spPr bwMode="auto">
          <a:xfrm rot="10799952" flipV="1">
            <a:off x="0" y="1332000"/>
            <a:ext cx="12193200" cy="36000"/>
          </a:xfrm>
          <a:prstGeom prst="rect">
            <a:avLst/>
          </a:prstGeom>
          <a:solidFill>
            <a:srgbClr val="1F476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0687544" name="Rectangle 5"/>
          <p:cNvSpPr/>
          <p:nvPr/>
        </p:nvSpPr>
        <p:spPr bwMode="auto">
          <a:xfrm>
            <a:off x="9770535" y="6081264"/>
            <a:ext cx="1992915" cy="28346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 algn="r">
              <a:defRPr/>
            </a:pPr>
            <a:r>
              <a:rPr lang="en-US" sz="1400" b="0" i="0" u="none" strike="noStrike" cap="none" spc="0">
                <a:solidFill>
                  <a:schemeClr val="bg1">
                    <a:lumMod val="75000"/>
                  </a:schemeClr>
                </a:solidFill>
                <a:latin typeface="Open Sans Semibold"/>
                <a:ea typeface="Open Sans Semibold"/>
                <a:cs typeface="Open Sans Semibold"/>
              </a:rPr>
              <a:t>www.onlyoffice.com</a:t>
            </a:r>
            <a:endParaRPr sz="1400" b="0" i="0" u="none" strike="noStrike" cap="none" spc="0">
              <a:solidFill>
                <a:schemeClr val="bg1">
                  <a:lumMod val="75000"/>
                </a:schemeClr>
              </a:solidFill>
              <a:latin typeface="Open Sans Semibold"/>
              <a:ea typeface="Open Sans Semibold"/>
              <a:cs typeface="Open Sans Semibold"/>
            </a:endParaRPr>
          </a:p>
        </p:txBody>
      </p:sp>
      <p:pic>
        <p:nvPicPr>
          <p:cNvPr id="1551752687" name="Picture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52215" y="2495457"/>
            <a:ext cx="3240000" cy="4114800"/>
          </a:xfrm>
          <a:prstGeom prst="rect">
            <a:avLst/>
          </a:prstGeom>
        </p:spPr>
      </p:pic>
      <p:pic>
        <p:nvPicPr>
          <p:cNvPr id="592305600" name="Picture 6"/>
          <p:cNvPicPr/>
          <p:nvPr/>
        </p:nvPicPr>
        <p:blipFill>
          <a:blip r:embed="rId5"/>
          <a:srcRect l="1075" t="1834"/>
          <a:stretch/>
        </p:blipFill>
        <p:spPr bwMode="auto">
          <a:xfrm>
            <a:off x="4772997" y="4533895"/>
            <a:ext cx="1468011" cy="1809342"/>
          </a:xfrm>
          <a:prstGeom prst="rect">
            <a:avLst/>
          </a:prstGeom>
        </p:spPr>
      </p:pic>
      <p:pic>
        <p:nvPicPr>
          <p:cNvPr id="823390319" name="Picture 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504750" y="4023918"/>
            <a:ext cx="1800000" cy="2462400"/>
          </a:xfrm>
          <a:prstGeom prst="rect">
            <a:avLst/>
          </a:prstGeom>
        </p:spPr>
      </p:pic>
      <p:pic>
        <p:nvPicPr>
          <p:cNvPr id="1632723775" name="Picture 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559783" y="2713932"/>
            <a:ext cx="3240000" cy="3963600"/>
          </a:xfrm>
          <a:prstGeom prst="rect">
            <a:avLst/>
          </a:prstGeom>
        </p:spPr>
      </p:pic>
      <p:sp>
        <p:nvSpPr>
          <p:cNvPr id="1134657976" name="Прямоугольник 5"/>
          <p:cNvSpPr/>
          <p:nvPr/>
        </p:nvSpPr>
        <p:spPr bwMode="auto">
          <a:xfrm>
            <a:off x="690003" y="1738485"/>
            <a:ext cx="2749807" cy="666747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clip" vert="horz" wrap="square" lIns="91440" tIns="45720" rIns="91440" bIns="45720" numCol="1" spcCol="0" rtlCol="0" fromWordArt="0" anchor="ctr" anchorCtr="0" forceAA="0" compatLnSpc="0"/>
          <a:lstStyle/>
          <a:p>
            <a:pPr algn="ctr">
              <a:lnSpc>
                <a:spcPct val="114999"/>
              </a:lnSpc>
              <a:defRPr/>
            </a:pPr>
            <a:r>
              <a:rPr lang="fr-FR" sz="1800" b="1" i="0" u="none" strike="noStrike" cap="none" spc="0">
                <a:solidFill>
                  <a:srgbClr val="052342"/>
                </a:solidFill>
                <a:latin typeface="Open Sans"/>
                <a:ea typeface="Open Sans"/>
                <a:cs typeface="Open Sans"/>
              </a:rPr>
              <a:t>原版</a:t>
            </a:r>
            <a:br>
              <a:rPr lang="fr-FR" sz="1800" b="0" i="0" u="none" strike="noStrike" cap="none" spc="-45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</a:br>
            <a:r>
              <a:rPr lang="fr-FR" sz="1800" b="0" i="0" u="none" strike="noStrike" cap="none" spc="-45">
                <a:solidFill>
                  <a:srgbClr val="444444"/>
                </a:solidFill>
                <a:latin typeface="Open Sans"/>
                <a:cs typeface="Open Sans"/>
              </a:rPr>
              <a:t>用微软 Word 打开</a:t>
            </a:r>
            <a:endParaRPr lang="en-US" sz="1800" b="0" i="0" u="none" strike="noStrike" cap="none" spc="0">
              <a:solidFill>
                <a:srgbClr val="052342"/>
              </a:solidFill>
              <a:latin typeface="Open Sans"/>
              <a:ea typeface="Open Sans"/>
              <a:cs typeface="Open Sans"/>
            </a:endParaRPr>
          </a:p>
        </p:txBody>
      </p:sp>
      <p:cxnSp>
        <p:nvCxnSpPr>
          <p:cNvPr id="1400558631" name="Straight Connector 1400558630"/>
          <p:cNvCxnSpPr>
            <a:cxnSpLocks/>
          </p:cNvCxnSpPr>
          <p:nvPr/>
        </p:nvCxnSpPr>
        <p:spPr bwMode="auto">
          <a:xfrm>
            <a:off x="3718868" y="2590074"/>
            <a:ext cx="5559446" cy="360"/>
          </a:xfrm>
          <a:prstGeom prst="line">
            <a:avLst/>
          </a:prstGeom>
          <a:ln w="19049" cap="flat" cmpd="sng" algn="ctr">
            <a:solidFill>
              <a:srgbClr val="243348"/>
            </a:solidFill>
            <a:prstDash val="dash"/>
            <a:miter/>
            <a:tailEnd type="diamon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8884752" name="Прямоугольник 5"/>
          <p:cNvSpPr/>
          <p:nvPr/>
        </p:nvSpPr>
        <p:spPr bwMode="auto">
          <a:xfrm>
            <a:off x="9038260" y="2071855"/>
            <a:ext cx="2523395" cy="542920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clip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lang="en-US" sz="1800" b="1" i="0" u="none" strike="noStrike" cap="none" spc="0">
                <a:solidFill>
                  <a:srgbClr val="052342"/>
                </a:solidFill>
                <a:latin typeface="Open Sans"/>
                <a:ea typeface="Open Sans"/>
                <a:cs typeface="Open Sans"/>
              </a:rPr>
              <a:t>ONLYOFFICE</a:t>
            </a:r>
          </a:p>
          <a:p>
            <a:pPr algn="ctr">
              <a:defRPr/>
            </a:pPr>
            <a:r>
              <a:rPr lang="fr-FR" sz="1800" b="0" i="0" u="none" strike="noStrike" cap="none" spc="-45">
                <a:solidFill>
                  <a:srgbClr val="444444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r-FR" sz="1800" b="0" i="0" u="none" strike="noStrike" cap="none" spc="-45">
                <a:solidFill>
                  <a:srgbClr val="444444"/>
                </a:solidFill>
                <a:latin typeface="Open Sans"/>
                <a:cs typeface="Open Sans"/>
              </a:rPr>
              <a:t>在线编辑器</a:t>
            </a:r>
            <a:endParaRPr lang="fr-FR" sz="1800" b="0" i="0" u="none" strike="noStrike" cap="none" spc="0">
              <a:solidFill>
                <a:srgbClr val="052342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437765665" name="Freeform: Shape 1437765664"/>
          <p:cNvSpPr/>
          <p:nvPr/>
        </p:nvSpPr>
        <p:spPr bwMode="auto">
          <a:xfrm flipV="1">
            <a:off x="3780320" y="3314691"/>
            <a:ext cx="3482079" cy="676278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0" y="43200"/>
                </a:moveTo>
                <a:lnTo>
                  <a:pt x="43200" y="43200"/>
                </a:lnTo>
                <a:lnTo>
                  <a:pt x="43200" y="0"/>
                </a:lnTo>
                <a:lnTo>
                  <a:pt x="43200" y="0"/>
                </a:lnTo>
                <a:lnTo>
                  <a:pt x="43200" y="0"/>
                </a:lnTo>
                <a:lnTo>
                  <a:pt x="43200" y="0"/>
                </a:lnTo>
                <a:lnTo>
                  <a:pt x="43200" y="0"/>
                </a:lnTo>
              </a:path>
            </a:pathLst>
          </a:custGeom>
          <a:ln w="19049" cap="flat" cmpd="sng" algn="ctr">
            <a:solidFill>
              <a:srgbClr val="243348"/>
            </a:solidFill>
            <a:prstDash val="dash"/>
            <a:miter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29600477" name="Прямоугольник 5"/>
          <p:cNvSpPr/>
          <p:nvPr/>
        </p:nvSpPr>
        <p:spPr bwMode="auto">
          <a:xfrm>
            <a:off x="6087447" y="2926863"/>
            <a:ext cx="1840448" cy="275166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clip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lang="en-US" sz="1800" b="1" i="0" u="none" strike="noStrike" cap="none" spc="0">
                <a:solidFill>
                  <a:srgbClr val="052342"/>
                </a:solidFill>
                <a:latin typeface="Open Sans"/>
                <a:ea typeface="Open Sans"/>
                <a:cs typeface="Open Sans"/>
              </a:rPr>
              <a:t>谷歌文档</a:t>
            </a:r>
          </a:p>
        </p:txBody>
      </p:sp>
      <p:sp>
        <p:nvSpPr>
          <p:cNvPr id="849823397" name="Прямоугольник 5"/>
          <p:cNvSpPr/>
          <p:nvPr/>
        </p:nvSpPr>
        <p:spPr bwMode="auto">
          <a:xfrm>
            <a:off x="3944322" y="3652830"/>
            <a:ext cx="2290266" cy="275166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clip" vert="horz" wrap="square" lIns="91440" tIns="45720" rIns="91440" bIns="45720" numCol="1" spcCol="0" rtlCol="0" fromWordArt="0" anchor="ctr" anchorCtr="0" forceAA="0" compatLnSpc="0"/>
          <a:lstStyle/>
          <a:p>
            <a:pPr algn="ctr">
              <a:defRPr/>
            </a:pPr>
            <a:r>
              <a:rPr lang="en-US" sz="1800" b="1" i="0" u="none" strike="noStrike" cap="none" spc="0">
                <a:solidFill>
                  <a:srgbClr val="052342"/>
                </a:solidFill>
                <a:latin typeface="Open Sans"/>
                <a:ea typeface="Open Sans"/>
                <a:cs typeface="Open Sans"/>
              </a:rPr>
              <a:t>微软 Word</a:t>
            </a:r>
            <a:r>
              <a:rPr lang="en-US" sz="1800" b="0" i="0" u="none" strike="noStrike" cap="none" spc="0">
                <a:solidFill>
                  <a:srgbClr val="052342"/>
                </a:solidFill>
                <a:latin typeface="Open Sans"/>
                <a:ea typeface="Open Sans"/>
                <a:cs typeface="Open Sans"/>
              </a:rPr>
              <a:t> 在线版</a:t>
            </a:r>
          </a:p>
        </p:txBody>
      </p:sp>
      <p:sp>
        <p:nvSpPr>
          <p:cNvPr id="129169695" name="Freeform: Shape 129169694"/>
          <p:cNvSpPr/>
          <p:nvPr/>
        </p:nvSpPr>
        <p:spPr bwMode="auto">
          <a:xfrm flipV="1">
            <a:off x="3718868" y="3990970"/>
            <a:ext cx="1768500" cy="419095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0" y="43200"/>
                </a:moveTo>
                <a:lnTo>
                  <a:pt x="43200" y="43200"/>
                </a:lnTo>
                <a:lnTo>
                  <a:pt x="43200" y="0"/>
                </a:lnTo>
                <a:lnTo>
                  <a:pt x="43200" y="0"/>
                </a:lnTo>
                <a:lnTo>
                  <a:pt x="43200" y="0"/>
                </a:lnTo>
                <a:lnTo>
                  <a:pt x="43200" y="0"/>
                </a:lnTo>
                <a:lnTo>
                  <a:pt x="43200" y="0"/>
                </a:lnTo>
              </a:path>
            </a:pathLst>
          </a:custGeom>
          <a:ln w="19049" cap="flat" cmpd="sng" algn="ctr">
            <a:solidFill>
              <a:srgbClr val="243348"/>
            </a:solidFill>
            <a:prstDash val="dash"/>
            <a:miter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55733024" name="Picture 95573302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6588" y="1322604"/>
            <a:ext cx="5035497" cy="5095881"/>
          </a:xfrm>
          <a:prstGeom prst="rect">
            <a:avLst/>
          </a:prstGeom>
        </p:spPr>
      </p:pic>
      <p:sp>
        <p:nvSpPr>
          <p:cNvPr id="931986309" name="Rectangle 931986308"/>
          <p:cNvSpPr/>
          <p:nvPr/>
        </p:nvSpPr>
        <p:spPr bwMode="auto">
          <a:xfrm>
            <a:off x="360000" y="546657"/>
            <a:ext cx="11552515" cy="51851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极致安全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Open Sans"/>
            </a:endParaRPr>
          </a:p>
        </p:txBody>
      </p:sp>
      <p:sp>
        <p:nvSpPr>
          <p:cNvPr id="748192829" name="Rectangle 748192828"/>
          <p:cNvSpPr/>
          <p:nvPr/>
        </p:nvSpPr>
        <p:spPr bwMode="auto">
          <a:xfrm>
            <a:off x="720000" y="1556792"/>
            <a:ext cx="4196199" cy="449120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61850" marR="0" lvl="0" indent="-2618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66"/>
              </a:spcAft>
              <a:buClr>
                <a:srgbClr val="06706C"/>
              </a:buClr>
              <a:buSzTx/>
              <a:buFont typeface="Wingdings"/>
              <a:buChar char="w"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243348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自托管解决方案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43348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261850" marR="0" lvl="0" indent="-2618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66"/>
              </a:spcAft>
              <a:buClr>
                <a:srgbClr val="06706C"/>
              </a:buClr>
              <a:buSzTx/>
              <a:buFont typeface="Wingdings"/>
              <a:buChar char="w"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243348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文档访问控制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43348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：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243348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719050" marR="0" lvl="1" indent="-2618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83"/>
              </a:spcAft>
              <a:buClr>
                <a:srgbClr val="1FBAB4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243348"/>
                </a:solidFill>
                <a:effectLst/>
                <a:uLnTx/>
                <a:uFillTx/>
                <a:latin typeface="Open Sans"/>
                <a:cs typeface="Open Sans"/>
              </a:rPr>
              <a:t>密码保护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243348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719050" marR="0" lvl="1" indent="-2618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83"/>
              </a:spcAft>
              <a:buClr>
                <a:srgbClr val="1FBAB4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243348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数字签名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243348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719050" marR="0" lvl="1" indent="-2618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83"/>
              </a:spcAft>
              <a:buClr>
                <a:srgbClr val="1FBAB4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-45" normalizeH="0" baseline="0" noProof="0" dirty="0">
                <a:ln>
                  <a:noFill/>
                </a:ln>
                <a:solidFill>
                  <a:srgbClr val="243348"/>
                </a:solidFill>
                <a:effectLst/>
                <a:uLnTx/>
                <a:uFillTx/>
                <a:latin typeface="Open Sans"/>
                <a:cs typeface="Open Sans"/>
              </a:rPr>
              <a:t>JWT </a:t>
            </a:r>
            <a:r>
              <a:rPr kumimoji="0" lang="en-US" sz="1600" b="0" i="0" u="none" strike="noStrike" kern="0" cap="none" spc="-45" normalizeH="0" baseline="0" noProof="0" dirty="0" err="1">
                <a:ln>
                  <a:noFill/>
                </a:ln>
                <a:solidFill>
                  <a:srgbClr val="243348"/>
                </a:solidFill>
                <a:effectLst/>
                <a:uLnTx/>
                <a:uFillTx/>
                <a:latin typeface="Open Sans"/>
                <a:cs typeface="Open Sans"/>
              </a:rPr>
              <a:t>保护</a:t>
            </a:r>
            <a:endParaRPr kumimoji="0" lang="en-US" sz="1600" b="0" i="0" u="none" strike="noStrike" kern="0" cap="none" spc="-45" normalizeH="0" baseline="0" noProof="0" dirty="0">
              <a:ln>
                <a:noFill/>
              </a:ln>
              <a:solidFill>
                <a:srgbClr val="243348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719050" marR="0" lvl="1" indent="-2618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83"/>
              </a:spcAft>
              <a:buClr>
                <a:srgbClr val="1FBAB4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-45" normalizeH="0" baseline="0" noProof="0" dirty="0" err="1">
                <a:ln>
                  <a:noFill/>
                </a:ln>
                <a:solidFill>
                  <a:srgbClr val="243348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灵活的权限</a:t>
            </a:r>
            <a:endParaRPr kumimoji="0" lang="en-US" sz="1600" b="0" i="0" u="none" strike="noStrike" kern="0" cap="none" spc="-45" normalizeH="0" baseline="0" noProof="0" dirty="0">
              <a:ln>
                <a:noFill/>
              </a:ln>
              <a:solidFill>
                <a:srgbClr val="243348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719050" marR="0" lvl="1" indent="-2618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83"/>
              </a:spcAft>
              <a:buClr>
                <a:srgbClr val="1FBAB4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243348"/>
                </a:solidFill>
                <a:effectLst/>
                <a:uLnTx/>
                <a:uFillTx/>
                <a:latin typeface="Open Sans"/>
                <a:cs typeface="Open Sans"/>
              </a:rPr>
              <a:t>水印</a:t>
            </a:r>
            <a:endParaRPr kumimoji="0" lang="en-US" sz="1600" b="0" i="0" u="none" strike="noStrike" kern="0" cap="none" spc="-45" normalizeH="0" baseline="0" noProof="0" dirty="0">
              <a:ln>
                <a:noFill/>
              </a:ln>
              <a:solidFill>
                <a:srgbClr val="243348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719050" marR="0" lvl="1" indent="-2618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83"/>
              </a:spcAft>
              <a:buClr>
                <a:srgbClr val="1FBAB4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243348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限制复制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43348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/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243348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下载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43348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/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243348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打印</a:t>
            </a:r>
            <a:endParaRPr kumimoji="0" lang="en-US" sz="1600" b="0" i="0" u="none" strike="noStrike" kern="0" cap="none" spc="-18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261850" marR="0" lvl="0" indent="-2618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66"/>
              </a:spcAft>
              <a:buClr>
                <a:srgbClr val="06706C"/>
              </a:buClr>
              <a:buSzTx/>
              <a:buFont typeface="Wingdings"/>
              <a:buChar char="w"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243348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加密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43348"/>
                </a:solidFill>
                <a:effectLst/>
                <a:uLnTx/>
                <a:uFillTx/>
                <a:latin typeface="Open Sans"/>
                <a:cs typeface="Open Sans"/>
              </a:rPr>
              <a:t>：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43348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719050" marR="0" lvl="1" indent="-2618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83"/>
              </a:spcAft>
              <a:buClr>
                <a:srgbClr val="1FBAB4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243348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传输中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43348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HTTPS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243348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数据加密</a:t>
            </a:r>
            <a:endParaRPr kumimoji="0" lang="en-US" sz="1600" b="0" i="0" u="none" strike="noStrike" kern="0" cap="none" spc="-18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719050" marR="0" lvl="1" indent="-2618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83"/>
              </a:spcAft>
              <a:buClr>
                <a:srgbClr val="1FBAB4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243348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端到端文档加密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43348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endParaRPr kumimoji="0" lang="en-US" sz="1600" b="0" i="0" u="none" strike="noStrike" kern="0" cap="none" spc="-45" normalizeH="0" baseline="0" noProof="0" dirty="0">
              <a:ln>
                <a:noFill/>
              </a:ln>
              <a:solidFill>
                <a:srgbClr val="243348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0" marR="0" lvl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66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773159603" name="Picture 177315960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762499" y="1620000"/>
            <a:ext cx="7382284" cy="479848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7325477" name="Rectangle 487325476"/>
          <p:cNvSpPr/>
          <p:nvPr/>
        </p:nvSpPr>
        <p:spPr bwMode="auto">
          <a:xfrm>
            <a:off x="360000" y="550434"/>
            <a:ext cx="11560075" cy="51851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cs typeface="Open Sans"/>
              </a:rPr>
              <a:t>如何使用 </a:t>
            </a:r>
            <a:r>
              <a:rPr lang="en-US" sz="2800" b="1" i="0" u="none" strike="noStrike" cap="none" spc="0">
                <a:solidFill>
                  <a:schemeClr val="bg1"/>
                </a:solidFill>
                <a:latin typeface="Open Sans"/>
                <a:cs typeface="Open Sans"/>
              </a:rPr>
              <a:t>ONLYOFFICE 文档</a:t>
            </a:r>
            <a:endParaRPr sz="2800" b="1" i="0" u="none" strike="noStrike" cap="none" spc="-83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1088478343" name="Group 1088478342"/>
          <p:cNvGrpSpPr/>
          <p:nvPr/>
        </p:nvGrpSpPr>
        <p:grpSpPr bwMode="auto">
          <a:xfrm>
            <a:off x="581930" y="1505982"/>
            <a:ext cx="11028122" cy="3561022"/>
            <a:chOff x="0" y="0"/>
            <a:chExt cx="11028122" cy="3561022"/>
          </a:xfrm>
        </p:grpSpPr>
        <p:grpSp>
          <p:nvGrpSpPr>
            <p:cNvPr id="87469575" name="Group 87469574"/>
            <p:cNvGrpSpPr/>
            <p:nvPr/>
          </p:nvGrpSpPr>
          <p:grpSpPr bwMode="auto">
            <a:xfrm>
              <a:off x="0" y="0"/>
              <a:ext cx="3625381" cy="3561022"/>
              <a:chOff x="0" y="0"/>
              <a:chExt cx="3625381" cy="3561022"/>
            </a:xfrm>
          </p:grpSpPr>
          <p:pic>
            <p:nvPicPr>
              <p:cNvPr id="326766575" name="Picture 326766574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0" y="0"/>
                <a:ext cx="3625382" cy="3561023"/>
              </a:xfrm>
              <a:prstGeom prst="rect">
                <a:avLst/>
              </a:prstGeom>
            </p:spPr>
          </p:pic>
          <p:sp>
            <p:nvSpPr>
              <p:cNvPr id="1491571291" name="Rectangle 1491571290"/>
              <p:cNvSpPr/>
              <p:nvPr/>
            </p:nvSpPr>
            <p:spPr bwMode="auto">
              <a:xfrm>
                <a:off x="264879" y="272758"/>
                <a:ext cx="3095622" cy="2364624"/>
              </a:xfrm>
              <a:prstGeom prst="rect">
                <a:avLst/>
              </a:prstGeom>
              <a:noFill/>
            </p:spPr>
            <p:txBody>
              <a:bodyPr vertOverflow="overflow" horzOverflow="clip" vert="horz" wrap="square" lIns="91440" tIns="45720" rIns="91440" bIns="45720" numCol="1" spcCol="0" rtlCol="0" fromWordArt="0" anchor="t" anchorCtr="0" forceAA="0" compatLnSpc="0">
                <a:noAutofit/>
              </a:bodyPr>
              <a:lstStyle/>
              <a:p>
                <a:pPr algn="ctr">
                  <a:spcAft>
                    <a:spcPts val="1982"/>
                  </a:spcAft>
                  <a:defRPr/>
                </a:pPr>
                <a:r>
                  <a:rPr lang="en-US" b="1" i="0" u="none" strike="noStrike" cap="none" spc="0" dirty="0" err="1">
                    <a:solidFill>
                      <a:srgbClr val="333333"/>
                    </a:solidFill>
                    <a:latin typeface="Open Sans"/>
                    <a:cs typeface="Open Sans"/>
                  </a:rPr>
                  <a:t>在自己的服务器上</a:t>
                </a:r>
                <a:endParaRPr sz="2000" b="1" spc="0" dirty="0">
                  <a:solidFill>
                    <a:srgbClr val="333333"/>
                  </a:solidFill>
                  <a:latin typeface="Open Sans"/>
                  <a:ea typeface="Open Sans"/>
                  <a:cs typeface="Open Sans"/>
                </a:endParaRPr>
              </a:p>
              <a:p>
                <a:pPr marL="283878" marR="0" indent="-283878" algn="l" defTabSz="914400">
                  <a:lnSpc>
                    <a:spcPct val="114999"/>
                  </a:lnSpc>
                  <a:spcBef>
                    <a:spcPts val="0"/>
                  </a:spcBef>
                  <a:spcAft>
                    <a:spcPts val="985"/>
                  </a:spcAft>
                  <a:buClr>
                    <a:srgbClr val="1FBAB4"/>
                  </a:buClr>
                  <a:buFont typeface="Arial"/>
                  <a:buChar char="•"/>
                  <a:defRPr/>
                </a:pPr>
                <a:r>
                  <a:rPr lang="en-US" sz="1600" b="0" i="0" u="none" strike="noStrike" cap="none" spc="0" dirty="0">
                    <a:solidFill>
                      <a:srgbClr val="333333"/>
                    </a:solidFill>
                    <a:latin typeface="Open Sans"/>
                    <a:cs typeface="Open Sans"/>
                  </a:rPr>
                  <a:t>EXE, DEB, RPM </a:t>
                </a:r>
                <a:r>
                  <a:rPr lang="en-US" sz="1600" b="0" i="0" u="none" strike="noStrike" cap="none" spc="0" dirty="0" err="1">
                    <a:solidFill>
                      <a:srgbClr val="333333"/>
                    </a:solidFill>
                    <a:latin typeface="Open Sans"/>
                    <a:ea typeface="Open Sans"/>
                    <a:cs typeface="Open Sans"/>
                  </a:rPr>
                  <a:t>软件包</a:t>
                </a:r>
                <a:endParaRPr sz="1600" b="0" i="0" u="none" strike="noStrike" cap="none" spc="0" dirty="0">
                  <a:solidFill>
                    <a:srgbClr val="333333"/>
                  </a:solidFill>
                  <a:latin typeface="Open Sans"/>
                  <a:ea typeface="Open Sans"/>
                  <a:cs typeface="Open Sans"/>
                </a:endParaRPr>
              </a:p>
              <a:p>
                <a:pPr marL="283878" marR="0" indent="-283878" algn="l" defTabSz="914400">
                  <a:lnSpc>
                    <a:spcPct val="114999"/>
                  </a:lnSpc>
                  <a:spcBef>
                    <a:spcPts val="0"/>
                  </a:spcBef>
                  <a:spcAft>
                    <a:spcPts val="985"/>
                  </a:spcAft>
                  <a:buClr>
                    <a:srgbClr val="1FBAB4"/>
                  </a:buClr>
                  <a:buFont typeface="Arial"/>
                  <a:buChar char="•"/>
                  <a:defRPr/>
                </a:pPr>
                <a:r>
                  <a:rPr lang="en-US" sz="1600" b="0" i="0" u="none" strike="noStrike" cap="none" spc="0" dirty="0">
                    <a:solidFill>
                      <a:srgbClr val="333333"/>
                    </a:solidFill>
                    <a:latin typeface="Open Sans"/>
                    <a:ea typeface="Open Sans"/>
                    <a:cs typeface="Open Sans"/>
                  </a:rPr>
                  <a:t>Docker </a:t>
                </a:r>
                <a:r>
                  <a:rPr lang="en-US" sz="1600" b="0" i="0" u="none" strike="noStrike" cap="none" spc="0" dirty="0" err="1">
                    <a:solidFill>
                      <a:srgbClr val="333333"/>
                    </a:solidFill>
                    <a:latin typeface="Open Sans"/>
                    <a:ea typeface="Open Sans"/>
                    <a:cs typeface="Open Sans"/>
                  </a:rPr>
                  <a:t>图像</a:t>
                </a:r>
                <a:endParaRPr sz="1600" b="0" i="0" u="none" strike="noStrike" cap="none" spc="0" dirty="0">
                  <a:solidFill>
                    <a:srgbClr val="333333"/>
                  </a:solidFill>
                  <a:latin typeface="Open Sans"/>
                  <a:ea typeface="Open Sans"/>
                  <a:cs typeface="Open Sans"/>
                </a:endParaRPr>
              </a:p>
              <a:p>
                <a:pPr marL="283878" marR="0" indent="-283878" algn="l" defTabSz="914400">
                  <a:lnSpc>
                    <a:spcPct val="114999"/>
                  </a:lnSpc>
                  <a:spcBef>
                    <a:spcPts val="0"/>
                  </a:spcBef>
                  <a:spcAft>
                    <a:spcPts val="985"/>
                  </a:spcAft>
                  <a:buClr>
                    <a:srgbClr val="1FBAB4"/>
                  </a:buClr>
                  <a:buFont typeface="Arial"/>
                  <a:buChar char="•"/>
                  <a:defRPr/>
                </a:pPr>
                <a:r>
                  <a:rPr lang="en-US" sz="1600" b="0" i="0" u="none" strike="noStrike" cap="none" spc="0" dirty="0">
                    <a:solidFill>
                      <a:srgbClr val="333333"/>
                    </a:solidFill>
                    <a:latin typeface="Open Sans"/>
                    <a:cs typeface="Open Sans"/>
                  </a:rPr>
                  <a:t>Snap 包</a:t>
                </a:r>
                <a:endParaRPr sz="1600" b="0" i="0" u="none" strike="noStrike" cap="none" spc="0" dirty="0">
                  <a:solidFill>
                    <a:srgbClr val="333333"/>
                  </a:solidFill>
                  <a:latin typeface="Open Sans"/>
                  <a:ea typeface="Open Sans"/>
                  <a:cs typeface="Open Sans"/>
                </a:endParaRPr>
              </a:p>
              <a:p>
                <a:pPr marL="283878" marR="0" indent="-283878" algn="l" defTabSz="914400">
                  <a:lnSpc>
                    <a:spcPct val="114999"/>
                  </a:lnSpc>
                  <a:spcBef>
                    <a:spcPts val="0"/>
                  </a:spcBef>
                  <a:spcAft>
                    <a:spcPts val="985"/>
                  </a:spcAft>
                  <a:buClr>
                    <a:srgbClr val="1FBAB4"/>
                  </a:buClr>
                  <a:buFont typeface="Arial"/>
                  <a:buChar char="•"/>
                  <a:defRPr/>
                </a:pPr>
                <a:r>
                  <a:rPr lang="en-US" sz="1600" b="0" i="0" u="none" strike="noStrike" cap="none" spc="0" dirty="0" err="1">
                    <a:solidFill>
                      <a:srgbClr val="333333"/>
                    </a:solidFill>
                    <a:latin typeface="Open Sans"/>
                    <a:ea typeface="Open Sans"/>
                    <a:cs typeface="Open Sans"/>
                  </a:rPr>
                  <a:t>虚拟设备</a:t>
                </a:r>
                <a:endParaRPr sz="1600" strike="noStrike" cap="none" spc="0" dirty="0">
                  <a:solidFill>
                    <a:srgbClr val="333333"/>
                  </a:solidFill>
                  <a:latin typeface="Open Sans Semibold"/>
                  <a:ea typeface="Open Sans Semibold"/>
                  <a:cs typeface="Open Sans Semibold"/>
                </a:endParaRPr>
              </a:p>
            </p:txBody>
          </p:sp>
        </p:grpSp>
        <p:grpSp>
          <p:nvGrpSpPr>
            <p:cNvPr id="1310886875" name="Group 1310886874"/>
            <p:cNvGrpSpPr/>
            <p:nvPr/>
          </p:nvGrpSpPr>
          <p:grpSpPr bwMode="auto">
            <a:xfrm>
              <a:off x="3701367" y="0"/>
              <a:ext cx="3625381" cy="3561022"/>
              <a:chOff x="0" y="0"/>
              <a:chExt cx="3625381" cy="3561022"/>
            </a:xfrm>
          </p:grpSpPr>
          <p:pic>
            <p:nvPicPr>
              <p:cNvPr id="1658984264" name="Picture 1658984263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0" y="0"/>
                <a:ext cx="3625382" cy="3561023"/>
              </a:xfrm>
              <a:prstGeom prst="rect">
                <a:avLst/>
              </a:prstGeom>
            </p:spPr>
          </p:pic>
          <p:sp>
            <p:nvSpPr>
              <p:cNvPr id="240436096" name="Rectangle 240436095"/>
              <p:cNvSpPr/>
              <p:nvPr/>
            </p:nvSpPr>
            <p:spPr bwMode="auto">
              <a:xfrm>
                <a:off x="177563" y="240239"/>
                <a:ext cx="3270249" cy="3015497"/>
              </a:xfrm>
              <a:prstGeom prst="rect">
                <a:avLst/>
              </a:prstGeom>
              <a:noFill/>
            </p:spPr>
            <p:txBody>
              <a:bodyPr vertOverflow="overflow" horzOverflow="clip" vert="horz" wrap="square" lIns="91440" tIns="45720" rIns="91440" bIns="45720" numCol="1" spcCol="0" rtlCol="0" fromWordArt="0" anchor="t" anchorCtr="0" forceAA="0" compatLnSpc="0">
                <a:noAutofit/>
              </a:bodyPr>
              <a:lstStyle/>
              <a:p>
                <a:pPr algn="ctr" defTabSz="914400">
                  <a:lnSpc>
                    <a:spcPct val="114999"/>
                  </a:lnSpc>
                  <a:spcBef>
                    <a:spcPts val="0"/>
                  </a:spcBef>
                  <a:spcAft>
                    <a:spcPts val="985"/>
                  </a:spcAft>
                  <a:defRPr/>
                </a:pPr>
                <a:r>
                  <a:rPr lang="en-US" b="1" i="0" u="none" strike="noStrike" cap="none" spc="0" dirty="0" err="1">
                    <a:solidFill>
                      <a:srgbClr val="333333"/>
                    </a:solidFill>
                    <a:latin typeface="Open Sans"/>
                    <a:cs typeface="Open Sans"/>
                  </a:rPr>
                  <a:t>在合适的</a:t>
                </a:r>
                <a:r>
                  <a:rPr lang="en-US" b="1" i="0" u="none" strike="noStrike" cap="none" spc="0" dirty="0" err="1">
                    <a:solidFill>
                      <a:srgbClr val="333333"/>
                    </a:solidFill>
                    <a:latin typeface="Open Sans"/>
                    <a:ea typeface="Open Sans"/>
                    <a:cs typeface="Open Sans"/>
                  </a:rPr>
                  <a:t>数据存储器</a:t>
                </a:r>
                <a:endParaRPr lang="en-US" b="1" i="0" u="none" strike="noStrike" cap="none" spc="0" dirty="0">
                  <a:solidFill>
                    <a:srgbClr val="333333"/>
                  </a:solidFill>
                  <a:latin typeface="Open Sans"/>
                  <a:cs typeface="Open Sans"/>
                </a:endParaRPr>
              </a:p>
              <a:p>
                <a:pPr marL="283878" marR="0" indent="-283878" algn="l" defTabSz="914400">
                  <a:lnSpc>
                    <a:spcPct val="114999"/>
                  </a:lnSpc>
                  <a:spcBef>
                    <a:spcPts val="0"/>
                  </a:spcBef>
                  <a:spcAft>
                    <a:spcPts val="985"/>
                  </a:spcAft>
                  <a:buClr>
                    <a:srgbClr val="1FBAB4"/>
                  </a:buClr>
                  <a:buFont typeface="Arial"/>
                  <a:buChar char="•"/>
                  <a:defRPr/>
                </a:pPr>
                <a:r>
                  <a:rPr lang="en-US" sz="1600" b="0" i="0" u="none" strike="noStrike" cap="none" spc="0" dirty="0" err="1">
                    <a:solidFill>
                      <a:srgbClr val="333333"/>
                    </a:solidFill>
                    <a:latin typeface="Open Sans"/>
                    <a:ea typeface="Open Sans"/>
                    <a:cs typeface="Open Sans"/>
                  </a:rPr>
                  <a:t>数字海洋、Vultr、Linode</a:t>
                </a:r>
                <a:r>
                  <a:rPr lang="en-US" sz="1600" b="0" i="0" u="none" strike="noStrike" cap="none" spc="0" dirty="0">
                    <a:solidFill>
                      <a:srgbClr val="333333"/>
                    </a:solidFill>
                    <a:latin typeface="Open Sans"/>
                    <a:ea typeface="Open Sans"/>
                    <a:cs typeface="Open Sans"/>
                  </a:rPr>
                  <a:t> </a:t>
                </a:r>
                <a:r>
                  <a:rPr lang="en-US" sz="1600" b="0" i="0" u="none" strike="noStrike" cap="none" spc="0" dirty="0" err="1">
                    <a:solidFill>
                      <a:srgbClr val="333333"/>
                    </a:solidFill>
                    <a:latin typeface="Open Sans"/>
                    <a:ea typeface="Open Sans"/>
                    <a:cs typeface="Open Sans"/>
                  </a:rPr>
                  <a:t>一键式应用程序</a:t>
                </a:r>
                <a:endParaRPr sz="1600" b="0" i="0" u="none" strike="noStrike" cap="none" spc="0" dirty="0">
                  <a:solidFill>
                    <a:srgbClr val="333333"/>
                  </a:solidFill>
                  <a:latin typeface="Open Sans"/>
                  <a:ea typeface="Open Sans"/>
                  <a:cs typeface="Open Sans"/>
                </a:endParaRPr>
              </a:p>
              <a:p>
                <a:pPr marL="283878" marR="0" indent="-283878" algn="l" defTabSz="914400">
                  <a:lnSpc>
                    <a:spcPct val="114999"/>
                  </a:lnSpc>
                  <a:spcBef>
                    <a:spcPts val="0"/>
                  </a:spcBef>
                  <a:spcAft>
                    <a:spcPts val="985"/>
                  </a:spcAft>
                  <a:buClr>
                    <a:srgbClr val="1FBAB4"/>
                  </a:buClr>
                  <a:buFont typeface="Arial"/>
                  <a:buChar char="•"/>
                  <a:defRPr/>
                </a:pPr>
                <a:r>
                  <a:rPr lang="en-US" sz="1600" b="0" i="0" u="none" strike="noStrike" cap="none" spc="0" dirty="0" err="1">
                    <a:solidFill>
                      <a:srgbClr val="333333"/>
                    </a:solidFill>
                    <a:latin typeface="Open Sans"/>
                    <a:ea typeface="Open Sans"/>
                    <a:cs typeface="Open Sans"/>
                  </a:rPr>
                  <a:t>AMI、阿里巴巴云图像</a:t>
                </a:r>
                <a:endParaRPr sz="1600" b="0" i="0" u="none" strike="noStrike" cap="none" spc="0" dirty="0">
                  <a:solidFill>
                    <a:srgbClr val="333333"/>
                  </a:solidFill>
                  <a:latin typeface="Open Sans"/>
                  <a:ea typeface="Open Sans"/>
                  <a:cs typeface="Open Sans"/>
                </a:endParaRPr>
              </a:p>
              <a:p>
                <a:pPr marL="283878" marR="0" indent="-283878" algn="l" defTabSz="914400">
                  <a:lnSpc>
                    <a:spcPct val="114999"/>
                  </a:lnSpc>
                  <a:spcBef>
                    <a:spcPts val="0"/>
                  </a:spcBef>
                  <a:spcAft>
                    <a:spcPts val="985"/>
                  </a:spcAft>
                  <a:buClr>
                    <a:srgbClr val="1FBAB4"/>
                  </a:buClr>
                  <a:buFont typeface="Arial"/>
                  <a:buChar char="•"/>
                  <a:defRPr/>
                </a:pPr>
                <a:r>
                  <a:rPr lang="en-US" sz="1600" b="0" i="0" u="none" strike="noStrike" cap="none" spc="0" dirty="0">
                    <a:solidFill>
                      <a:srgbClr val="333333"/>
                    </a:solidFill>
                    <a:latin typeface="Open Sans"/>
                    <a:ea typeface="Open Sans"/>
                    <a:cs typeface="Open Sans"/>
                  </a:rPr>
                  <a:t>Kubernetes 等</a:t>
                </a:r>
                <a:endParaRPr sz="1400" b="0" i="0" u="none" strike="noStrike" cap="none" spc="0" dirty="0">
                  <a:solidFill>
                    <a:srgbClr val="333333"/>
                  </a:solidFill>
                  <a:latin typeface="Open Sans"/>
                  <a:ea typeface="Open Sans"/>
                  <a:cs typeface="Open Sans"/>
                </a:endParaRPr>
              </a:p>
              <a:p>
                <a:pPr algn="ctr">
                  <a:spcAft>
                    <a:spcPts val="848"/>
                  </a:spcAft>
                  <a:defRPr/>
                </a:pPr>
                <a:endParaRPr b="1" i="0" u="none" strike="noStrike" cap="none" spc="0" dirty="0">
                  <a:solidFill>
                    <a:srgbClr val="333333"/>
                  </a:solidFill>
                  <a:latin typeface="Open Sans"/>
                  <a:ea typeface="Open Sans"/>
                  <a:cs typeface="Open Sans"/>
                </a:endParaRPr>
              </a:p>
            </p:txBody>
          </p:sp>
        </p:grpSp>
        <p:grpSp>
          <p:nvGrpSpPr>
            <p:cNvPr id="1752278174" name="Group 1752278173"/>
            <p:cNvGrpSpPr/>
            <p:nvPr/>
          </p:nvGrpSpPr>
          <p:grpSpPr bwMode="auto">
            <a:xfrm>
              <a:off x="7402740" y="0"/>
              <a:ext cx="3625381" cy="3561022"/>
              <a:chOff x="0" y="0"/>
              <a:chExt cx="3625381" cy="3561022"/>
            </a:xfrm>
          </p:grpSpPr>
          <p:pic>
            <p:nvPicPr>
              <p:cNvPr id="458462105" name="Picture 458462104"/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0" y="0"/>
                <a:ext cx="3625382" cy="3561023"/>
              </a:xfrm>
              <a:prstGeom prst="rect">
                <a:avLst/>
              </a:prstGeom>
            </p:spPr>
          </p:pic>
          <p:sp>
            <p:nvSpPr>
              <p:cNvPr id="1677313883" name="Rectangle 1677313882"/>
              <p:cNvSpPr/>
              <p:nvPr/>
            </p:nvSpPr>
            <p:spPr bwMode="auto">
              <a:xfrm>
                <a:off x="177566" y="240239"/>
                <a:ext cx="3270249" cy="3132972"/>
              </a:xfrm>
              <a:prstGeom prst="rect">
                <a:avLst/>
              </a:prstGeom>
              <a:noFill/>
            </p:spPr>
            <p:txBody>
              <a:bodyPr vertOverflow="overflow" horzOverflow="clip" vert="horz" wrap="square" lIns="91440" tIns="45720" rIns="91440" bIns="45720" numCol="1" spcCol="0" rtlCol="0" fromWordArt="0" anchor="t" anchorCtr="0" forceAA="0" compatLnSpc="0">
                <a:noAutofit/>
              </a:bodyPr>
              <a:lstStyle/>
              <a:p>
                <a:pPr algn="ctr" defTabSz="914400">
                  <a:lnSpc>
                    <a:spcPct val="114999"/>
                  </a:lnSpc>
                  <a:spcBef>
                    <a:spcPts val="0"/>
                  </a:spcBef>
                  <a:spcAft>
                    <a:spcPts val="991"/>
                  </a:spcAft>
                  <a:defRPr/>
                </a:pPr>
                <a:r>
                  <a:rPr lang="en-US" b="1" i="0" u="none" strike="noStrike" cap="none" spc="0" dirty="0" err="1">
                    <a:solidFill>
                      <a:srgbClr val="333333"/>
                    </a:solidFill>
                    <a:latin typeface="Open Sans"/>
                    <a:cs typeface="Open Sans"/>
                  </a:rPr>
                  <a:t>在云端</a:t>
                </a:r>
                <a:endParaRPr lang="en-US" b="1" i="0" u="none" strike="noStrike" cap="none" spc="0" dirty="0">
                  <a:solidFill>
                    <a:srgbClr val="333333"/>
                  </a:solidFill>
                  <a:latin typeface="Open Sans"/>
                  <a:cs typeface="Open Sans"/>
                </a:endParaRPr>
              </a:p>
              <a:p>
                <a:pPr marL="283878" marR="0" indent="-283878" algn="l" defTabSz="914400">
                  <a:lnSpc>
                    <a:spcPct val="114999"/>
                  </a:lnSpc>
                  <a:spcBef>
                    <a:spcPts val="0"/>
                  </a:spcBef>
                  <a:spcAft>
                    <a:spcPts val="985"/>
                  </a:spcAft>
                  <a:buClr>
                    <a:srgbClr val="1FBAB4"/>
                  </a:buClr>
                  <a:buFont typeface="Arial"/>
                  <a:buChar char="•"/>
                  <a:defRPr/>
                </a:pPr>
                <a:r>
                  <a:rPr lang="en-US" sz="1600" b="0" i="0" u="none" strike="noStrike" cap="none" spc="0" dirty="0">
                    <a:solidFill>
                      <a:srgbClr val="333333"/>
                    </a:solidFill>
                    <a:latin typeface="Open Sans"/>
                    <a:ea typeface="Open Sans"/>
                    <a:cs typeface="Open Sans"/>
                  </a:rPr>
                  <a:t>ONLYOFFICE </a:t>
                </a:r>
                <a:r>
                  <a:rPr lang="en-US" sz="1600" b="0" i="0" u="none" strike="noStrike" cap="none" spc="0" dirty="0" err="1">
                    <a:solidFill>
                      <a:srgbClr val="333333"/>
                    </a:solidFill>
                    <a:latin typeface="Open Sans"/>
                    <a:ea typeface="Open Sans"/>
                    <a:cs typeface="Open Sans"/>
                  </a:rPr>
                  <a:t>文档作为亚马逊网络服务（AWS）的一项服务</a:t>
                </a:r>
                <a:endParaRPr sz="1600" b="0" i="0" u="none" strike="noStrike" cap="none" spc="0" dirty="0">
                  <a:solidFill>
                    <a:srgbClr val="333333"/>
                  </a:solidFill>
                  <a:latin typeface="Open Sans"/>
                  <a:cs typeface="Open Sans"/>
                </a:endParaRPr>
              </a:p>
              <a:p>
                <a:pPr marL="283878" marR="0" indent="-283878" algn="l" defTabSz="914400">
                  <a:lnSpc>
                    <a:spcPct val="114999"/>
                  </a:lnSpc>
                  <a:spcBef>
                    <a:spcPts val="0"/>
                  </a:spcBef>
                  <a:spcAft>
                    <a:spcPts val="985"/>
                  </a:spcAft>
                  <a:buClr>
                    <a:srgbClr val="1FBAB4"/>
                  </a:buClr>
                  <a:buFont typeface="Arial"/>
                  <a:buChar char="•"/>
                  <a:defRPr/>
                </a:pPr>
                <a:r>
                  <a:rPr lang="en-US" sz="1600" b="0" i="0" u="none" strike="noStrike" cap="none" spc="0" dirty="0" err="1">
                    <a:solidFill>
                      <a:srgbClr val="333333"/>
                    </a:solidFill>
                    <a:latin typeface="Open Sans"/>
                    <a:ea typeface="Open Sans"/>
                    <a:cs typeface="Open Sans"/>
                  </a:rPr>
                  <a:t>托管在受信任的公共服务器或专用服务器上</a:t>
                </a:r>
                <a:endParaRPr sz="1600" b="0" i="0" u="none" strike="noStrike" cap="none" spc="0" dirty="0">
                  <a:solidFill>
                    <a:srgbClr val="333333"/>
                  </a:solidFill>
                  <a:latin typeface="Open Sans"/>
                  <a:cs typeface="Open Sans"/>
                </a:endParaRPr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41092681" name="Picture 1341092680"/>
          <p:cNvPicPr>
            <a:picLocks noChangeAspect="1"/>
          </p:cNvPicPr>
          <p:nvPr/>
        </p:nvPicPr>
        <p:blipFill>
          <a:blip r:embed="rId2"/>
          <a:srcRect l="4764"/>
          <a:stretch/>
        </p:blipFill>
        <p:spPr bwMode="auto">
          <a:xfrm>
            <a:off x="0" y="219074"/>
            <a:ext cx="12191999" cy="6638922"/>
          </a:xfrm>
          <a:prstGeom prst="rect">
            <a:avLst/>
          </a:prstGeom>
        </p:spPr>
      </p:pic>
      <p:sp>
        <p:nvSpPr>
          <p:cNvPr id="553128784" name="Rectangle 553128783"/>
          <p:cNvSpPr/>
          <p:nvPr/>
        </p:nvSpPr>
        <p:spPr bwMode="auto">
          <a:xfrm>
            <a:off x="798104" y="2304772"/>
            <a:ext cx="5044258" cy="447478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en-US" sz="1600" b="1" i="0" u="none" strike="noStrike" cap="none" spc="0" dirty="0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Ascensio</a:t>
            </a:r>
            <a:r>
              <a:rPr lang="en-US" sz="1600" b="1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System SIA （拉脱维亚，里加）</a:t>
            </a:r>
            <a:br>
              <a:rPr lang="en-US" sz="16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</a:br>
            <a:r>
              <a:rPr lang="en-US" sz="1200" b="0" i="0" u="none" strike="noStrike" cap="none" spc="0">
                <a:solidFill>
                  <a:srgbClr val="333333"/>
                </a:solidFill>
                <a:latin typeface="Open Sans"/>
                <a:cs typeface="Open Sans"/>
              </a:rPr>
              <a:t>20A-6号 Ernesta Birznieka-Upish 路, </a:t>
            </a:r>
            <a:r>
              <a:rPr lang="en-US" sz="12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里加</a:t>
            </a:r>
            <a:r>
              <a:rPr lang="en-US" sz="1200" b="0" i="0" u="none" strike="noStrike" cap="none" spc="0">
                <a:solidFill>
                  <a:srgbClr val="333333"/>
                </a:solidFill>
                <a:latin typeface="Open Sans"/>
                <a:cs typeface="Open Sans"/>
              </a:rPr>
              <a:t>, </a:t>
            </a:r>
            <a:r>
              <a:rPr lang="en-US" sz="12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拉脱维亚</a:t>
            </a:r>
            <a:r>
              <a:rPr lang="en-US" sz="1200" b="0" i="0" u="none" strike="noStrike" cap="none" spc="0">
                <a:solidFill>
                  <a:srgbClr val="333333"/>
                </a:solidFill>
                <a:latin typeface="Open Sans"/>
                <a:cs typeface="Open Sans"/>
              </a:rPr>
              <a:t>, EU, LV-1050</a:t>
            </a:r>
          </a:p>
          <a:p>
            <a:pPr algn="l">
              <a:lnSpc>
                <a:spcPct val="120000"/>
              </a:lnSpc>
              <a:defRPr/>
            </a:pPr>
            <a:r>
              <a:rPr lang="en-US" sz="1200" b="0" i="0" u="none" strike="noStrike" cap="none" spc="0">
                <a:solidFill>
                  <a:srgbClr val="333333"/>
                </a:solidFill>
                <a:latin typeface="Open Sans"/>
                <a:cs typeface="Open Sans"/>
              </a:rPr>
              <a:t>电话号码： +371 63399867</a:t>
            </a:r>
            <a:endParaRPr lang="en-US" sz="1000" b="0" i="0" u="none" strike="noStrike" cap="none" spc="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ct val="120000"/>
              </a:lnSpc>
              <a:spcBef>
                <a:spcPts val="2834"/>
              </a:spcBef>
              <a:defRPr/>
            </a:pPr>
            <a:r>
              <a:rPr lang="en-US" sz="1600" b="1" i="0" u="none" strike="noStrike" cap="none" spc="0">
                <a:solidFill>
                  <a:srgbClr val="333333"/>
                </a:solidFill>
                <a:latin typeface="Open Sans"/>
                <a:cs typeface="Open Sans"/>
              </a:rPr>
              <a:t>Ascensio System Ltd </a:t>
            </a:r>
            <a:r>
              <a:rPr lang="en-US" sz="1600" b="1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（英国，伦敦）</a:t>
            </a:r>
            <a:br>
              <a:rPr lang="en-US" sz="16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</a:br>
            <a:r>
              <a:rPr lang="en-US" sz="12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Suite 12, 2 楼，Queens House, 180号 Tottenham Court 路，</a:t>
            </a:r>
            <a:r>
              <a:rPr lang="en-US" sz="1200" b="0" i="0" u="none" strike="noStrike" cap="none" spc="0">
                <a:solidFill>
                  <a:srgbClr val="333333"/>
                </a:solidFill>
                <a:latin typeface="Open Sans"/>
                <a:cs typeface="Open Sans"/>
              </a:rPr>
              <a:t>伦敦，   英国，</a:t>
            </a:r>
            <a:r>
              <a:rPr lang="en-US" sz="12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W1T 7PD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12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电话号码：+44 20 3287 1086</a:t>
            </a:r>
          </a:p>
          <a:p>
            <a:pPr algn="l">
              <a:lnSpc>
                <a:spcPct val="120000"/>
              </a:lnSpc>
              <a:spcBef>
                <a:spcPts val="2834"/>
              </a:spcBef>
              <a:defRPr/>
            </a:pPr>
            <a:r>
              <a:rPr lang="en-US" sz="1600" b="1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Ascensio System LLC （亚美尼亚，埃里温）</a:t>
            </a:r>
            <a:br>
              <a:rPr lang="en-US" sz="16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</a:br>
            <a:r>
              <a:rPr lang="en-US" sz="1200" b="0" i="0" u="none" strike="noStrike" cap="none" spc="0">
                <a:solidFill>
                  <a:srgbClr val="333333"/>
                </a:solidFill>
                <a:latin typeface="Open Sans"/>
                <a:cs typeface="Open Sans"/>
              </a:rPr>
              <a:t>48/2号 Garegin Nzhdeh 路，</a:t>
            </a:r>
            <a:r>
              <a:rPr lang="en-US" sz="12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埃里温</a:t>
            </a:r>
            <a:r>
              <a:rPr lang="en-US" sz="1200" b="0" i="0" u="none" strike="noStrike" cap="none" spc="0">
                <a:solidFill>
                  <a:srgbClr val="333333"/>
                </a:solidFill>
                <a:latin typeface="Open Sans"/>
                <a:cs typeface="Open Sans"/>
              </a:rPr>
              <a:t>， 0026, </a:t>
            </a:r>
            <a:r>
              <a:rPr lang="en-US" sz="12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亚美尼亚</a:t>
            </a:r>
            <a:endParaRPr lang="en-US" sz="1000" b="0" i="0" u="none" strike="noStrike" cap="none" spc="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ct val="120000"/>
              </a:lnSpc>
              <a:defRPr/>
            </a:pPr>
            <a:r>
              <a:rPr lang="en-US" sz="12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电话号码：+374 43592117</a:t>
            </a:r>
            <a:endParaRPr lang="en-US" sz="1600" b="0" i="0" u="none" strike="noStrike" cap="none" spc="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ct val="120000"/>
              </a:lnSpc>
              <a:defRPr/>
            </a:pPr>
            <a:endParaRPr lang="en-US" sz="1200" b="0" i="0" u="none" strike="noStrike" cap="none" spc="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>
              <a:defRPr/>
            </a:pPr>
            <a:br>
              <a:rPr lang="en-US" sz="16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</a:br>
            <a:endParaRPr lang="en-US" sz="1200" b="0" i="0" u="none" strike="noStrike" cap="none" spc="0">
              <a:solidFill>
                <a:srgbClr val="333333"/>
              </a:solidFill>
              <a:latin typeface="Open Sans"/>
              <a:cs typeface="Open Sans"/>
            </a:endParaRPr>
          </a:p>
          <a:p>
            <a:pPr algn="l">
              <a:lnSpc>
                <a:spcPct val="120000"/>
              </a:lnSpc>
              <a:defRPr/>
            </a:pPr>
            <a:endParaRPr lang="en-US" sz="1600" b="0" i="0" u="none" strike="noStrike" cap="none" spc="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108367130" name="Picture 1108367129"/>
          <p:cNvPicPr>
            <a:picLocks noChangeAspect="1"/>
          </p:cNvPicPr>
          <p:nvPr/>
        </p:nvPicPr>
        <p:blipFill>
          <a:blip r:embed="rId3"/>
          <a:srcRect b="78597"/>
          <a:stretch/>
        </p:blipFill>
        <p:spPr bwMode="auto">
          <a:xfrm>
            <a:off x="0" y="0"/>
            <a:ext cx="12191999" cy="1333499"/>
          </a:xfrm>
          <a:prstGeom prst="rect">
            <a:avLst/>
          </a:prstGeom>
        </p:spPr>
      </p:pic>
      <p:sp>
        <p:nvSpPr>
          <p:cNvPr id="914104584" name="Rectangle 914104583"/>
          <p:cNvSpPr/>
          <p:nvPr/>
        </p:nvSpPr>
        <p:spPr bwMode="auto">
          <a:xfrm>
            <a:off x="756445" y="1694624"/>
            <a:ext cx="10679108" cy="31344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lnSpc>
                <a:spcPct val="114999"/>
              </a:lnSpc>
              <a:spcAft>
                <a:spcPts val="842"/>
              </a:spcAft>
              <a:defRPr/>
            </a:pPr>
            <a:r>
              <a:rPr lang="fr-FR" sz="1600" b="1" i="0" u="none" strike="noStrike" cap="none" spc="-18">
                <a:solidFill>
                  <a:srgbClr val="1F476A"/>
                </a:solidFill>
                <a:latin typeface="Open Sans Semibold"/>
                <a:cs typeface="Open Sans Semibold"/>
              </a:rPr>
              <a:t>公司：</a:t>
            </a:r>
            <a:endParaRPr sz="1600" b="1" i="0" u="none" strike="noStrike" cap="none" spc="-55">
              <a:solidFill>
                <a:srgbClr val="1F476A"/>
              </a:solidFill>
              <a:latin typeface="Open Sans"/>
              <a:ea typeface="Open Sans"/>
              <a:cs typeface="Open Sans"/>
            </a:endParaRPr>
          </a:p>
        </p:txBody>
      </p:sp>
      <p:cxnSp>
        <p:nvCxnSpPr>
          <p:cNvPr id="1198130093" name="Straight Connector 1198130092"/>
          <p:cNvCxnSpPr>
            <a:cxnSpLocks/>
          </p:cNvCxnSpPr>
          <p:nvPr/>
        </p:nvCxnSpPr>
        <p:spPr bwMode="auto">
          <a:xfrm flipV="1">
            <a:off x="756445" y="3356992"/>
            <a:ext cx="4759227" cy="0"/>
          </a:xfrm>
          <a:prstGeom prst="line">
            <a:avLst/>
          </a:prstGeom>
          <a:ln w="19049" cap="flat" cmpd="sng" algn="ctr">
            <a:solidFill>
              <a:schemeClr val="bg1">
                <a:lumMod val="94901"/>
              </a:schemeClr>
            </a:solidFill>
            <a:prstDash val="solid"/>
            <a:miter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6076798" name="Rectangle 556076797"/>
          <p:cNvSpPr/>
          <p:nvPr/>
        </p:nvSpPr>
        <p:spPr bwMode="auto">
          <a:xfrm rot="10799989" flipV="1">
            <a:off x="0" y="1332000"/>
            <a:ext cx="12193200" cy="36000"/>
          </a:xfrm>
          <a:prstGeom prst="rect">
            <a:avLst/>
          </a:prstGeom>
          <a:solidFill>
            <a:srgbClr val="1F476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821557118" name="Group 1821557117"/>
          <p:cNvGrpSpPr/>
          <p:nvPr/>
        </p:nvGrpSpPr>
        <p:grpSpPr bwMode="auto">
          <a:xfrm>
            <a:off x="3610467" y="431872"/>
            <a:ext cx="4094489" cy="620363"/>
            <a:chOff x="0" y="-50922"/>
            <a:chExt cx="4094489" cy="620363"/>
          </a:xfrm>
        </p:grpSpPr>
        <p:sp>
          <p:nvSpPr>
            <p:cNvPr id="1718809227" name="Rectangle 1718809226"/>
            <p:cNvSpPr/>
            <p:nvPr/>
          </p:nvSpPr>
          <p:spPr bwMode="auto">
            <a:xfrm>
              <a:off x="2485531" y="-50922"/>
              <a:ext cx="1608958" cy="620363"/>
            </a:xfrm>
            <a:prstGeom prst="rect">
              <a:avLst/>
            </a:prstGeom>
            <a:noFill/>
          </p:spPr>
          <p:txBody>
            <a:bodyPr vertOverflow="overflow" horzOverflow="clip" vert="horz" wrap="square" lIns="91440" tIns="45720" rIns="91440" bIns="45720" numCol="1" spcCol="0" rtlCol="0" fromWordArt="0" anchor="ctr" anchorCtr="0" forceAA="0" compatLnSpc="0">
              <a:spAutoFit/>
            </a:bodyPr>
            <a:lstStyle/>
            <a:p>
              <a:pPr algn="l">
                <a:defRPr/>
              </a:pPr>
              <a:r>
                <a:rPr lang="en-US" sz="2400" b="1" i="0" u="none" strike="noStrike" cap="none" spc="0" dirty="0" err="1">
                  <a:solidFill>
                    <a:schemeClr val="bg1"/>
                  </a:solidFill>
                  <a:latin typeface="Open Sans"/>
                  <a:ea typeface="Open Sans"/>
                  <a:cs typeface="Open Sans"/>
                </a:rPr>
                <a:t>品牌背后</a:t>
              </a:r>
              <a:endParaRPr lang="en-US" sz="2400" b="1" i="0" u="none" strike="noStrike" cap="none" spc="0" dirty="0">
                <a:solidFill>
                  <a:schemeClr val="bg1"/>
                </a:solidFill>
                <a:latin typeface="Open Sans"/>
                <a:ea typeface="Open Sans"/>
                <a:cs typeface="Open Sans"/>
              </a:endParaRPr>
            </a:p>
          </p:txBody>
        </p:sp>
        <p:pic>
          <p:nvPicPr>
            <p:cNvPr id="272026835" name="Picture 272026834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0" y="20321"/>
              <a:ext cx="2485534" cy="475356"/>
            </a:xfrm>
            <a:prstGeom prst="rect">
              <a:avLst/>
            </a:prstGeom>
          </p:spPr>
        </p:pic>
      </p:grpSp>
      <p:sp>
        <p:nvSpPr>
          <p:cNvPr id="745505486" name="Rectangle 745505485"/>
          <p:cNvSpPr/>
          <p:nvPr/>
        </p:nvSpPr>
        <p:spPr bwMode="auto">
          <a:xfrm>
            <a:off x="6290145" y="2304772"/>
            <a:ext cx="5075443" cy="319855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defRPr/>
            </a:pPr>
            <a:r>
              <a:rPr lang="fr-FR" sz="1600" b="1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Ascensio Systems Pte. Ltd（新加坡）</a:t>
            </a:r>
            <a:br>
              <a:rPr lang="fr-FR" sz="16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</a:br>
            <a:r>
              <a:rPr lang="en-US" sz="1200" b="0" i="0" u="none" strike="noStrike" cap="none" spc="-45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68号 Circular 路，02-01号，049422，新加坡</a:t>
            </a:r>
            <a:endParaRPr lang="en-US" sz="1200" b="0" i="0" u="none" strike="noStrike" cap="none" spc="-45">
              <a:solidFill>
                <a:srgbClr val="333333"/>
              </a:solidFill>
              <a:latin typeface="Open Sans"/>
              <a:cs typeface="Open Sans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电话号码：</a:t>
            </a:r>
            <a:r>
              <a:rPr lang="fr-FR" sz="12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+1 972 301 8440</a:t>
            </a:r>
            <a:endParaRPr sz="1200" b="0" i="0" u="none" strike="noStrike" cap="none" spc="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ct val="120000"/>
              </a:lnSpc>
              <a:spcBef>
                <a:spcPts val="2834"/>
              </a:spcBef>
              <a:spcAft>
                <a:spcPts val="0"/>
              </a:spcAft>
              <a:defRPr/>
            </a:pPr>
            <a:r>
              <a:rPr lang="en-US" sz="1600" b="1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Ascensio </a:t>
            </a:r>
            <a:r>
              <a:rPr lang="fr-FR" sz="1600" b="1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System （乌兹别克斯坦，塔什干）</a:t>
            </a:r>
            <a:endParaRPr sz="1200" b="0" i="0" u="none" strike="noStrike" cap="none" spc="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Mustakillik avenue 6/7, Mirzo-Ulugbek 区，塔什干，乌兹别克斯坦， 100000</a:t>
            </a:r>
            <a:endParaRPr/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200" b="0" i="0" u="none" strike="noStrike" cap="none" spc="0">
              <a:solidFill>
                <a:srgbClr val="333333"/>
              </a:solidFill>
              <a:latin typeface="Open Sans"/>
              <a:cs typeface="Open Sans"/>
            </a:endParaRPr>
          </a:p>
          <a:p>
            <a:pPr algn="l">
              <a:lnSpc>
                <a:spcPct val="120000"/>
              </a:lnSpc>
              <a:spcBef>
                <a:spcPts val="2834"/>
              </a:spcBef>
              <a:spcAft>
                <a:spcPts val="0"/>
              </a:spcAft>
              <a:defRPr/>
            </a:pPr>
            <a:r>
              <a:rPr lang="en-US" sz="1600" b="1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Ascensio Systems d.o.o. （塞尔维亚，贝尔格莱德）</a:t>
            </a:r>
            <a:endParaRPr sz="1600" b="1" i="0" u="none" strike="noStrike" cap="none" spc="0">
              <a:solidFill>
                <a:srgbClr val="333333"/>
              </a:solidFill>
              <a:latin typeface="Open Sans"/>
              <a:cs typeface="Open Sans"/>
            </a:endParaRPr>
          </a:p>
          <a:p>
            <a:pPr>
              <a:defRPr/>
            </a:pPr>
            <a:r>
              <a:rPr lang="en-US" sz="12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Stevana Filipovića 113 号, Čukarica，贝尔格莱德， 塞尔维亚</a:t>
            </a:r>
            <a:endParaRPr sz="1200" b="0" i="0" u="none" strike="noStrike" cap="none" spc="0">
              <a:solidFill>
                <a:srgbClr val="333333"/>
              </a:solidFill>
              <a:latin typeface="Open Sans"/>
              <a:cs typeface="Open Sans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电话号码：+ 381643506512</a:t>
            </a:r>
            <a:br>
              <a:rPr lang="en-US" sz="1000" b="0" i="0" u="none" strike="noStrike" cap="none" spc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</a:br>
            <a:endParaRPr sz="1000" b="0" i="0" u="none" strike="noStrike" cap="none" spc="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</p:txBody>
      </p:sp>
      <p:cxnSp>
        <p:nvCxnSpPr>
          <p:cNvPr id="151266422" name="Straight Connector 151266421"/>
          <p:cNvCxnSpPr>
            <a:cxnSpLocks/>
          </p:cNvCxnSpPr>
          <p:nvPr/>
        </p:nvCxnSpPr>
        <p:spPr bwMode="auto">
          <a:xfrm flipV="1">
            <a:off x="692271" y="5085184"/>
            <a:ext cx="4759227" cy="0"/>
          </a:xfrm>
          <a:prstGeom prst="line">
            <a:avLst/>
          </a:prstGeom>
          <a:ln w="19049" cap="flat" cmpd="sng" algn="ctr">
            <a:solidFill>
              <a:schemeClr val="bg1">
                <a:lumMod val="94901"/>
              </a:schemeClr>
            </a:solidFill>
            <a:prstDash val="solid"/>
            <a:miter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1086922" name="Straight Connector 1881086921"/>
          <p:cNvCxnSpPr>
            <a:cxnSpLocks/>
          </p:cNvCxnSpPr>
          <p:nvPr/>
        </p:nvCxnSpPr>
        <p:spPr bwMode="auto">
          <a:xfrm flipV="1">
            <a:off x="6290145" y="3356992"/>
            <a:ext cx="4759227" cy="0"/>
          </a:xfrm>
          <a:prstGeom prst="line">
            <a:avLst/>
          </a:prstGeom>
          <a:ln w="19049" cap="flat" cmpd="sng" algn="ctr">
            <a:solidFill>
              <a:schemeClr val="bg1">
                <a:lumMod val="94901"/>
              </a:schemeClr>
            </a:solidFill>
            <a:prstDash val="solid"/>
            <a:miter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8847640" name="Straight Connector 2128847639"/>
          <p:cNvCxnSpPr>
            <a:cxnSpLocks/>
          </p:cNvCxnSpPr>
          <p:nvPr/>
        </p:nvCxnSpPr>
        <p:spPr bwMode="auto">
          <a:xfrm flipV="1">
            <a:off x="6290145" y="5085184"/>
            <a:ext cx="4759227" cy="0"/>
          </a:xfrm>
          <a:prstGeom prst="line">
            <a:avLst/>
          </a:prstGeom>
          <a:ln w="19049" cap="flat" cmpd="sng" algn="ctr">
            <a:solidFill>
              <a:schemeClr val="bg1">
                <a:lumMod val="94901"/>
              </a:schemeClr>
            </a:solidFill>
            <a:prstDash val="solid"/>
            <a:miter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27292787" name="Picture 427292786"/>
          <p:cNvPicPr>
            <a:picLocks noChangeAspect="1"/>
          </p:cNvPicPr>
          <p:nvPr/>
        </p:nvPicPr>
        <p:blipFill>
          <a:blip r:embed="rId3"/>
          <a:srcRect b="78597"/>
          <a:stretch/>
        </p:blipFill>
        <p:spPr bwMode="auto">
          <a:xfrm>
            <a:off x="0" y="0"/>
            <a:ext cx="12191999" cy="1333498"/>
          </a:xfrm>
          <a:prstGeom prst="rect">
            <a:avLst/>
          </a:prstGeom>
        </p:spPr>
      </p:pic>
      <p:sp>
        <p:nvSpPr>
          <p:cNvPr id="1823937226" name="Rectangle 1823937225"/>
          <p:cNvSpPr/>
          <p:nvPr/>
        </p:nvSpPr>
        <p:spPr bwMode="auto">
          <a:xfrm>
            <a:off x="756444" y="1550606"/>
            <a:ext cx="10679108" cy="80820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fr-FR" sz="2000" b="1" i="0" u="none" strike="noStrike" cap="none" spc="-18" dirty="0" err="1">
                <a:solidFill>
                  <a:srgbClr val="1F476A"/>
                </a:solidFill>
                <a:latin typeface="Open Sans Semibold"/>
                <a:ea typeface="Open Sans Semibold"/>
                <a:cs typeface="Open Sans Semibold"/>
              </a:rPr>
              <a:t>由我们的团队开发</a:t>
            </a:r>
            <a:r>
              <a:rPr lang="fr-FR" sz="2000" b="1" i="0" u="none" strike="noStrike" cap="none" spc="-18" dirty="0">
                <a:solidFill>
                  <a:srgbClr val="1F476A"/>
                </a:solidFill>
                <a:latin typeface="Open Sans Semibold"/>
                <a:ea typeface="Open Sans Semibold"/>
                <a:cs typeface="Open Sans Semibold"/>
              </a:rPr>
              <a:t> </a:t>
            </a:r>
            <a:endParaRPr sz="1600" b="0" i="0" u="none" strike="noStrike" cap="none" spc="-18" dirty="0">
              <a:solidFill>
                <a:srgbClr val="1F476A"/>
              </a:solidFill>
              <a:latin typeface="Open Sans Semibold"/>
              <a:ea typeface="Open Sans Semibold"/>
              <a:cs typeface="Open Sans Semibold"/>
            </a:endParaRPr>
          </a:p>
        </p:txBody>
      </p:sp>
      <p:cxnSp>
        <p:nvCxnSpPr>
          <p:cNvPr id="815721615" name="Straight Connector 815721614"/>
          <p:cNvCxnSpPr>
            <a:cxnSpLocks/>
          </p:cNvCxnSpPr>
          <p:nvPr/>
        </p:nvCxnSpPr>
        <p:spPr bwMode="auto">
          <a:xfrm flipV="1">
            <a:off x="878658" y="4114779"/>
            <a:ext cx="10434679" cy="0"/>
          </a:xfrm>
          <a:prstGeom prst="line">
            <a:avLst/>
          </a:prstGeom>
          <a:ln w="19049" cap="flat" cmpd="sng" algn="ctr">
            <a:solidFill>
              <a:schemeClr val="bg1">
                <a:lumMod val="94901"/>
              </a:schemeClr>
            </a:solidFill>
            <a:prstDash val="solid"/>
            <a:miter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8045560" name="Rectangle 1888045559"/>
          <p:cNvSpPr/>
          <p:nvPr/>
        </p:nvSpPr>
        <p:spPr bwMode="auto">
          <a:xfrm>
            <a:off x="864694" y="4517905"/>
            <a:ext cx="10570858" cy="39443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no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fr-FR" sz="2000" b="1" i="0" u="none" strike="noStrike" cap="none" spc="-18">
                <a:solidFill>
                  <a:srgbClr val="1F476A"/>
                </a:solidFill>
                <a:latin typeface="Open Sans Semibold"/>
                <a:ea typeface="Open Sans Semibold"/>
                <a:cs typeface="Open Sans Semibold"/>
              </a:rPr>
              <a:t>由我们的官方合作伙伴提供</a:t>
            </a:r>
            <a:endParaRPr lang="fr-FR" sz="1600" b="0" i="0" u="none" strike="noStrike" cap="none" spc="-18">
              <a:solidFill>
                <a:srgbClr val="1F476A"/>
              </a:solidFill>
              <a:latin typeface="Open Sans Semibold"/>
              <a:cs typeface="Open Sans Semibold"/>
            </a:endParaRPr>
          </a:p>
        </p:txBody>
      </p:sp>
      <p:sp>
        <p:nvSpPr>
          <p:cNvPr id="449138019" name="Rectangle 449138018"/>
          <p:cNvSpPr/>
          <p:nvPr/>
        </p:nvSpPr>
        <p:spPr bwMode="auto">
          <a:xfrm>
            <a:off x="360000" y="549355"/>
            <a:ext cx="11557914" cy="51851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rPr lang="fr-FR" sz="28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即用型连接器</a:t>
            </a:r>
            <a:r>
              <a:rPr lang="fr-FR" sz="2800" b="1" i="0" u="none" strike="noStrike" cap="none" spc="0">
                <a:solidFill>
                  <a:schemeClr val="bg1"/>
                </a:solidFill>
                <a:latin typeface="Open Sans"/>
                <a:cs typeface="Open Sans"/>
              </a:rPr>
              <a:t> &amp; WOPI 集成</a:t>
            </a:r>
            <a:endParaRPr sz="2800" b="1" i="0" u="none" strike="noStrike" cap="none" spc="0">
              <a:solidFill>
                <a:srgbClr val="D4EDA7"/>
              </a:solidFill>
              <a:latin typeface="Open Sans"/>
              <a:cs typeface="Open Sans"/>
            </a:endParaRPr>
          </a:p>
        </p:txBody>
      </p:sp>
      <p:sp>
        <p:nvSpPr>
          <p:cNvPr id="145833441" name="Rectangle 145833440"/>
          <p:cNvSpPr/>
          <p:nvPr/>
        </p:nvSpPr>
        <p:spPr bwMode="auto">
          <a:xfrm rot="10799952" flipV="1">
            <a:off x="0" y="1332000"/>
            <a:ext cx="12193200" cy="36000"/>
          </a:xfrm>
          <a:prstGeom prst="rect">
            <a:avLst/>
          </a:prstGeom>
          <a:solidFill>
            <a:srgbClr val="1F476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99570508" name="Picture 99957050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227451" y="2367613"/>
            <a:ext cx="1141200" cy="360000"/>
          </a:xfrm>
          <a:prstGeom prst="rect">
            <a:avLst/>
          </a:prstGeom>
        </p:spPr>
      </p:pic>
      <p:pic>
        <p:nvPicPr>
          <p:cNvPr id="77616344" name="Picture 7761634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895460" y="2358809"/>
            <a:ext cx="1143522" cy="377608"/>
          </a:xfrm>
          <a:prstGeom prst="rect">
            <a:avLst/>
          </a:prstGeom>
        </p:spPr>
      </p:pic>
      <p:pic>
        <p:nvPicPr>
          <p:cNvPr id="827732109" name="Picture 82773210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39256" y="2306948"/>
            <a:ext cx="742626" cy="481329"/>
          </a:xfrm>
          <a:prstGeom prst="rect">
            <a:avLst/>
          </a:prstGeom>
        </p:spPr>
      </p:pic>
      <p:pic>
        <p:nvPicPr>
          <p:cNvPr id="1938740165" name="Picture 193874016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708690" y="2311122"/>
            <a:ext cx="991953" cy="472981"/>
          </a:xfrm>
          <a:prstGeom prst="rect">
            <a:avLst/>
          </a:prstGeom>
        </p:spPr>
      </p:pic>
      <p:pic>
        <p:nvPicPr>
          <p:cNvPr id="635028025" name="Picture 63502802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7093576" y="3115800"/>
            <a:ext cx="1249200" cy="324000"/>
          </a:xfrm>
          <a:prstGeom prst="rect">
            <a:avLst/>
          </a:prstGeom>
        </p:spPr>
      </p:pic>
      <p:pic>
        <p:nvPicPr>
          <p:cNvPr id="140884700" name="Picture 140884699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0339094" y="3133800"/>
            <a:ext cx="1339200" cy="288000"/>
          </a:xfrm>
          <a:prstGeom prst="rect">
            <a:avLst/>
          </a:prstGeom>
        </p:spPr>
      </p:pic>
      <p:pic>
        <p:nvPicPr>
          <p:cNvPr id="355705868" name="Picture 355705867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6565789" y="2456562"/>
            <a:ext cx="1441650" cy="182101"/>
          </a:xfrm>
          <a:prstGeom prst="rect">
            <a:avLst/>
          </a:prstGeom>
        </p:spPr>
      </p:pic>
      <p:pic>
        <p:nvPicPr>
          <p:cNvPr id="1034518779" name="Picture 1034518778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3804858" y="3133800"/>
            <a:ext cx="982800" cy="288000"/>
          </a:xfrm>
          <a:prstGeom prst="rect">
            <a:avLst/>
          </a:prstGeom>
        </p:spPr>
      </p:pic>
      <p:pic>
        <p:nvPicPr>
          <p:cNvPr id="47771183" name="Picture 47771182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8786535" y="3133800"/>
            <a:ext cx="1108800" cy="288000"/>
          </a:xfrm>
          <a:prstGeom prst="rect">
            <a:avLst/>
          </a:prstGeom>
        </p:spPr>
      </p:pic>
      <p:pic>
        <p:nvPicPr>
          <p:cNvPr id="1160152845" name="Picture 1160152844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5231417" y="3133800"/>
            <a:ext cx="1418400" cy="288000"/>
          </a:xfrm>
          <a:prstGeom prst="rect">
            <a:avLst/>
          </a:prstGeom>
        </p:spPr>
      </p:pic>
      <p:pic>
        <p:nvPicPr>
          <p:cNvPr id="760315222" name="Picture 760315221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428398" y="3115800"/>
            <a:ext cx="1202400" cy="324000"/>
          </a:xfrm>
          <a:prstGeom prst="rect">
            <a:avLst/>
          </a:prstGeom>
        </p:spPr>
      </p:pic>
      <p:pic>
        <p:nvPicPr>
          <p:cNvPr id="693167907" name="Picture 693167906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8534250" y="2459532"/>
            <a:ext cx="951273" cy="176160"/>
          </a:xfrm>
          <a:prstGeom prst="rect">
            <a:avLst/>
          </a:prstGeom>
        </p:spPr>
      </p:pic>
      <p:pic>
        <p:nvPicPr>
          <p:cNvPr id="1240194182" name="Picture 1240194181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10012334" y="2437927"/>
            <a:ext cx="1700120" cy="219368"/>
          </a:xfrm>
          <a:prstGeom prst="rect">
            <a:avLst/>
          </a:prstGeom>
        </p:spPr>
      </p:pic>
      <p:pic>
        <p:nvPicPr>
          <p:cNvPr id="1047464902" name="Picture 1047464901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2074557" y="3107019"/>
            <a:ext cx="1286541" cy="341559"/>
          </a:xfrm>
          <a:prstGeom prst="rect">
            <a:avLst/>
          </a:prstGeom>
        </p:spPr>
      </p:pic>
      <p:grpSp>
        <p:nvGrpSpPr>
          <p:cNvPr id="1725846263" name="Group 1725846262"/>
          <p:cNvGrpSpPr/>
          <p:nvPr/>
        </p:nvGrpSpPr>
        <p:grpSpPr bwMode="auto">
          <a:xfrm>
            <a:off x="1963181" y="5210055"/>
            <a:ext cx="8234174" cy="1112346"/>
            <a:chOff x="0" y="0"/>
            <a:chExt cx="8234174" cy="1112346"/>
          </a:xfrm>
        </p:grpSpPr>
        <p:pic>
          <p:nvPicPr>
            <p:cNvPr id="140095679" name="Picture 140095678"/>
            <p:cNvPicPr>
              <a:picLocks noChangeAspect="1"/>
            </p:cNvPicPr>
            <p:nvPr/>
          </p:nvPicPr>
          <p:blipFill>
            <a:blip r:embed="rId18"/>
            <a:stretch/>
          </p:blipFill>
          <p:spPr bwMode="auto">
            <a:xfrm>
              <a:off x="3643912" y="36000"/>
              <a:ext cx="1162798" cy="288000"/>
            </a:xfrm>
            <a:prstGeom prst="rect">
              <a:avLst/>
            </a:prstGeom>
          </p:spPr>
        </p:pic>
        <p:pic>
          <p:nvPicPr>
            <p:cNvPr id="1448169874" name="Picture 1448169873"/>
            <p:cNvPicPr>
              <a:picLocks noChangeAspect="1"/>
            </p:cNvPicPr>
            <p:nvPr/>
          </p:nvPicPr>
          <p:blipFill>
            <a:blip r:embed="rId19"/>
            <a:stretch/>
          </p:blipFill>
          <p:spPr bwMode="auto">
            <a:xfrm>
              <a:off x="1885712" y="19427"/>
              <a:ext cx="1248537" cy="321141"/>
            </a:xfrm>
            <a:prstGeom prst="rect">
              <a:avLst/>
            </a:prstGeom>
          </p:spPr>
        </p:pic>
        <p:pic>
          <p:nvPicPr>
            <p:cNvPr id="374160109" name="Picture 374160108"/>
            <p:cNvPicPr>
              <a:picLocks noChangeAspect="1"/>
            </p:cNvPicPr>
            <p:nvPr/>
          </p:nvPicPr>
          <p:blipFill>
            <a:blip r:embed="rId20"/>
            <a:stretch/>
          </p:blipFill>
          <p:spPr bwMode="auto">
            <a:xfrm>
              <a:off x="5316374" y="50303"/>
              <a:ext cx="622539" cy="259389"/>
            </a:xfrm>
            <a:prstGeom prst="rect">
              <a:avLst/>
            </a:prstGeom>
          </p:spPr>
        </p:pic>
        <p:pic>
          <p:nvPicPr>
            <p:cNvPr id="1214875137" name="Picture 1214875136"/>
            <p:cNvPicPr>
              <a:picLocks noChangeAspect="1"/>
            </p:cNvPicPr>
            <p:nvPr/>
          </p:nvPicPr>
          <p:blipFill>
            <a:blip r:embed="rId21"/>
            <a:stretch/>
          </p:blipFill>
          <p:spPr bwMode="auto">
            <a:xfrm>
              <a:off x="6448574" y="0"/>
              <a:ext cx="1785600" cy="360000"/>
            </a:xfrm>
            <a:prstGeom prst="rect">
              <a:avLst/>
            </a:prstGeom>
          </p:spPr>
        </p:pic>
        <p:pic>
          <p:nvPicPr>
            <p:cNvPr id="2034905490" name="Picture 2034905489"/>
            <p:cNvPicPr>
              <a:picLocks noChangeAspect="1"/>
            </p:cNvPicPr>
            <p:nvPr/>
          </p:nvPicPr>
          <p:blipFill>
            <a:blip r:embed="rId22"/>
            <a:stretch/>
          </p:blipFill>
          <p:spPr bwMode="auto">
            <a:xfrm>
              <a:off x="3833298" y="802746"/>
              <a:ext cx="792000" cy="306000"/>
            </a:xfrm>
            <a:prstGeom prst="rect">
              <a:avLst/>
            </a:prstGeom>
          </p:spPr>
        </p:pic>
        <p:pic>
          <p:nvPicPr>
            <p:cNvPr id="843225700" name="Picture 843225699"/>
            <p:cNvPicPr>
              <a:picLocks noChangeAspect="1"/>
            </p:cNvPicPr>
            <p:nvPr/>
          </p:nvPicPr>
          <p:blipFill>
            <a:blip r:embed="rId23"/>
            <a:stretch/>
          </p:blipFill>
          <p:spPr bwMode="auto">
            <a:xfrm>
              <a:off x="7341374" y="842733"/>
              <a:ext cx="815899" cy="226026"/>
            </a:xfrm>
            <a:prstGeom prst="rect">
              <a:avLst/>
            </a:prstGeom>
          </p:spPr>
        </p:pic>
        <p:pic>
          <p:nvPicPr>
            <p:cNvPr id="334490916" name="Picture 334490915"/>
            <p:cNvPicPr>
              <a:picLocks noChangeAspect="1"/>
            </p:cNvPicPr>
            <p:nvPr/>
          </p:nvPicPr>
          <p:blipFill>
            <a:blip r:embed="rId24"/>
            <a:stretch/>
          </p:blipFill>
          <p:spPr bwMode="auto">
            <a:xfrm>
              <a:off x="2055400" y="801451"/>
              <a:ext cx="1228055" cy="308586"/>
            </a:xfrm>
            <a:prstGeom prst="rect">
              <a:avLst/>
            </a:prstGeom>
          </p:spPr>
        </p:pic>
        <p:pic>
          <p:nvPicPr>
            <p:cNvPr id="1111070097" name="Picture 1111070096"/>
            <p:cNvPicPr>
              <a:picLocks noChangeAspect="1"/>
            </p:cNvPicPr>
            <p:nvPr/>
          </p:nvPicPr>
          <p:blipFill>
            <a:blip r:embed="rId25"/>
            <a:srcRect l="12417" t="22850" r="10813" b="22849"/>
            <a:stretch/>
          </p:blipFill>
          <p:spPr bwMode="auto">
            <a:xfrm>
              <a:off x="0" y="799146"/>
              <a:ext cx="1505563" cy="313198"/>
            </a:xfrm>
            <a:prstGeom prst="rect">
              <a:avLst/>
            </a:prstGeom>
          </p:spPr>
        </p:pic>
        <p:pic>
          <p:nvPicPr>
            <p:cNvPr id="1588737194" name="Picture 1588737193"/>
            <p:cNvPicPr>
              <a:picLocks noChangeAspect="1"/>
            </p:cNvPicPr>
            <p:nvPr/>
          </p:nvPicPr>
          <p:blipFill>
            <a:blip r:embed="rId26"/>
            <a:stretch/>
          </p:blipFill>
          <p:spPr bwMode="auto">
            <a:xfrm>
              <a:off x="5175136" y="799146"/>
              <a:ext cx="1616400" cy="313198"/>
            </a:xfrm>
            <a:prstGeom prst="rect">
              <a:avLst/>
            </a:prstGeom>
          </p:spPr>
        </p:pic>
        <p:pic>
          <p:nvPicPr>
            <p:cNvPr id="367191288" name="Picture 367191287"/>
            <p:cNvPicPr>
              <a:picLocks noChangeAspect="1"/>
            </p:cNvPicPr>
            <p:nvPr/>
          </p:nvPicPr>
          <p:blipFill>
            <a:blip r:embed="rId27"/>
            <a:stretch/>
          </p:blipFill>
          <p:spPr bwMode="auto">
            <a:xfrm>
              <a:off x="98050" y="36000"/>
              <a:ext cx="1278000" cy="28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13442642" name="Picture 1513442641"/>
          <p:cNvPicPr>
            <a:picLocks noChangeAspect="1"/>
          </p:cNvPicPr>
          <p:nvPr/>
        </p:nvPicPr>
        <p:blipFill>
          <a:blip r:embed="rId2"/>
          <a:srcRect l="11452"/>
          <a:stretch/>
        </p:blipFill>
        <p:spPr bwMode="auto">
          <a:xfrm>
            <a:off x="-203" y="0"/>
            <a:ext cx="6693270" cy="6858000"/>
          </a:xfrm>
          <a:prstGeom prst="rect">
            <a:avLst/>
          </a:prstGeom>
        </p:spPr>
      </p:pic>
      <p:sp>
        <p:nvSpPr>
          <p:cNvPr id="1029449326" name="Rectangle 1029449325"/>
          <p:cNvSpPr/>
          <p:nvPr/>
        </p:nvSpPr>
        <p:spPr bwMode="auto">
          <a:xfrm>
            <a:off x="360000" y="540000"/>
            <a:ext cx="5823580" cy="51851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-84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ONLYOFFICE 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D4EDA7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桌面 &amp; 移动版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D4EDA7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pic>
        <p:nvPicPr>
          <p:cNvPr id="1544149960" name="Picture 154414995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60589" y="472451"/>
            <a:ext cx="1378799" cy="252000"/>
          </a:xfrm>
          <a:prstGeom prst="rect">
            <a:avLst/>
          </a:prstGeom>
        </p:spPr>
      </p:pic>
      <p:sp>
        <p:nvSpPr>
          <p:cNvPr id="362800643" name="Rectangle 5"/>
          <p:cNvSpPr/>
          <p:nvPr/>
        </p:nvSpPr>
        <p:spPr bwMode="auto">
          <a:xfrm>
            <a:off x="9909079" y="6289083"/>
            <a:ext cx="1992919" cy="28346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4E8483"/>
                </a:solidFill>
                <a:effectLst/>
                <a:uLnTx/>
                <a:uFillTx/>
                <a:latin typeface="Open Sans"/>
                <a:ea typeface="Open Sans Semibold"/>
                <a:cs typeface="Open Sans"/>
              </a:rPr>
              <a:t>www.onlyoffice.com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E8483"/>
              </a:solidFill>
              <a:effectLst/>
              <a:uLnTx/>
              <a:uFillTx/>
              <a:latin typeface="Open Sans"/>
              <a:cs typeface="Open Sans"/>
            </a:endParaRPr>
          </a:p>
        </p:txBody>
      </p:sp>
      <p:pic>
        <p:nvPicPr>
          <p:cNvPr id="2139655692" name="Picture 213965569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9926" y="1714500"/>
            <a:ext cx="7473380" cy="4858048"/>
          </a:xfrm>
          <a:prstGeom prst="rect">
            <a:avLst/>
          </a:prstGeom>
        </p:spPr>
      </p:pic>
      <p:sp>
        <p:nvSpPr>
          <p:cNvPr id="1090587405" name="Rectangle 1090587404"/>
          <p:cNvSpPr/>
          <p:nvPr/>
        </p:nvSpPr>
        <p:spPr bwMode="auto">
          <a:xfrm>
            <a:off x="7200000" y="1440000"/>
            <a:ext cx="4410109" cy="475297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41200" marR="0" lvl="0" indent="-24120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50"/>
              </a:spcAft>
              <a:buClr>
                <a:srgbClr val="06706C"/>
              </a:buClr>
              <a:buSzTx/>
              <a:buFont typeface="Wingdings"/>
              <a:buChar char="w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用于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Windows、Linux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和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macOS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的桌面编辑器，支持连接到云服务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：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0000"/>
                  <a:lumOff val="5000"/>
                </a:prstClr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241200" marR="0" lvl="0" indent="-24120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	ONLYOFFICE</a:t>
            </a:r>
            <a:r>
              <a:rPr kumimoji="0" lang="en-US" sz="16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6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6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Nextcloud</a:t>
            </a:r>
            <a:r>
              <a:rPr kumimoji="0" lang="en-US" sz="16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6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6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ownCloud</a:t>
            </a:r>
            <a:r>
              <a:rPr kumimoji="0" lang="en-US" sz="16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6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6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Seafile</a:t>
            </a:r>
            <a:r>
              <a:rPr kumimoji="0" lang="en-US" sz="16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6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en-US" sz="16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kDrive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6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600" b="1" i="0" u="none" strike="noStrike" kern="0" cap="all" spc="0" normalizeH="0" baseline="0" noProof="0" dirty="0">
                <a:ln>
                  <a:noFill/>
                </a:ln>
                <a:solidFill>
                  <a:srgbClr val="1FBAB4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• 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Liferay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0000"/>
                  <a:lumOff val="5000"/>
                </a:prstClr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241200" marR="0" lvl="0" indent="-24120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50"/>
              </a:spcAft>
              <a:buClr>
                <a:srgbClr val="06706C"/>
              </a:buClr>
              <a:buSzTx/>
              <a:buFont typeface="Wingdings"/>
              <a:buChar char="w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用于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iOS</a:t>
            </a:r>
            <a:r>
              <a:rPr kumimoji="0" lang="en-US" sz="1600" b="1" i="0" u="none" strike="noStrike" kern="0" cap="all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和  </a:t>
            </a: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Android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移动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APP，支持通过WebDAV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连接到云服务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0000"/>
                  <a:lumOff val="5000"/>
                </a:prstClr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  <a:p>
            <a:pPr marL="241200" marR="0" lvl="0" indent="-24120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50"/>
              </a:spcAft>
              <a:buClr>
                <a:srgbClr val="06706C"/>
              </a:buClr>
              <a:buSzTx/>
              <a:buFont typeface="Wingdings"/>
              <a:buChar char="w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手机版的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0000"/>
                    <a:lumOff val="5000"/>
                  </a:prstClr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网络编辑器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0000"/>
                  <a:lumOff val="5000"/>
                </a:prstClr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23021213" name="Picture 1223021212"/>
          <p:cNvPicPr>
            <a:picLocks noChangeAspect="1"/>
          </p:cNvPicPr>
          <p:nvPr/>
        </p:nvPicPr>
        <p:blipFill>
          <a:blip r:embed="rId3"/>
          <a:srcRect l="11452"/>
          <a:stretch/>
        </p:blipFill>
        <p:spPr bwMode="auto">
          <a:xfrm>
            <a:off x="-202" y="0"/>
            <a:ext cx="6693270" cy="6858000"/>
          </a:xfrm>
          <a:prstGeom prst="rect">
            <a:avLst/>
          </a:prstGeom>
        </p:spPr>
      </p:pic>
      <p:sp>
        <p:nvSpPr>
          <p:cNvPr id="513703317" name="Rectangle 513703316"/>
          <p:cNvSpPr/>
          <p:nvPr/>
        </p:nvSpPr>
        <p:spPr bwMode="auto">
          <a:xfrm>
            <a:off x="7200000" y="1440000"/>
            <a:ext cx="4701996" cy="5337171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lvl="0" algn="l">
              <a:lnSpc>
                <a:spcPct val="120000"/>
              </a:lnSpc>
              <a:spcAft>
                <a:spcPts val="845"/>
              </a:spcAft>
              <a:defRPr/>
            </a:pPr>
            <a:r>
              <a:rPr lang="en-US" b="1" i="0" u="none" strike="noStrike" cap="none" spc="0" dirty="0" err="1">
                <a:solidFill>
                  <a:srgbClr val="1F476A"/>
                </a:solidFill>
                <a:latin typeface="Open Sans"/>
                <a:ea typeface="Open Sans"/>
                <a:cs typeface="Open Sans"/>
              </a:rPr>
              <a:t>改进与客户和合作伙伴的文档协作</a:t>
            </a:r>
            <a:endParaRPr b="0" i="1" u="none" strike="noStrike" cap="none" spc="0" dirty="0">
              <a:solidFill>
                <a:srgbClr val="1F476A"/>
              </a:solidFill>
              <a:latin typeface="Open Sans"/>
              <a:cs typeface="Open Sans"/>
            </a:endParaRPr>
          </a:p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创建</a:t>
            </a:r>
            <a:r>
              <a:rPr lang="en-US" sz="1600" b="1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协作和自定义房间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共享文档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cs typeface="Open Sans"/>
            </a:endParaRPr>
          </a:p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灵活的访问权限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cs typeface="Open Sans"/>
            </a:endParaRPr>
          </a:p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处理文本文档、电子表格、演示文稿、表单</a:t>
            </a:r>
            <a:r>
              <a:rPr lang="zh-CN" alt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、 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电子书、PDF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文件，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存储并查看多媒体文件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符合</a:t>
            </a:r>
            <a:r>
              <a:rPr lang="en-US" sz="1600" b="1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 GDPR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高级安全功能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（AES-256 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加密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、 HTTPS、JWT、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审计报告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、2FA、SSO、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IP 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安全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）</a:t>
            </a:r>
            <a:endParaRPr sz="1600" b="1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408936986" name="Rectangle 408936985"/>
          <p:cNvSpPr/>
          <p:nvPr/>
        </p:nvSpPr>
        <p:spPr bwMode="auto">
          <a:xfrm>
            <a:off x="360000" y="540000"/>
            <a:ext cx="5818178" cy="51851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en-US" sz="2800" b="1" i="0" u="none" strike="noStrike" cap="none" spc="-83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ONLYOFFICE  </a:t>
            </a: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协作空间</a:t>
            </a:r>
            <a:endParaRPr sz="2800" b="1" i="0" u="none" strike="noStrike" cap="none" spc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2121855032" name="Picture 212185503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460589" y="472450"/>
            <a:ext cx="1378798" cy="252000"/>
          </a:xfrm>
          <a:prstGeom prst="rect">
            <a:avLst/>
          </a:prstGeom>
        </p:spPr>
      </p:pic>
      <p:sp>
        <p:nvSpPr>
          <p:cNvPr id="1246858809" name="Rectangle 5"/>
          <p:cNvSpPr/>
          <p:nvPr/>
        </p:nvSpPr>
        <p:spPr bwMode="auto">
          <a:xfrm>
            <a:off x="9909078" y="6289083"/>
            <a:ext cx="1992918" cy="28346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 algn="r">
              <a:defRPr/>
            </a:pPr>
            <a:r>
              <a:rPr lang="en-US" sz="1400" b="0" i="0" u="none" strike="noStrike" cap="none" spc="0">
                <a:solidFill>
                  <a:srgbClr val="4E8483"/>
                </a:solidFill>
                <a:latin typeface="Open Sans"/>
                <a:ea typeface="Open Sans Semibold"/>
                <a:cs typeface="Open Sans"/>
              </a:rPr>
              <a:t>www.onlyoffice.com</a:t>
            </a:r>
            <a:endParaRPr sz="1400" b="0" i="0" u="none" strike="noStrike" cap="none" spc="0">
              <a:solidFill>
                <a:srgbClr val="4E8483"/>
              </a:solidFill>
              <a:latin typeface="Open Sans"/>
              <a:cs typeface="Open Sans"/>
            </a:endParaRPr>
          </a:p>
        </p:txBody>
      </p:sp>
      <p:pic>
        <p:nvPicPr>
          <p:cNvPr id="689744915" name="Picture 6897449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77774" y="1224640"/>
            <a:ext cx="6966366" cy="527957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26289606" name="Picture 726289605"/>
          <p:cNvPicPr>
            <a:picLocks noChangeAspect="1"/>
          </p:cNvPicPr>
          <p:nvPr/>
        </p:nvPicPr>
        <p:blipFill>
          <a:blip r:embed="rId3"/>
          <a:srcRect l="11452"/>
          <a:stretch/>
        </p:blipFill>
        <p:spPr bwMode="auto">
          <a:xfrm>
            <a:off x="-202" y="0"/>
            <a:ext cx="6693270" cy="6858000"/>
          </a:xfrm>
          <a:prstGeom prst="rect">
            <a:avLst/>
          </a:prstGeom>
        </p:spPr>
      </p:pic>
      <p:pic>
        <p:nvPicPr>
          <p:cNvPr id="1005376875" name="Picture 100537687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27327" y="1080747"/>
            <a:ext cx="6746268" cy="5637548"/>
          </a:xfrm>
          <a:prstGeom prst="rect">
            <a:avLst/>
          </a:prstGeom>
        </p:spPr>
      </p:pic>
      <p:sp>
        <p:nvSpPr>
          <p:cNvPr id="69366305" name="Rectangle 69366304"/>
          <p:cNvSpPr/>
          <p:nvPr/>
        </p:nvSpPr>
        <p:spPr bwMode="auto">
          <a:xfrm>
            <a:off x="7199998" y="1440000"/>
            <a:ext cx="4437819" cy="460522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48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用于高级文档处理的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 SDK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48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生成</a:t>
            </a:r>
            <a:r>
              <a:rPr lang="en-US" sz="1600" b="1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 DOCX、XLSX、PPTX、PDF</a:t>
            </a:r>
            <a:endParaRPr sz="1600" b="1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48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支持表单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48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JavaScript API</a:t>
            </a:r>
            <a:endParaRPr sz="1600" b="1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48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每次在应用程序中处理办公文档时，都无需运行实际的编辑器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48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可与任何语言编写的应用程序集成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64056270" name="Rectangle 764056269"/>
          <p:cNvSpPr/>
          <p:nvPr/>
        </p:nvSpPr>
        <p:spPr bwMode="auto">
          <a:xfrm>
            <a:off x="360000" y="540000"/>
            <a:ext cx="5821058" cy="51851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en-US" sz="2800" b="1" i="0" u="none" strike="noStrike" cap="none" spc="-83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ONLYOFFICE </a:t>
            </a: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文档生成器</a:t>
            </a:r>
            <a:endParaRPr sz="2800" b="1" i="0" u="none" strike="noStrike" cap="none" spc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509964358" name="Picture 50996435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460589" y="472450"/>
            <a:ext cx="1378798" cy="252000"/>
          </a:xfrm>
          <a:prstGeom prst="rect">
            <a:avLst/>
          </a:prstGeom>
        </p:spPr>
      </p:pic>
      <p:sp>
        <p:nvSpPr>
          <p:cNvPr id="1636232825" name="Rectangle 5"/>
          <p:cNvSpPr/>
          <p:nvPr/>
        </p:nvSpPr>
        <p:spPr bwMode="auto">
          <a:xfrm>
            <a:off x="9909078" y="6289083"/>
            <a:ext cx="1992918" cy="28346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 algn="r">
              <a:defRPr/>
            </a:pPr>
            <a:r>
              <a:rPr lang="en-US" sz="1400" b="0" i="0" u="none" strike="noStrike" cap="none" spc="0">
                <a:solidFill>
                  <a:srgbClr val="4E8483"/>
                </a:solidFill>
                <a:latin typeface="Open Sans"/>
                <a:ea typeface="Open Sans Semibold"/>
                <a:cs typeface="Open Sans"/>
              </a:rPr>
              <a:t>www.onlyoffice.com</a:t>
            </a:r>
            <a:endParaRPr sz="1400" b="0" i="0" u="none" strike="noStrike" cap="none" spc="0">
              <a:solidFill>
                <a:srgbClr val="4E8483"/>
              </a:solidFill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90770852" name="Picture 990770851"/>
          <p:cNvPicPr>
            <a:picLocks noChangeAspect="1"/>
          </p:cNvPicPr>
          <p:nvPr/>
        </p:nvPicPr>
        <p:blipFill>
          <a:blip r:embed="rId3"/>
          <a:srcRect b="78597"/>
          <a:stretch/>
        </p:blipFill>
        <p:spPr bwMode="auto">
          <a:xfrm>
            <a:off x="0" y="0"/>
            <a:ext cx="12191999" cy="1333498"/>
          </a:xfrm>
          <a:prstGeom prst="rect">
            <a:avLst/>
          </a:prstGeom>
        </p:spPr>
      </p:pic>
      <p:sp>
        <p:nvSpPr>
          <p:cNvPr id="805953019" name="Rectangle 805953018"/>
          <p:cNvSpPr/>
          <p:nvPr/>
        </p:nvSpPr>
        <p:spPr bwMode="auto">
          <a:xfrm>
            <a:off x="756444" y="1694623"/>
            <a:ext cx="10679108" cy="43262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lnSpc>
                <a:spcPct val="114999"/>
              </a:lnSpc>
              <a:defRPr/>
            </a:pPr>
            <a:r>
              <a:rPr lang="fr-FR" sz="2000" b="1" i="0" u="none" strike="noStrike" cap="none" spc="-18">
                <a:solidFill>
                  <a:srgbClr val="1F476A"/>
                </a:solidFill>
                <a:latin typeface="Open Sans Semibold"/>
                <a:ea typeface="Open Sans Semibold"/>
                <a:cs typeface="Open Sans Semibold"/>
              </a:rPr>
              <a:t>来自多个行业</a:t>
            </a:r>
            <a:endParaRPr sz="1600" b="1" i="0" u="none" strike="noStrike" cap="none" spc="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961306643" name="Rectangle 1961306642"/>
          <p:cNvSpPr/>
          <p:nvPr/>
        </p:nvSpPr>
        <p:spPr bwMode="auto">
          <a:xfrm>
            <a:off x="360000" y="512673"/>
            <a:ext cx="11548554" cy="582522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lnSpc>
                <a:spcPct val="114999"/>
              </a:lnSpc>
              <a:defRPr/>
            </a:pPr>
            <a:r>
              <a:rPr lang="fr-FR" sz="28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收获千万用户信任</a:t>
            </a:r>
            <a:endParaRPr sz="2800" b="1" i="0" u="none" strike="noStrike" cap="none" spc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332853803" name="Rectangle 332853802"/>
          <p:cNvSpPr/>
          <p:nvPr/>
        </p:nvSpPr>
        <p:spPr bwMode="auto">
          <a:xfrm rot="10799952" flipV="1">
            <a:off x="0" y="1332000"/>
            <a:ext cx="12193200" cy="36000"/>
          </a:xfrm>
          <a:prstGeom prst="rect">
            <a:avLst/>
          </a:prstGeom>
          <a:solidFill>
            <a:srgbClr val="1F476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10492803" name="Picture 111049280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890043" y="2721259"/>
            <a:ext cx="1750466" cy="439509"/>
          </a:xfrm>
          <a:prstGeom prst="rect">
            <a:avLst/>
          </a:prstGeom>
        </p:spPr>
      </p:pic>
      <p:pic>
        <p:nvPicPr>
          <p:cNvPr id="2118096444" name="Picture 211809644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185683" y="2640683"/>
            <a:ext cx="2286861" cy="754662"/>
          </a:xfrm>
          <a:prstGeom prst="rect">
            <a:avLst/>
          </a:prstGeom>
        </p:spPr>
      </p:pic>
      <p:pic>
        <p:nvPicPr>
          <p:cNvPr id="1750250156" name="Picture 175025015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846052" y="2603313"/>
            <a:ext cx="1981190" cy="675405"/>
          </a:xfrm>
          <a:prstGeom prst="rect">
            <a:avLst/>
          </a:prstGeom>
        </p:spPr>
      </p:pic>
      <p:pic>
        <p:nvPicPr>
          <p:cNvPr id="2004014276" name="Picture 200401427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365066" y="3768130"/>
            <a:ext cx="2021921" cy="1032471"/>
          </a:xfrm>
          <a:prstGeom prst="rect">
            <a:avLst/>
          </a:prstGeom>
        </p:spPr>
      </p:pic>
      <p:pic>
        <p:nvPicPr>
          <p:cNvPr id="1901772729" name="Picture 1901772728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541763" y="2686909"/>
            <a:ext cx="1788255" cy="331104"/>
          </a:xfrm>
          <a:prstGeom prst="rect">
            <a:avLst/>
          </a:prstGeom>
        </p:spPr>
      </p:pic>
      <p:pic>
        <p:nvPicPr>
          <p:cNvPr id="464823662" name="Picture 8"/>
          <p:cNvPicPr>
            <a:picLocks noChangeAspect="1"/>
          </p:cNvPicPr>
          <p:nvPr/>
        </p:nvPicPr>
        <p:blipFill>
          <a:blip r:embed="rId9"/>
          <a:srcRect t="34331"/>
          <a:stretch/>
        </p:blipFill>
        <p:spPr bwMode="auto">
          <a:xfrm>
            <a:off x="9068859" y="4096134"/>
            <a:ext cx="1535580" cy="376465"/>
          </a:xfrm>
          <a:prstGeom prst="rect">
            <a:avLst/>
          </a:prstGeom>
        </p:spPr>
      </p:pic>
      <p:pic>
        <p:nvPicPr>
          <p:cNvPr id="783147092" name="Picture 10"/>
          <p:cNvPicPr>
            <a:picLocks noChangeAspect="1"/>
          </p:cNvPicPr>
          <p:nvPr/>
        </p:nvPicPr>
        <p:blipFill>
          <a:blip r:embed="rId10"/>
          <a:srcRect l="5747" t="8666" r="5801" b="15382"/>
          <a:stretch/>
        </p:blipFill>
        <p:spPr bwMode="auto">
          <a:xfrm>
            <a:off x="9072783" y="5383835"/>
            <a:ext cx="1807880" cy="776206"/>
          </a:xfrm>
          <a:prstGeom prst="rect">
            <a:avLst/>
          </a:prstGeom>
        </p:spPr>
      </p:pic>
      <p:pic>
        <p:nvPicPr>
          <p:cNvPr id="511733673" name="Picture 11"/>
          <p:cNvPicPr>
            <a:picLocks noChangeAspect="1"/>
          </p:cNvPicPr>
          <p:nvPr/>
        </p:nvPicPr>
        <p:blipFill>
          <a:blip r:embed="rId11"/>
          <a:srcRect t="23943" b="25468"/>
          <a:stretch/>
        </p:blipFill>
        <p:spPr bwMode="auto">
          <a:xfrm>
            <a:off x="6660144" y="3945956"/>
            <a:ext cx="1337940" cy="676818"/>
          </a:xfrm>
          <a:prstGeom prst="rect">
            <a:avLst/>
          </a:prstGeom>
        </p:spPr>
      </p:pic>
      <p:pic>
        <p:nvPicPr>
          <p:cNvPr id="2006940217" name="Picture 13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4262216" y="3713666"/>
            <a:ext cx="1006122" cy="1141399"/>
          </a:xfrm>
          <a:prstGeom prst="rect">
            <a:avLst/>
          </a:prstGeom>
        </p:spPr>
      </p:pic>
      <p:pic>
        <p:nvPicPr>
          <p:cNvPr id="2009040115" name="Picture 19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3966653" y="5507946"/>
            <a:ext cx="1597244" cy="527989"/>
          </a:xfrm>
          <a:prstGeom prst="rect">
            <a:avLst/>
          </a:prstGeom>
        </p:spPr>
      </p:pic>
      <p:pic>
        <p:nvPicPr>
          <p:cNvPr id="1882697772" name="Picture 20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6829003" y="5443633"/>
            <a:ext cx="1014356" cy="656613"/>
          </a:xfrm>
          <a:prstGeom prst="rect">
            <a:avLst/>
          </a:prstGeom>
        </p:spPr>
      </p:pic>
      <p:pic>
        <p:nvPicPr>
          <p:cNvPr id="1251677770" name="Picture 21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1660298" y="5430681"/>
            <a:ext cx="1551182" cy="68251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4305559" name="Rectangle 1894305558"/>
          <p:cNvSpPr/>
          <p:nvPr/>
        </p:nvSpPr>
        <p:spPr bwMode="auto">
          <a:xfrm>
            <a:off x="360000" y="566815"/>
            <a:ext cx="11592833" cy="51851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ONLYOFFICE 文档与</a:t>
            </a: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电子学习管理平台</a:t>
            </a:r>
            <a:endParaRPr lang="en-US" sz="2800" b="1" i="0" u="none" strike="noStrike" cap="none" spc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06680597" name="Picture 10668059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71173" y="1648075"/>
            <a:ext cx="10370484" cy="509680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48361547" name="Picture 144836154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249516" y="248619"/>
            <a:ext cx="2739903" cy="908964"/>
          </a:xfrm>
          <a:prstGeom prst="rect">
            <a:avLst/>
          </a:prstGeom>
        </p:spPr>
      </p:pic>
      <p:pic>
        <p:nvPicPr>
          <p:cNvPr id="1691087930" name="Picture 169108792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217481" y="436614"/>
            <a:ext cx="1393200" cy="360000"/>
          </a:xfrm>
          <a:prstGeom prst="rect">
            <a:avLst/>
          </a:prstGeom>
        </p:spPr>
      </p:pic>
      <p:pic>
        <p:nvPicPr>
          <p:cNvPr id="194475511" name="Picture 194475510"/>
          <p:cNvPicPr>
            <a:picLocks noChangeAspect="1"/>
          </p:cNvPicPr>
          <p:nvPr/>
        </p:nvPicPr>
        <p:blipFill>
          <a:blip r:embed="rId6"/>
          <a:srcRect b="28545"/>
          <a:stretch/>
        </p:blipFill>
        <p:spPr bwMode="auto">
          <a:xfrm>
            <a:off x="-4561" y="1417392"/>
            <a:ext cx="9141240" cy="4900360"/>
          </a:xfrm>
          <a:prstGeom prst="rect">
            <a:avLst/>
          </a:prstGeom>
        </p:spPr>
      </p:pic>
      <p:pic>
        <p:nvPicPr>
          <p:cNvPr id="2139798864" name="Picture 2139798863"/>
          <p:cNvPicPr>
            <a:picLocks noChangeAspect="1"/>
          </p:cNvPicPr>
          <p:nvPr/>
        </p:nvPicPr>
        <p:blipFill>
          <a:blip r:embed="rId7"/>
          <a:srcRect b="11635"/>
          <a:stretch/>
        </p:blipFill>
        <p:spPr bwMode="auto">
          <a:xfrm flipH="1">
            <a:off x="4543075" y="1917531"/>
            <a:ext cx="7375239" cy="4956004"/>
          </a:xfrm>
          <a:prstGeom prst="rect">
            <a:avLst/>
          </a:prstGeom>
        </p:spPr>
      </p:pic>
      <p:pic>
        <p:nvPicPr>
          <p:cNvPr id="493664307" name="Picture 493664306"/>
          <p:cNvPicPr>
            <a:picLocks noChangeAspect="1"/>
          </p:cNvPicPr>
          <p:nvPr/>
        </p:nvPicPr>
        <p:blipFill>
          <a:blip r:embed="rId8"/>
          <a:srcRect r="77910"/>
          <a:stretch/>
        </p:blipFill>
        <p:spPr bwMode="auto">
          <a:xfrm>
            <a:off x="9535809" y="543530"/>
            <a:ext cx="301385" cy="252000"/>
          </a:xfrm>
          <a:prstGeom prst="rect">
            <a:avLst/>
          </a:prstGeom>
        </p:spPr>
      </p:pic>
      <p:sp>
        <p:nvSpPr>
          <p:cNvPr id="787341916" name="Plus Sign 787341915"/>
          <p:cNvSpPr>
            <a:spLocks noChangeAspect="1"/>
          </p:cNvSpPr>
          <p:nvPr/>
        </p:nvSpPr>
        <p:spPr bwMode="auto">
          <a:xfrm>
            <a:off x="9889200" y="579531"/>
            <a:ext cx="180000" cy="180000"/>
          </a:xfrm>
          <a:prstGeom prst="mathPlus">
            <a:avLst>
              <a:gd name="adj1" fmla="val 23236"/>
            </a:avLst>
          </a:prstGeom>
          <a:solidFill>
            <a:srgbClr val="E34C0C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59618416" name="Picture 1259618415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4925418" y="2180043"/>
            <a:ext cx="7284610" cy="4693491"/>
          </a:xfrm>
          <a:prstGeom prst="rect">
            <a:avLst/>
          </a:prstGeom>
        </p:spPr>
      </p:pic>
      <p:sp>
        <p:nvSpPr>
          <p:cNvPr id="812321092" name="Title 1"/>
          <p:cNvSpPr>
            <a:spLocks noGrp="1"/>
          </p:cNvSpPr>
          <p:nvPr/>
        </p:nvSpPr>
        <p:spPr bwMode="auto">
          <a:xfrm>
            <a:off x="581987" y="430150"/>
            <a:ext cx="8340687" cy="599343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25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ONLYOFFICE 与 </a:t>
            </a: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Moodle</a:t>
            </a:r>
            <a:endParaRPr sz="2800" b="1" i="0" u="none" strike="noStrike" cap="none" spc="-21">
              <a:solidFill>
                <a:srgbClr val="E34C0C"/>
              </a:solidFill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42720480" name="Picture 184272047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249516" y="248619"/>
            <a:ext cx="2739903" cy="908964"/>
          </a:xfrm>
          <a:prstGeom prst="rect">
            <a:avLst/>
          </a:prstGeom>
        </p:spPr>
      </p:pic>
      <p:pic>
        <p:nvPicPr>
          <p:cNvPr id="275111994" name="Picture 27511199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217481" y="436614"/>
            <a:ext cx="1393200" cy="360000"/>
          </a:xfrm>
          <a:prstGeom prst="rect">
            <a:avLst/>
          </a:prstGeom>
        </p:spPr>
      </p:pic>
      <p:pic>
        <p:nvPicPr>
          <p:cNvPr id="2113596799" name="Picture 2113596798"/>
          <p:cNvPicPr>
            <a:picLocks noChangeAspect="1"/>
          </p:cNvPicPr>
          <p:nvPr/>
        </p:nvPicPr>
        <p:blipFill>
          <a:blip r:embed="rId6"/>
          <a:srcRect r="77910"/>
          <a:stretch/>
        </p:blipFill>
        <p:spPr bwMode="auto">
          <a:xfrm>
            <a:off x="9535809" y="543530"/>
            <a:ext cx="301385" cy="252000"/>
          </a:xfrm>
          <a:prstGeom prst="rect">
            <a:avLst/>
          </a:prstGeom>
        </p:spPr>
      </p:pic>
      <p:sp>
        <p:nvSpPr>
          <p:cNvPr id="785719194" name="Plus Sign 785719193"/>
          <p:cNvSpPr>
            <a:spLocks noChangeAspect="1"/>
          </p:cNvSpPr>
          <p:nvPr/>
        </p:nvSpPr>
        <p:spPr bwMode="auto">
          <a:xfrm>
            <a:off x="9889200" y="579531"/>
            <a:ext cx="180000" cy="180000"/>
          </a:xfrm>
          <a:prstGeom prst="mathPlus">
            <a:avLst>
              <a:gd name="adj1" fmla="val 23236"/>
            </a:avLst>
          </a:prstGeom>
          <a:solidFill>
            <a:srgbClr val="E34C0C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23680858" name="Title 1"/>
          <p:cNvSpPr>
            <a:spLocks noGrp="1"/>
          </p:cNvSpPr>
          <p:nvPr/>
        </p:nvSpPr>
        <p:spPr bwMode="auto">
          <a:xfrm>
            <a:off x="581987" y="430150"/>
            <a:ext cx="8340687" cy="599343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25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在 Moodle 课程中</a:t>
            </a: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创建并共同编辑文档</a:t>
            </a:r>
            <a:endParaRPr sz="2800" b="1" i="0" u="none" strike="noStrike" cap="none" spc="-21">
              <a:solidFill>
                <a:srgbClr val="E34C0C"/>
              </a:solidFill>
              <a:latin typeface="Open Sans"/>
              <a:cs typeface="Open Sans"/>
            </a:endParaRPr>
          </a:p>
        </p:txBody>
      </p:sp>
      <p:pic>
        <p:nvPicPr>
          <p:cNvPr id="313656438" name="Picture 31365643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46587" y="1322604"/>
            <a:ext cx="6021861" cy="4977144"/>
          </a:xfrm>
          <a:prstGeom prst="rect">
            <a:avLst/>
          </a:prstGeom>
        </p:spPr>
      </p:pic>
      <p:pic>
        <p:nvPicPr>
          <p:cNvPr id="678414515" name="Picture 678414514"/>
          <p:cNvPicPr>
            <a:picLocks noChangeAspect="1"/>
          </p:cNvPicPr>
          <p:nvPr/>
        </p:nvPicPr>
        <p:blipFill>
          <a:blip r:embed="rId8"/>
          <a:srcRect b="11635"/>
          <a:stretch/>
        </p:blipFill>
        <p:spPr bwMode="auto">
          <a:xfrm flipH="1">
            <a:off x="4965658" y="1360405"/>
            <a:ext cx="6779755" cy="5579529"/>
          </a:xfrm>
          <a:prstGeom prst="rect">
            <a:avLst/>
          </a:prstGeom>
        </p:spPr>
      </p:pic>
      <p:sp>
        <p:nvSpPr>
          <p:cNvPr id="598267030" name="Rectangle 598267029"/>
          <p:cNvSpPr/>
          <p:nvPr/>
        </p:nvSpPr>
        <p:spPr bwMode="auto">
          <a:xfrm>
            <a:off x="720000" y="1620000"/>
            <a:ext cx="4669117" cy="449120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61849" marR="0" indent="-261849" algn="l" defTabSz="914400"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现成的官方连接器，易于进行集成和配置</a:t>
            </a:r>
            <a:endParaRPr sz="160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marL="261849" marR="0" indent="-261849" algn="l" defTabSz="914400"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多种编辑和格式化工具</a:t>
            </a:r>
            <a:endParaRPr sz="160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marL="261849" marR="0" indent="-261849" algn="l" defTabSz="914400"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实时协作</a:t>
            </a:r>
            <a:endParaRPr sz="160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marL="261849" marR="0" indent="-261849" algn="l" defTabSz="914400"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先进的安全措施和开放源码</a:t>
            </a:r>
            <a:endParaRPr sz="1600" i="0" u="none" strike="noStrike" cap="none" spc="0" dirty="0">
              <a:solidFill>
                <a:srgbClr val="243348"/>
              </a:solidFill>
              <a:latin typeface="Times New Roman"/>
              <a:cs typeface="Times New Roman"/>
            </a:endParaRPr>
          </a:p>
          <a:p>
            <a:pPr marL="261849" marR="0" indent="-261849" algn="l" defTabSz="914400"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支持以下格式</a:t>
            </a:r>
            <a:r>
              <a:rPr lang="en-US" sz="160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：</a:t>
            </a:r>
            <a:endParaRPr sz="160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marL="719049" lvl="1" indent="-261849">
              <a:spcAft>
                <a:spcPts val="282"/>
              </a:spcAft>
              <a:buClr>
                <a:srgbClr val="1FBAB4"/>
              </a:buClr>
              <a:buFont typeface="Arial"/>
              <a:buChar char="•"/>
              <a:defRPr/>
            </a:pPr>
            <a:r>
              <a:rPr lang="en-US" sz="1600" b="1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创建、编辑和查看</a:t>
            </a:r>
            <a:r>
              <a:rPr lang="en-US" sz="160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：DOCX</a:t>
            </a:r>
            <a:r>
              <a:rPr lang="en-US" sz="160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, PPTX, XLSX, DOCXF</a:t>
            </a:r>
            <a:endParaRPr sz="160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marL="719049" lvl="1" indent="-261849">
              <a:spcAft>
                <a:spcPts val="282"/>
              </a:spcAft>
              <a:buClr>
                <a:srgbClr val="1FBAB4"/>
              </a:buClr>
              <a:buFont typeface="Arial"/>
              <a:buChar char="•"/>
              <a:defRPr/>
            </a:pPr>
            <a:r>
              <a:rPr lang="en-US" sz="1600" b="1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填写表单</a:t>
            </a:r>
            <a:r>
              <a:rPr lang="en-US" sz="160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：OFORM</a:t>
            </a:r>
            <a:r>
              <a:rPr lang="en-US" sz="160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</a:t>
            </a:r>
            <a:endParaRPr sz="160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marL="719049" lvl="1" indent="-261849">
              <a:spcAft>
                <a:spcPts val="282"/>
              </a:spcAft>
              <a:buClr>
                <a:srgbClr val="1FBAB4"/>
              </a:buClr>
              <a:buFont typeface="Arial"/>
              <a:buChar char="•"/>
              <a:defRPr/>
            </a:pPr>
            <a:r>
              <a:rPr lang="en-US" sz="1600" b="1" i="0" u="none" strike="noStrike" cap="none" spc="-45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转换为</a:t>
            </a:r>
            <a:r>
              <a:rPr lang="en-US" sz="1600" b="1" i="0" u="none" strike="noStrike" cap="none" spc="-45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Office Open XML </a:t>
            </a:r>
            <a:r>
              <a:rPr lang="en-US" sz="1600" b="1" i="0" u="none" strike="noStrike" cap="none" spc="-45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格式</a:t>
            </a:r>
            <a:r>
              <a:rPr lang="zh-CN" altLang="en-US" sz="1600" i="0" u="none" strike="noStrike" cap="none" spc="-45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：</a:t>
            </a:r>
            <a:r>
              <a:rPr lang="en-US" sz="1600" i="0" u="none" strike="noStrike" cap="none" spc="-45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ODT, DOC, RTF, TXT, ODP, PPT, ODS, XLS, CSV</a:t>
            </a:r>
            <a:endParaRPr sz="1600" i="0" u="none" strike="noStrike" cap="none" spc="-45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marL="719049" lvl="1" indent="-261849">
              <a:spcAft>
                <a:spcPts val="282"/>
              </a:spcAft>
              <a:buClr>
                <a:srgbClr val="1FBAB4"/>
              </a:buClr>
              <a:buFont typeface="Arial"/>
              <a:buChar char="•"/>
              <a:defRPr/>
            </a:pPr>
            <a:r>
              <a:rPr lang="en-US" sz="1600" b="1" i="0" u="none" strike="noStrike" cap="none" spc="-45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仅查看</a:t>
            </a:r>
            <a:r>
              <a:rPr lang="zh-CN" altLang="en-US" sz="1600" b="1" spc="-45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：</a:t>
            </a:r>
            <a:r>
              <a:rPr lang="en-US" sz="1600" i="0" u="none" strike="noStrike" cap="none" spc="-45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PDF</a:t>
            </a:r>
          </a:p>
        </p:txBody>
      </p:sp>
      <p:pic>
        <p:nvPicPr>
          <p:cNvPr id="1954782639" name="Picture 1954782638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539234" y="1924987"/>
            <a:ext cx="6651415" cy="497714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63263355" name="Picture 76326335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249516" y="248619"/>
            <a:ext cx="2739903" cy="908964"/>
          </a:xfrm>
          <a:prstGeom prst="rect">
            <a:avLst/>
          </a:prstGeom>
        </p:spPr>
      </p:pic>
      <p:pic>
        <p:nvPicPr>
          <p:cNvPr id="987786937" name="Picture 98778693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217481" y="436614"/>
            <a:ext cx="1393200" cy="360000"/>
          </a:xfrm>
          <a:prstGeom prst="rect">
            <a:avLst/>
          </a:prstGeom>
        </p:spPr>
      </p:pic>
      <p:pic>
        <p:nvPicPr>
          <p:cNvPr id="1696963287" name="Picture 1696963286"/>
          <p:cNvPicPr>
            <a:picLocks noChangeAspect="1"/>
          </p:cNvPicPr>
          <p:nvPr/>
        </p:nvPicPr>
        <p:blipFill>
          <a:blip r:embed="rId6"/>
          <a:srcRect r="77910"/>
          <a:stretch/>
        </p:blipFill>
        <p:spPr bwMode="auto">
          <a:xfrm>
            <a:off x="9535809" y="543530"/>
            <a:ext cx="301385" cy="252000"/>
          </a:xfrm>
          <a:prstGeom prst="rect">
            <a:avLst/>
          </a:prstGeom>
        </p:spPr>
      </p:pic>
      <p:sp>
        <p:nvSpPr>
          <p:cNvPr id="2139160520" name="Plus Sign 2139160519"/>
          <p:cNvSpPr>
            <a:spLocks noChangeAspect="1"/>
          </p:cNvSpPr>
          <p:nvPr/>
        </p:nvSpPr>
        <p:spPr bwMode="auto">
          <a:xfrm>
            <a:off x="9889200" y="579531"/>
            <a:ext cx="180000" cy="180000"/>
          </a:xfrm>
          <a:prstGeom prst="mathPlus">
            <a:avLst>
              <a:gd name="adj1" fmla="val 23236"/>
            </a:avLst>
          </a:prstGeom>
          <a:solidFill>
            <a:srgbClr val="E34C0C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10815382" name="Title 1"/>
          <p:cNvSpPr>
            <a:spLocks noGrp="1"/>
          </p:cNvSpPr>
          <p:nvPr/>
        </p:nvSpPr>
        <p:spPr bwMode="auto">
          <a:xfrm>
            <a:off x="581987" y="430150"/>
            <a:ext cx="8340687" cy="599343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25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在 Moodle 任务中</a:t>
            </a: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附加文档</a:t>
            </a:r>
            <a:endParaRPr sz="2800" b="1" i="0" u="none" strike="noStrike" cap="none" spc="-21">
              <a:solidFill>
                <a:srgbClr val="E34C0C"/>
              </a:solidFill>
              <a:latin typeface="Open Sans"/>
              <a:cs typeface="Open Sans"/>
            </a:endParaRPr>
          </a:p>
        </p:txBody>
      </p:sp>
      <p:pic>
        <p:nvPicPr>
          <p:cNvPr id="1771426316" name="Picture 177142631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46587" y="1322603"/>
            <a:ext cx="6021861" cy="4039223"/>
          </a:xfrm>
          <a:prstGeom prst="rect">
            <a:avLst/>
          </a:prstGeom>
        </p:spPr>
      </p:pic>
      <p:sp>
        <p:nvSpPr>
          <p:cNvPr id="83309449" name="Rectangle 83309448"/>
          <p:cNvSpPr/>
          <p:nvPr/>
        </p:nvSpPr>
        <p:spPr bwMode="auto">
          <a:xfrm>
            <a:off x="719999" y="1620000"/>
            <a:ext cx="4489309" cy="449120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defRPr/>
            </a:pPr>
            <a:r>
              <a:rPr lang="en-US" sz="1600" b="1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在任务中附加文本文档</a:t>
            </a:r>
            <a:r>
              <a:rPr lang="en-US" sz="1600" b="1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、  </a:t>
            </a:r>
            <a:r>
              <a:rPr lang="en-US" sz="1600" b="1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电子表格</a:t>
            </a:r>
            <a:r>
              <a:rPr lang="en-US" sz="1600" b="1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、  </a:t>
            </a:r>
            <a:r>
              <a:rPr lang="en-US" sz="1600" b="1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演示文稿和表单</a:t>
            </a:r>
            <a:r>
              <a:rPr lang="en-US" sz="1600" b="1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：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marL="261849" marR="0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课程所附的办公文档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marL="261849" marR="0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对课程文件进行编辑和协作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marL="261849" marR="0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课程内创建任务时可以让学生提交文档</a:t>
            </a:r>
            <a:endParaRPr sz="1600" b="0" i="0" u="none" strike="noStrike" cap="none" spc="0" dirty="0">
              <a:solidFill>
                <a:srgbClr val="243348"/>
              </a:solidFill>
              <a:latin typeface="Times New Roman"/>
              <a:cs typeface="Times New Roman"/>
            </a:endParaRPr>
          </a:p>
          <a:p>
            <a:pPr marL="261849" marR="0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通过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Moodle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任务自动分发表单：在后台将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DOCXF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格式转换为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OFORM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格式</a:t>
            </a:r>
            <a:endParaRPr sz="1600" b="1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056871359" name="Picture 1056871358"/>
          <p:cNvPicPr>
            <a:picLocks noChangeAspect="1"/>
          </p:cNvPicPr>
          <p:nvPr/>
        </p:nvPicPr>
        <p:blipFill>
          <a:blip r:embed="rId8"/>
          <a:srcRect b="11635"/>
          <a:stretch/>
        </p:blipFill>
        <p:spPr bwMode="auto">
          <a:xfrm flipH="1">
            <a:off x="4830924" y="1496174"/>
            <a:ext cx="6779755" cy="5363100"/>
          </a:xfrm>
          <a:prstGeom prst="rect">
            <a:avLst/>
          </a:prstGeom>
        </p:spPr>
      </p:pic>
      <p:pic>
        <p:nvPicPr>
          <p:cNvPr id="358786858" name="Picture 358786857"/>
          <p:cNvPicPr>
            <a:picLocks noChangeAspect="1"/>
          </p:cNvPicPr>
          <p:nvPr/>
        </p:nvPicPr>
        <p:blipFill>
          <a:blip r:embed="rId9"/>
          <a:srcRect r="10923"/>
          <a:stretch/>
        </p:blipFill>
        <p:spPr bwMode="auto">
          <a:xfrm>
            <a:off x="5319181" y="2027816"/>
            <a:ext cx="6887286" cy="483145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79131906" name="Picture 207913190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249516" y="248619"/>
            <a:ext cx="2739903" cy="908964"/>
          </a:xfrm>
          <a:prstGeom prst="rect">
            <a:avLst/>
          </a:prstGeom>
        </p:spPr>
      </p:pic>
      <p:pic>
        <p:nvPicPr>
          <p:cNvPr id="1634927765" name="Picture 163492776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217481" y="436614"/>
            <a:ext cx="1393200" cy="360000"/>
          </a:xfrm>
          <a:prstGeom prst="rect">
            <a:avLst/>
          </a:prstGeom>
        </p:spPr>
      </p:pic>
      <p:pic>
        <p:nvPicPr>
          <p:cNvPr id="483810315" name="Picture 483810314"/>
          <p:cNvPicPr>
            <a:picLocks noChangeAspect="1"/>
          </p:cNvPicPr>
          <p:nvPr/>
        </p:nvPicPr>
        <p:blipFill>
          <a:blip r:embed="rId6"/>
          <a:srcRect r="77910"/>
          <a:stretch/>
        </p:blipFill>
        <p:spPr bwMode="auto">
          <a:xfrm>
            <a:off x="9535809" y="543530"/>
            <a:ext cx="301385" cy="252000"/>
          </a:xfrm>
          <a:prstGeom prst="rect">
            <a:avLst/>
          </a:prstGeom>
        </p:spPr>
      </p:pic>
      <p:sp>
        <p:nvSpPr>
          <p:cNvPr id="1678134120" name="Plus Sign 1678134119"/>
          <p:cNvSpPr>
            <a:spLocks noChangeAspect="1"/>
          </p:cNvSpPr>
          <p:nvPr/>
        </p:nvSpPr>
        <p:spPr bwMode="auto">
          <a:xfrm>
            <a:off x="9889200" y="579531"/>
            <a:ext cx="180000" cy="180000"/>
          </a:xfrm>
          <a:prstGeom prst="mathPlus">
            <a:avLst>
              <a:gd name="adj1" fmla="val 23236"/>
            </a:avLst>
          </a:prstGeom>
          <a:solidFill>
            <a:srgbClr val="E34C0C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5861273" name="Title 1"/>
          <p:cNvSpPr>
            <a:spLocks noGrp="1"/>
          </p:cNvSpPr>
          <p:nvPr/>
        </p:nvSpPr>
        <p:spPr bwMode="auto">
          <a:xfrm>
            <a:off x="581987" y="430150"/>
            <a:ext cx="8340687" cy="599343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25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ONLYOFFICE 与</a:t>
            </a: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 Moodle</a:t>
            </a:r>
            <a:endParaRPr sz="2800" b="1" i="0" u="none" strike="noStrike" cap="none" spc="-21">
              <a:solidFill>
                <a:srgbClr val="E34C0C"/>
              </a:solidFill>
              <a:latin typeface="Open Sans"/>
              <a:cs typeface="Open Sans"/>
            </a:endParaRPr>
          </a:p>
        </p:txBody>
      </p:sp>
      <p:pic>
        <p:nvPicPr>
          <p:cNvPr id="361716726" name="Picture 36171672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46587" y="1322604"/>
            <a:ext cx="6021861" cy="3716120"/>
          </a:xfrm>
          <a:prstGeom prst="rect">
            <a:avLst/>
          </a:prstGeom>
        </p:spPr>
      </p:pic>
      <p:sp>
        <p:nvSpPr>
          <p:cNvPr id="740024290" name="Rectangle 740024289"/>
          <p:cNvSpPr/>
          <p:nvPr/>
        </p:nvSpPr>
        <p:spPr bwMode="auto">
          <a:xfrm>
            <a:off x="719999" y="1620000"/>
            <a:ext cx="4590909" cy="449120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defRPr/>
            </a:pPr>
            <a:r>
              <a:rPr lang="en-US" sz="1600" b="1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安装要求</a:t>
            </a:r>
            <a:r>
              <a:rPr lang="en-US" sz="1600" b="1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：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marL="261849" marR="0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ONLYOFFICE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文档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(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文档服务器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)    v4.2.7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以上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marL="261849" marR="0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Moodle v3.9.10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以上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marL="261849" marR="0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用于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Moodle 的 ONLYOFFICE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连接器</a:t>
            </a:r>
            <a:endParaRPr sz="1400" b="1" i="0" u="none" strike="noStrike" cap="none" spc="0" dirty="0">
              <a:solidFill>
                <a:srgbClr val="243348"/>
              </a:solidFill>
              <a:latin typeface="Times New Roman"/>
              <a:cs typeface="Times New Roman"/>
            </a:endParaRPr>
          </a:p>
        </p:txBody>
      </p:sp>
      <p:pic>
        <p:nvPicPr>
          <p:cNvPr id="380730980" name="Picture 380730979"/>
          <p:cNvPicPr>
            <a:picLocks noChangeAspect="1"/>
          </p:cNvPicPr>
          <p:nvPr/>
        </p:nvPicPr>
        <p:blipFill>
          <a:blip r:embed="rId8"/>
          <a:srcRect b="11635"/>
          <a:stretch/>
        </p:blipFill>
        <p:spPr bwMode="auto">
          <a:xfrm flipH="1">
            <a:off x="5020304" y="1477123"/>
            <a:ext cx="6779755" cy="5380868"/>
          </a:xfrm>
          <a:prstGeom prst="rect">
            <a:avLst/>
          </a:prstGeom>
        </p:spPr>
      </p:pic>
      <p:pic>
        <p:nvPicPr>
          <p:cNvPr id="688115706" name="Picture 688115705"/>
          <p:cNvPicPr>
            <a:picLocks noChangeAspect="1"/>
          </p:cNvPicPr>
          <p:nvPr/>
        </p:nvPicPr>
        <p:blipFill>
          <a:blip r:embed="rId9"/>
          <a:srcRect r="25893"/>
          <a:stretch/>
        </p:blipFill>
        <p:spPr bwMode="auto">
          <a:xfrm>
            <a:off x="5396713" y="1990724"/>
            <a:ext cx="6800228" cy="486726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56263170" name="Picture 195626316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27526" y="1049913"/>
            <a:ext cx="5223670" cy="5630284"/>
          </a:xfrm>
          <a:prstGeom prst="rect">
            <a:avLst/>
          </a:prstGeom>
        </p:spPr>
      </p:pic>
      <p:sp>
        <p:nvSpPr>
          <p:cNvPr id="424569107" name="Rectangle 4"/>
          <p:cNvSpPr/>
          <p:nvPr/>
        </p:nvSpPr>
        <p:spPr bwMode="auto">
          <a:xfrm>
            <a:off x="660464" y="1329003"/>
            <a:ext cx="4253281" cy="4904622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en-US" b="0" i="0" u="none" strike="noStrike" cap="none" spc="0" dirty="0" err="1">
                <a:solidFill>
                  <a:srgbClr val="1F476A"/>
                </a:solidFill>
                <a:latin typeface="Open Sans"/>
                <a:ea typeface="Open Sans"/>
                <a:cs typeface="Open Sans"/>
              </a:rPr>
              <a:t>可以集成到您自己的解决方案</a:t>
            </a:r>
            <a:endParaRPr b="0" i="1" u="none" strike="noStrike" cap="none" spc="0" dirty="0">
              <a:solidFill>
                <a:srgbClr val="1F476A"/>
              </a:solidFill>
              <a:latin typeface="Open Sans"/>
              <a:ea typeface="Open Sans"/>
              <a:cs typeface="Open Sans"/>
            </a:endParaRP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i="0" u="none" strike="noStrike" cap="none" spc="0" dirty="0" err="1">
                <a:solidFill>
                  <a:srgbClr val="1F476A"/>
                </a:solidFill>
                <a:latin typeface="Open Sans"/>
                <a:cs typeface="Open Sans"/>
              </a:rPr>
              <a:t>可以</a:t>
            </a:r>
            <a:r>
              <a:rPr lang="en-US" b="0" i="0" u="none" strike="noStrike" cap="none" spc="0" dirty="0" err="1">
                <a:solidFill>
                  <a:srgbClr val="1F476A"/>
                </a:solidFill>
                <a:latin typeface="Open Sans"/>
                <a:ea typeface="Open Sans"/>
                <a:cs typeface="Open Sans"/>
              </a:rPr>
              <a:t>在任何文档管理系统使用</a:t>
            </a:r>
            <a:endParaRPr lang="en-US" b="0" i="1" u="none" strike="noStrike" cap="none" spc="0" dirty="0">
              <a:solidFill>
                <a:srgbClr val="1F476A"/>
              </a:solidFill>
              <a:latin typeface="Open Sans"/>
              <a:ea typeface="Open Sans"/>
              <a:cs typeface="Open Sans"/>
            </a:endParaRPr>
          </a:p>
          <a:p>
            <a:pPr>
              <a:defRPr/>
            </a:pPr>
            <a:endParaRPr lang="en-US" sz="1600" b="0" i="0" u="none" strike="noStrike" cap="none" spc="0" dirty="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marL="261846" marR="0" indent="-261846" algn="l" defTabSz="914400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功能强大的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文本文档、电子表格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、  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幻灯片和表单在线编辑器</a:t>
            </a:r>
            <a:endParaRPr sz="1600" b="1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61846" marR="0" indent="-261846" algn="l" defTabSz="914400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高度</a:t>
            </a:r>
            <a:r>
              <a:rPr lang="en-US" sz="1600" b="1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兼容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微软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 Office 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格式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61847" marR="0" indent="-261847" algn="l" defTabSz="914400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数据安全</a:t>
            </a:r>
            <a:r>
              <a:rPr lang="en-US" sz="1600" b="1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(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JWT、灵活权限、水印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、 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密码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保护、端到端加密等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）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61847" marR="0" indent="-261847" algn="l" defTabSz="914400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在线文档协作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（两种共同编辑模式、审阅和追踪更改、评论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、 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实时聊天和通话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）</a:t>
            </a:r>
          </a:p>
          <a:p>
            <a:pPr marL="261846" marR="0" indent="-261846" algn="l" defTabSz="914400">
              <a:lnSpc>
                <a:spcPct val="120000"/>
              </a:lnSpc>
              <a:spcBef>
                <a:spcPts val="0"/>
              </a:spcBef>
              <a:spcAft>
                <a:spcPts val="845"/>
              </a:spcAft>
              <a:buClr>
                <a:srgbClr val="1F476A"/>
              </a:buClr>
              <a:buFont typeface="Wingdings"/>
              <a:buChar char="w"/>
              <a:defRPr/>
            </a:pP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</p:txBody>
      </p:sp>
      <p:grpSp>
        <p:nvGrpSpPr>
          <p:cNvPr id="275675057" name="Group 275675056"/>
          <p:cNvGrpSpPr/>
          <p:nvPr/>
        </p:nvGrpSpPr>
        <p:grpSpPr bwMode="auto">
          <a:xfrm>
            <a:off x="4254877" y="392517"/>
            <a:ext cx="3687993" cy="457558"/>
            <a:chOff x="0" y="0"/>
            <a:chExt cx="3687993" cy="457558"/>
          </a:xfrm>
        </p:grpSpPr>
        <p:sp>
          <p:nvSpPr>
            <p:cNvPr id="23926834" name="Rectangle 23926833"/>
            <p:cNvSpPr/>
            <p:nvPr/>
          </p:nvSpPr>
          <p:spPr bwMode="auto">
            <a:xfrm>
              <a:off x="2339840" y="0"/>
              <a:ext cx="1348153" cy="457558"/>
            </a:xfrm>
            <a:prstGeom prst="rect">
              <a:avLst/>
            </a:prstGeom>
            <a:noFill/>
          </p:spPr>
          <p:txBody>
            <a:bodyPr vertOverflow="overflow" horzOverflow="clip" vert="horz" wrap="square" lIns="91440" tIns="45720" rIns="91440" bIns="45720" numCol="1" spcCol="0" rtlCol="0" fromWordArt="0" anchor="ctr" anchorCtr="0" forceAA="0" compatLnSpc="0">
              <a:spAutoFit/>
            </a:bodyPr>
            <a:lstStyle/>
            <a:p>
              <a:pPr algn="l">
                <a:defRPr/>
              </a:pPr>
              <a:r>
                <a:rPr lang="en-US" sz="2400" b="1" i="0" u="none" strike="noStrike" cap="none" spc="-52" dirty="0">
                  <a:solidFill>
                    <a:schemeClr val="bg1"/>
                  </a:solidFill>
                  <a:latin typeface="Open Sans"/>
                  <a:ea typeface="Open Sans"/>
                  <a:cs typeface="Open Sans"/>
                </a:rPr>
                <a:t> </a:t>
              </a:r>
              <a:r>
                <a:rPr lang="en-US" sz="2400" b="1" i="0" u="none" strike="noStrike" cap="none" spc="0" dirty="0" err="1">
                  <a:solidFill>
                    <a:srgbClr val="D4EDA7"/>
                  </a:solidFill>
                  <a:latin typeface="Open Sans"/>
                  <a:ea typeface="Open Sans"/>
                  <a:cs typeface="Open Sans"/>
                </a:rPr>
                <a:t>文档</a:t>
              </a:r>
              <a:endParaRPr sz="2800" b="1" i="0" u="none" strike="noStrike" cap="none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endParaRPr>
            </a:p>
          </p:txBody>
        </p:sp>
        <p:pic>
          <p:nvPicPr>
            <p:cNvPr id="734162793" name="Picture 734162792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0" y="3182"/>
              <a:ext cx="2445675" cy="450832"/>
            </a:xfrm>
            <a:prstGeom prst="rect">
              <a:avLst/>
            </a:prstGeom>
          </p:spPr>
        </p:pic>
      </p:grpSp>
      <p:pic>
        <p:nvPicPr>
          <p:cNvPr id="835241207" name="Picture 835241206"/>
          <p:cNvPicPr>
            <a:picLocks noChangeAspect="1"/>
          </p:cNvPicPr>
          <p:nvPr/>
        </p:nvPicPr>
        <p:blipFill>
          <a:blip r:embed="rId6"/>
          <a:srcRect r="1903"/>
          <a:stretch/>
        </p:blipFill>
        <p:spPr bwMode="auto">
          <a:xfrm>
            <a:off x="4627819" y="1123099"/>
            <a:ext cx="7565572" cy="573489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85896697" name="Title 1"/>
          <p:cNvSpPr>
            <a:spLocks noGrp="1"/>
          </p:cNvSpPr>
          <p:nvPr/>
        </p:nvSpPr>
        <p:spPr bwMode="auto">
          <a:xfrm>
            <a:off x="581987" y="430150"/>
            <a:ext cx="8340687" cy="599343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25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ONLYOFFICE 与</a:t>
            </a: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 OpenOlat</a:t>
            </a:r>
            <a:endParaRPr sz="2800" b="1" i="0" u="none" strike="noStrike" cap="none" spc="-21">
              <a:solidFill>
                <a:srgbClr val="E34C0C"/>
              </a:solidFill>
              <a:latin typeface="Open Sans"/>
              <a:cs typeface="Open Sans"/>
            </a:endParaRPr>
          </a:p>
        </p:txBody>
      </p:sp>
      <p:pic>
        <p:nvPicPr>
          <p:cNvPr id="66873786" name="Picture 6687378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6587" y="1322604"/>
            <a:ext cx="6021861" cy="3706596"/>
          </a:xfrm>
          <a:prstGeom prst="rect">
            <a:avLst/>
          </a:prstGeom>
        </p:spPr>
      </p:pic>
      <p:sp>
        <p:nvSpPr>
          <p:cNvPr id="1947129655" name="Rectangle 1947129654"/>
          <p:cNvSpPr/>
          <p:nvPr/>
        </p:nvSpPr>
        <p:spPr bwMode="auto">
          <a:xfrm>
            <a:off x="720000" y="1620000"/>
            <a:ext cx="4032330" cy="449120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61849" marR="0" indent="-261849" algn="l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在课堂上协作做笔记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marL="261849" marR="0" indent="-261849" algn="l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在线课程时创建文档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indent="-261849" algn="l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执行各种任务（例如，创建报告、填写表单和编辑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Excel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表格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）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准备小组演示文稿</a:t>
            </a:r>
            <a:endParaRPr lang="en-US" sz="14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</p:txBody>
      </p:sp>
      <p:pic>
        <p:nvPicPr>
          <p:cNvPr id="450394962" name="Picture 45039496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249516" y="248619"/>
            <a:ext cx="2739903" cy="908964"/>
          </a:xfrm>
          <a:prstGeom prst="rect">
            <a:avLst/>
          </a:prstGeom>
        </p:spPr>
      </p:pic>
      <p:pic>
        <p:nvPicPr>
          <p:cNvPr id="419862738" name="Picture 419862737"/>
          <p:cNvPicPr>
            <a:picLocks noChangeAspect="1"/>
          </p:cNvPicPr>
          <p:nvPr/>
        </p:nvPicPr>
        <p:blipFill>
          <a:blip r:embed="rId6"/>
          <a:srcRect r="77910"/>
          <a:stretch/>
        </p:blipFill>
        <p:spPr bwMode="auto">
          <a:xfrm>
            <a:off x="9535809" y="543530"/>
            <a:ext cx="301385" cy="252000"/>
          </a:xfrm>
          <a:prstGeom prst="rect">
            <a:avLst/>
          </a:prstGeom>
        </p:spPr>
      </p:pic>
      <p:sp>
        <p:nvSpPr>
          <p:cNvPr id="1198191047" name="Plus Sign 1198191046"/>
          <p:cNvSpPr>
            <a:spLocks noChangeAspect="1"/>
          </p:cNvSpPr>
          <p:nvPr/>
        </p:nvSpPr>
        <p:spPr bwMode="auto">
          <a:xfrm>
            <a:off x="9889200" y="579530"/>
            <a:ext cx="180000" cy="180000"/>
          </a:xfrm>
          <a:prstGeom prst="mathPlus">
            <a:avLst>
              <a:gd name="adj1" fmla="val 23236"/>
            </a:avLst>
          </a:prstGeom>
          <a:solidFill>
            <a:srgbClr val="E34C0C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566441253" name="Picture 156644125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0194084" y="458930"/>
            <a:ext cx="1440000" cy="421200"/>
          </a:xfrm>
          <a:prstGeom prst="rect">
            <a:avLst/>
          </a:prstGeom>
        </p:spPr>
      </p:pic>
      <p:pic>
        <p:nvPicPr>
          <p:cNvPr id="436831466" name="Picture 436831465"/>
          <p:cNvPicPr>
            <a:picLocks noChangeAspect="1"/>
          </p:cNvPicPr>
          <p:nvPr/>
        </p:nvPicPr>
        <p:blipFill>
          <a:blip r:embed="rId8"/>
          <a:srcRect b="11635"/>
          <a:stretch/>
        </p:blipFill>
        <p:spPr bwMode="auto">
          <a:xfrm flipH="1">
            <a:off x="4695181" y="1029494"/>
            <a:ext cx="6779755" cy="5852202"/>
          </a:xfrm>
          <a:prstGeom prst="rect">
            <a:avLst/>
          </a:prstGeom>
        </p:spPr>
      </p:pic>
      <p:pic>
        <p:nvPicPr>
          <p:cNvPr id="684625298" name="Picture 684625297"/>
          <p:cNvPicPr>
            <a:picLocks noChangeAspect="1"/>
          </p:cNvPicPr>
          <p:nvPr/>
        </p:nvPicPr>
        <p:blipFill>
          <a:blip r:embed="rId9"/>
          <a:srcRect l="13477" t="7148" r="29569" b="26533"/>
          <a:stretch/>
        </p:blipFill>
        <p:spPr bwMode="auto">
          <a:xfrm>
            <a:off x="5087324" y="1629836"/>
            <a:ext cx="7138192" cy="525186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92292027" name="Picture 129229202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6587" y="1322604"/>
            <a:ext cx="6021861" cy="3706596"/>
          </a:xfrm>
          <a:prstGeom prst="rect">
            <a:avLst/>
          </a:prstGeom>
        </p:spPr>
      </p:pic>
      <p:pic>
        <p:nvPicPr>
          <p:cNvPr id="253686729" name="Picture 253686728"/>
          <p:cNvPicPr>
            <a:picLocks noChangeAspect="1"/>
          </p:cNvPicPr>
          <p:nvPr/>
        </p:nvPicPr>
        <p:blipFill>
          <a:blip r:embed="rId5"/>
          <a:srcRect b="11635"/>
          <a:stretch/>
        </p:blipFill>
        <p:spPr bwMode="auto">
          <a:xfrm flipH="1">
            <a:off x="4695181" y="1029494"/>
            <a:ext cx="6779755" cy="5820981"/>
          </a:xfrm>
          <a:prstGeom prst="rect">
            <a:avLst/>
          </a:prstGeom>
        </p:spPr>
      </p:pic>
      <p:sp>
        <p:nvSpPr>
          <p:cNvPr id="1844038929" name="Title 1"/>
          <p:cNvSpPr>
            <a:spLocks noGrp="1"/>
          </p:cNvSpPr>
          <p:nvPr/>
        </p:nvSpPr>
        <p:spPr bwMode="auto">
          <a:xfrm>
            <a:off x="581987" y="430150"/>
            <a:ext cx="8340687" cy="599343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25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ONLYOFFICE 与</a:t>
            </a: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 Chamilo</a:t>
            </a:r>
            <a:endParaRPr sz="2800" b="1" i="0" u="none" strike="noStrike" cap="none" spc="-21">
              <a:solidFill>
                <a:srgbClr val="D4EDA7"/>
              </a:solidFill>
              <a:latin typeface="Open Sans"/>
              <a:cs typeface="Open Sans"/>
            </a:endParaRPr>
          </a:p>
        </p:txBody>
      </p:sp>
      <p:sp>
        <p:nvSpPr>
          <p:cNvPr id="1700610831" name="Rectangle 1700610830"/>
          <p:cNvSpPr/>
          <p:nvPr/>
        </p:nvSpPr>
        <p:spPr bwMode="auto">
          <a:xfrm>
            <a:off x="720000" y="1620000"/>
            <a:ext cx="4146176" cy="449120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61849" marR="0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两种共同编辑模式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追踪修订，可以根据需要管理所作的编辑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为其他用户留下评论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通过聊天工具与同学交流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由格勒诺布尔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·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阿尔卑斯大学开发的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Chamilo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连接器更新</a:t>
            </a:r>
            <a:endParaRPr sz="1400" b="0" i="0" u="none" strike="noStrike" cap="none" spc="0" dirty="0">
              <a:solidFill>
                <a:srgbClr val="333333"/>
              </a:solidFill>
              <a:latin typeface="Open Sans"/>
              <a:cs typeface="Open Sans"/>
            </a:endParaRPr>
          </a:p>
          <a:p>
            <a:pPr>
              <a:defRPr/>
            </a:pPr>
            <a:endParaRPr sz="1600" dirty="0"/>
          </a:p>
        </p:txBody>
      </p:sp>
      <p:pic>
        <p:nvPicPr>
          <p:cNvPr id="608677633" name="Picture 60867763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249514" y="248619"/>
            <a:ext cx="2827149" cy="908964"/>
          </a:xfrm>
          <a:prstGeom prst="rect">
            <a:avLst/>
          </a:prstGeom>
        </p:spPr>
      </p:pic>
      <p:pic>
        <p:nvPicPr>
          <p:cNvPr id="325638067" name="Picture 325638066"/>
          <p:cNvPicPr>
            <a:picLocks noChangeAspect="1"/>
          </p:cNvPicPr>
          <p:nvPr/>
        </p:nvPicPr>
        <p:blipFill>
          <a:blip r:embed="rId7"/>
          <a:srcRect r="77910"/>
          <a:stretch/>
        </p:blipFill>
        <p:spPr bwMode="auto">
          <a:xfrm>
            <a:off x="9535809" y="543530"/>
            <a:ext cx="301385" cy="252000"/>
          </a:xfrm>
          <a:prstGeom prst="rect">
            <a:avLst/>
          </a:prstGeom>
        </p:spPr>
      </p:pic>
      <p:sp>
        <p:nvSpPr>
          <p:cNvPr id="1084164123" name="Plus Sign 1084164122"/>
          <p:cNvSpPr>
            <a:spLocks noChangeAspect="1"/>
          </p:cNvSpPr>
          <p:nvPr/>
        </p:nvSpPr>
        <p:spPr bwMode="auto">
          <a:xfrm>
            <a:off x="9889200" y="579530"/>
            <a:ext cx="180000" cy="180000"/>
          </a:xfrm>
          <a:prstGeom prst="mathPlus">
            <a:avLst>
              <a:gd name="adj1" fmla="val 23236"/>
            </a:avLst>
          </a:prstGeom>
          <a:solidFill>
            <a:srgbClr val="E34C0C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140428850" name="Picture 2140428849"/>
          <p:cNvPicPr>
            <a:picLocks noChangeAspect="1"/>
          </p:cNvPicPr>
          <p:nvPr/>
        </p:nvPicPr>
        <p:blipFill>
          <a:blip r:embed="rId8"/>
          <a:srcRect/>
          <a:stretch/>
        </p:blipFill>
        <p:spPr bwMode="auto">
          <a:xfrm>
            <a:off x="10235165" y="500838"/>
            <a:ext cx="1568831" cy="337383"/>
          </a:xfrm>
          <a:prstGeom prst="rect">
            <a:avLst/>
          </a:prstGeom>
        </p:spPr>
      </p:pic>
      <p:pic>
        <p:nvPicPr>
          <p:cNvPr id="2089404332" name="Picture 208940433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115899" y="1554599"/>
            <a:ext cx="7112442" cy="529587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1217826" name="Picture 6121782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6587" y="1322604"/>
            <a:ext cx="6021861" cy="3915396"/>
          </a:xfrm>
          <a:prstGeom prst="rect">
            <a:avLst/>
          </a:prstGeom>
        </p:spPr>
      </p:pic>
      <p:sp>
        <p:nvSpPr>
          <p:cNvPr id="1470277374" name="Title 1"/>
          <p:cNvSpPr>
            <a:spLocks noGrp="1"/>
          </p:cNvSpPr>
          <p:nvPr/>
        </p:nvSpPr>
        <p:spPr bwMode="auto">
          <a:xfrm>
            <a:off x="581987" y="430150"/>
            <a:ext cx="8340687" cy="599343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25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ONLYOFFICE 与</a:t>
            </a: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 HumHub</a:t>
            </a:r>
            <a:endParaRPr sz="2800" b="1" i="0" u="none" strike="noStrike" cap="none" spc="-21">
              <a:solidFill>
                <a:srgbClr val="D4EDA7"/>
              </a:solidFill>
              <a:latin typeface="Open Sans"/>
              <a:cs typeface="Open Sans"/>
            </a:endParaRPr>
          </a:p>
        </p:txBody>
      </p:sp>
      <p:sp>
        <p:nvSpPr>
          <p:cNvPr id="1587511441" name="Rectangle 1587511440"/>
          <p:cNvSpPr/>
          <p:nvPr/>
        </p:nvSpPr>
        <p:spPr bwMode="auto">
          <a:xfrm>
            <a:off x="720000" y="1620000"/>
            <a:ext cx="3611855" cy="449120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61849" marR="0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创建和编辑文本文档、电子表格和演示文稿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与其他用户共享文档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实时共同编辑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自动和手动的共同编辑模式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lvl="1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追踪修订和评论</a:t>
            </a:r>
            <a:endParaRPr sz="1600" b="0" i="0" u="none" strike="noStrike" cap="none" spc="0" dirty="0">
              <a:solidFill>
                <a:srgbClr val="243348"/>
              </a:solidFill>
              <a:latin typeface="Times New Roman"/>
              <a:cs typeface="Times New Roman"/>
            </a:endParaRPr>
          </a:p>
          <a:p>
            <a:pPr marL="261849" marR="0" lvl="1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内置聊天工具</a:t>
            </a:r>
            <a:endParaRPr sz="1600" b="1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</p:txBody>
      </p:sp>
      <p:pic>
        <p:nvPicPr>
          <p:cNvPr id="2138124358" name="Picture 213812435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249516" y="248619"/>
            <a:ext cx="2947478" cy="908964"/>
          </a:xfrm>
          <a:prstGeom prst="rect">
            <a:avLst/>
          </a:prstGeom>
        </p:spPr>
      </p:pic>
      <p:pic>
        <p:nvPicPr>
          <p:cNvPr id="1553782955" name="Picture 1553782954"/>
          <p:cNvPicPr>
            <a:picLocks noChangeAspect="1"/>
          </p:cNvPicPr>
          <p:nvPr/>
        </p:nvPicPr>
        <p:blipFill>
          <a:blip r:embed="rId6"/>
          <a:srcRect r="77910"/>
          <a:stretch/>
        </p:blipFill>
        <p:spPr bwMode="auto">
          <a:xfrm>
            <a:off x="9535809" y="543530"/>
            <a:ext cx="301385" cy="252000"/>
          </a:xfrm>
          <a:prstGeom prst="rect">
            <a:avLst/>
          </a:prstGeom>
        </p:spPr>
      </p:pic>
      <p:pic>
        <p:nvPicPr>
          <p:cNvPr id="1728043768" name="Picture 172804376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0069200" y="382335"/>
            <a:ext cx="1589349" cy="623267"/>
          </a:xfrm>
          <a:prstGeom prst="rect">
            <a:avLst/>
          </a:prstGeom>
        </p:spPr>
      </p:pic>
      <p:sp>
        <p:nvSpPr>
          <p:cNvPr id="750147919" name="Plus Sign 750147918"/>
          <p:cNvSpPr>
            <a:spLocks noChangeAspect="1"/>
          </p:cNvSpPr>
          <p:nvPr/>
        </p:nvSpPr>
        <p:spPr bwMode="auto">
          <a:xfrm>
            <a:off x="9889200" y="579529"/>
            <a:ext cx="180000" cy="180000"/>
          </a:xfrm>
          <a:prstGeom prst="mathPlus">
            <a:avLst>
              <a:gd name="adj1" fmla="val 23236"/>
            </a:avLst>
          </a:prstGeom>
          <a:solidFill>
            <a:srgbClr val="E34C0C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738124266" name="Picture 1738124265"/>
          <p:cNvPicPr>
            <a:picLocks noChangeAspect="1"/>
          </p:cNvPicPr>
          <p:nvPr/>
        </p:nvPicPr>
        <p:blipFill>
          <a:blip r:embed="rId8"/>
          <a:srcRect b="11635"/>
          <a:stretch/>
        </p:blipFill>
        <p:spPr bwMode="auto">
          <a:xfrm flipH="1">
            <a:off x="4200804" y="1278353"/>
            <a:ext cx="6779755" cy="5595183"/>
          </a:xfrm>
          <a:prstGeom prst="rect">
            <a:avLst/>
          </a:prstGeom>
        </p:spPr>
      </p:pic>
      <p:pic>
        <p:nvPicPr>
          <p:cNvPr id="525489308" name="Picture 525489307"/>
          <p:cNvPicPr>
            <a:picLocks noChangeAspect="1"/>
          </p:cNvPicPr>
          <p:nvPr/>
        </p:nvPicPr>
        <p:blipFill>
          <a:blip r:embed="rId9"/>
          <a:srcRect l="7317" r="8444"/>
          <a:stretch/>
        </p:blipFill>
        <p:spPr bwMode="auto">
          <a:xfrm>
            <a:off x="4569446" y="1475903"/>
            <a:ext cx="7627548" cy="539763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51372389" name="Picture 95137238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6587" y="1322604"/>
            <a:ext cx="6021861" cy="3915396"/>
          </a:xfrm>
          <a:prstGeom prst="rect">
            <a:avLst/>
          </a:prstGeom>
        </p:spPr>
      </p:pic>
      <p:sp>
        <p:nvSpPr>
          <p:cNvPr id="1249178654" name="Title 1"/>
          <p:cNvSpPr>
            <a:spLocks noGrp="1"/>
          </p:cNvSpPr>
          <p:nvPr/>
        </p:nvSpPr>
        <p:spPr bwMode="auto">
          <a:xfrm>
            <a:off x="581987" y="430150"/>
            <a:ext cx="8340687" cy="599343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25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ONLYOFFICE 与</a:t>
            </a: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 WebWeaver</a:t>
            </a:r>
            <a:endParaRPr sz="2800" b="1" i="0" u="none" strike="noStrike" cap="none" spc="-21">
              <a:solidFill>
                <a:srgbClr val="D4EDA7"/>
              </a:solidFill>
              <a:latin typeface="Open Sans"/>
              <a:cs typeface="Open Sans"/>
            </a:endParaRPr>
          </a:p>
        </p:txBody>
      </p:sp>
      <p:sp>
        <p:nvSpPr>
          <p:cNvPr id="1869789157" name="Rectangle 1869789156"/>
          <p:cNvSpPr/>
          <p:nvPr/>
        </p:nvSpPr>
        <p:spPr bwMode="auto">
          <a:xfrm>
            <a:off x="719999" y="1620000"/>
            <a:ext cx="4202205" cy="449120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61849" marR="0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直接从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WebWeaver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平台的文件库中创建和编辑文档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与其他用户共享文档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实时共同编辑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lvl="1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自动和手动的共同编辑模式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lvl="1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追踪修订和评论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lvl="1" indent="-261849" algn="l" defTabSz="914400">
              <a:lnSpc>
                <a:spcPct val="11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内置聊天工具</a:t>
            </a:r>
            <a:endParaRPr sz="1400" b="1" i="0" u="none" strike="noStrike" cap="none" spc="0" dirty="0">
              <a:solidFill>
                <a:srgbClr val="333333"/>
              </a:solidFill>
              <a:latin typeface="Open Sans"/>
              <a:cs typeface="Open Sans"/>
            </a:endParaRPr>
          </a:p>
          <a:p>
            <a:pPr>
              <a:defRPr/>
            </a:pPr>
            <a:endParaRPr sz="1600" dirty="0"/>
          </a:p>
        </p:txBody>
      </p:sp>
      <p:pic>
        <p:nvPicPr>
          <p:cNvPr id="2037201733" name="Picture 203720173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249516" y="248618"/>
            <a:ext cx="2947478" cy="908964"/>
          </a:xfrm>
          <a:prstGeom prst="rect">
            <a:avLst/>
          </a:prstGeom>
        </p:spPr>
      </p:pic>
      <p:pic>
        <p:nvPicPr>
          <p:cNvPr id="1832188778" name="Picture 1832188777"/>
          <p:cNvPicPr>
            <a:picLocks noChangeAspect="1"/>
          </p:cNvPicPr>
          <p:nvPr/>
        </p:nvPicPr>
        <p:blipFill>
          <a:blip r:embed="rId6"/>
          <a:srcRect r="77910"/>
          <a:stretch/>
        </p:blipFill>
        <p:spPr bwMode="auto">
          <a:xfrm>
            <a:off x="9535809" y="543530"/>
            <a:ext cx="301385" cy="252000"/>
          </a:xfrm>
          <a:prstGeom prst="rect">
            <a:avLst/>
          </a:prstGeom>
        </p:spPr>
      </p:pic>
      <p:sp>
        <p:nvSpPr>
          <p:cNvPr id="1748009004" name="Plus Sign 1748009003"/>
          <p:cNvSpPr>
            <a:spLocks noChangeAspect="1"/>
          </p:cNvSpPr>
          <p:nvPr/>
        </p:nvSpPr>
        <p:spPr bwMode="auto">
          <a:xfrm>
            <a:off x="9889200" y="579529"/>
            <a:ext cx="180000" cy="180000"/>
          </a:xfrm>
          <a:prstGeom prst="mathPlus">
            <a:avLst>
              <a:gd name="adj1" fmla="val 23236"/>
            </a:avLst>
          </a:prstGeom>
          <a:solidFill>
            <a:srgbClr val="E34C0C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23302091" name="Picture 102330209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0170000" y="454959"/>
            <a:ext cx="1699056" cy="442926"/>
          </a:xfrm>
          <a:prstGeom prst="rect">
            <a:avLst/>
          </a:prstGeom>
        </p:spPr>
      </p:pic>
      <p:pic>
        <p:nvPicPr>
          <p:cNvPr id="1665594551" name="Picture 1665594550"/>
          <p:cNvPicPr>
            <a:picLocks noChangeAspect="1"/>
          </p:cNvPicPr>
          <p:nvPr/>
        </p:nvPicPr>
        <p:blipFill>
          <a:blip r:embed="rId8"/>
          <a:srcRect b="11635"/>
          <a:stretch/>
        </p:blipFill>
        <p:spPr bwMode="auto">
          <a:xfrm flipH="1">
            <a:off x="5089302" y="945509"/>
            <a:ext cx="6779754" cy="5595183"/>
          </a:xfrm>
          <a:prstGeom prst="rect">
            <a:avLst/>
          </a:prstGeom>
        </p:spPr>
      </p:pic>
      <p:pic>
        <p:nvPicPr>
          <p:cNvPr id="972018925" name="Picture 972018924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467085" y="1465699"/>
            <a:ext cx="6729908" cy="539763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57375182" name="Picture 1857375181"/>
          <p:cNvPicPr>
            <a:picLocks noChangeAspect="1"/>
          </p:cNvPicPr>
          <p:nvPr/>
        </p:nvPicPr>
        <p:blipFill>
          <a:blip r:embed="rId3"/>
          <a:srcRect l="4764"/>
          <a:stretch/>
        </p:blipFill>
        <p:spPr bwMode="auto">
          <a:xfrm>
            <a:off x="1203" y="219070"/>
            <a:ext cx="12191997" cy="6638922"/>
          </a:xfrm>
          <a:prstGeom prst="rect">
            <a:avLst/>
          </a:prstGeom>
        </p:spPr>
      </p:pic>
      <p:pic>
        <p:nvPicPr>
          <p:cNvPr id="1152925851" name="Picture 1152925850"/>
          <p:cNvPicPr>
            <a:picLocks noChangeAspect="1"/>
          </p:cNvPicPr>
          <p:nvPr/>
        </p:nvPicPr>
        <p:blipFill>
          <a:blip r:embed="rId4"/>
          <a:srcRect b="78597"/>
          <a:stretch/>
        </p:blipFill>
        <p:spPr bwMode="auto">
          <a:xfrm>
            <a:off x="0" y="0"/>
            <a:ext cx="12191997" cy="1333497"/>
          </a:xfrm>
          <a:prstGeom prst="rect">
            <a:avLst/>
          </a:prstGeom>
        </p:spPr>
      </p:pic>
      <p:sp>
        <p:nvSpPr>
          <p:cNvPr id="620326452" name="Rectangle 620326451"/>
          <p:cNvSpPr/>
          <p:nvPr/>
        </p:nvSpPr>
        <p:spPr bwMode="auto">
          <a:xfrm>
            <a:off x="360000" y="384687"/>
            <a:ext cx="11551434" cy="94205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l">
              <a:lnSpc>
                <a:spcPts val="3060"/>
              </a:lnSpc>
              <a:defRPr/>
            </a:pPr>
            <a:r>
              <a:rPr lang="en-US" sz="2800" b="1" i="0" u="none" strike="noStrike" cap="none" spc="0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格勒诺布尔</a:t>
            </a:r>
            <a:r>
              <a:rPr lang="en-US" sz="2800" b="1" i="0" u="none" strike="noStrike" cap="none" spc="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· </a:t>
            </a:r>
            <a:r>
              <a:rPr lang="en-US" sz="2800" b="1" i="0" u="none" strike="noStrike" cap="none" spc="0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阿尔卑斯大学</a:t>
            </a:r>
            <a:r>
              <a:rPr lang="en-US" sz="2800" b="1" i="0" u="none" strike="noStrike" cap="none" spc="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： </a:t>
            </a:r>
            <a:endParaRPr lang="en-US" sz="2800" b="1" i="0" u="none" strike="noStrike" cap="none" spc="0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algn="l">
              <a:lnSpc>
                <a:spcPts val="3060"/>
              </a:lnSpc>
              <a:defRPr/>
            </a:pPr>
            <a:r>
              <a:rPr lang="en-US" sz="2800" b="1" i="0" u="none" strike="noStrike" cap="none" spc="0" dirty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Alfresco, </a:t>
            </a:r>
            <a:r>
              <a:rPr lang="en-US" sz="2800" b="1" i="0" u="none" strike="noStrike" cap="none" spc="0" dirty="0" err="1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Chamilo</a:t>
            </a:r>
            <a:r>
              <a:rPr lang="en-US" sz="2800" b="1" i="0" u="none" strike="noStrike" cap="none" spc="0" dirty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, Moodle</a:t>
            </a:r>
            <a:r>
              <a:rPr lang="en-US" sz="2800" b="1" i="0" u="none" strike="noStrike" cap="none" spc="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+ ONLYOFFICE </a:t>
            </a:r>
            <a:r>
              <a:rPr lang="en-US" sz="2800" b="1" i="0" u="none" strike="noStrike" cap="none" spc="0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文档</a:t>
            </a:r>
            <a:endParaRPr sz="2800" b="1" i="0" u="none" strike="noStrike" cap="none" spc="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385327636" name="Rectangle 385327635"/>
          <p:cNvSpPr/>
          <p:nvPr/>
        </p:nvSpPr>
        <p:spPr bwMode="auto">
          <a:xfrm rot="10799922" flipV="1">
            <a:off x="0" y="1332000"/>
            <a:ext cx="12193200" cy="36000"/>
          </a:xfrm>
          <a:prstGeom prst="rect">
            <a:avLst/>
          </a:prstGeom>
          <a:solidFill>
            <a:srgbClr val="1F476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2319055" name="Rectangle 5"/>
          <p:cNvSpPr/>
          <p:nvPr/>
        </p:nvSpPr>
        <p:spPr bwMode="auto">
          <a:xfrm>
            <a:off x="9909078" y="6289083"/>
            <a:ext cx="1992917" cy="28346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 algn="r">
              <a:defRPr/>
            </a:pPr>
            <a:r>
              <a:rPr lang="en-US" sz="1400" b="0" i="0" u="none" strike="noStrike" cap="none" spc="0">
                <a:solidFill>
                  <a:srgbClr val="4E8483"/>
                </a:solidFill>
                <a:latin typeface="Open Sans"/>
                <a:ea typeface="Open Sans Semibold"/>
                <a:cs typeface="Open Sans"/>
              </a:rPr>
              <a:t>www.onlyoffice.com</a:t>
            </a:r>
            <a:endParaRPr sz="1400" b="0" i="0" u="none" strike="noStrike" cap="none" spc="0">
              <a:solidFill>
                <a:srgbClr val="4E8483"/>
              </a:solidFill>
              <a:latin typeface="Open Sans"/>
              <a:cs typeface="Open Sans"/>
            </a:endParaRPr>
          </a:p>
        </p:txBody>
      </p:sp>
      <p:sp>
        <p:nvSpPr>
          <p:cNvPr id="365847580" name="Rectangle 365847579"/>
          <p:cNvSpPr/>
          <p:nvPr/>
        </p:nvSpPr>
        <p:spPr bwMode="auto">
          <a:xfrm>
            <a:off x="6410017" y="4020662"/>
            <a:ext cx="1867401" cy="196381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lnSpc>
                <a:spcPct val="83000"/>
              </a:lnSpc>
              <a:defRPr/>
            </a:pPr>
            <a:r>
              <a:rPr lang="en-US" sz="30000" b="1" i="0" u="none" strike="noStrike" cap="none" spc="0">
                <a:solidFill>
                  <a:schemeClr val="bg1">
                    <a:lumMod val="95000"/>
                  </a:schemeClr>
                </a:solidFill>
                <a:latin typeface="Trebuchet MS"/>
                <a:ea typeface="Trebuchet MS"/>
                <a:cs typeface="Trebuchet MS"/>
              </a:rPr>
              <a:t>“</a:t>
            </a:r>
            <a:endParaRPr sz="30000">
              <a:solidFill>
                <a:schemeClr val="bg1">
                  <a:lumMod val="95000"/>
                </a:schemeClr>
              </a:solidFill>
              <a:latin typeface="Trebuchet MS"/>
              <a:ea typeface="Trebuchet MS"/>
              <a:cs typeface="Trebuchet MS"/>
            </a:endParaRPr>
          </a:p>
        </p:txBody>
      </p:sp>
      <p:sp>
        <p:nvSpPr>
          <p:cNvPr id="426124127" name="Rectangle 426124126"/>
          <p:cNvSpPr/>
          <p:nvPr/>
        </p:nvSpPr>
        <p:spPr bwMode="auto">
          <a:xfrm>
            <a:off x="7199999" y="1800000"/>
            <a:ext cx="4400874" cy="483948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61849" marR="0" indent="-261849" algn="l" defTabSz="914400">
              <a:lnSpc>
                <a:spcPct val="12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地点：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格勒诺布尔，法国</a:t>
            </a:r>
            <a:endParaRPr lang="en-US"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indent="-261849" algn="l" defTabSz="914400">
              <a:lnSpc>
                <a:spcPct val="12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学生人数：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6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万多人</a:t>
            </a:r>
            <a:endParaRPr lang="en-US"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indent="-261849" algn="l" defTabSz="914400">
              <a:lnSpc>
                <a:spcPct val="12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平台：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Alfresco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Chamilo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, Moodle + ONLYOFFICE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文档</a:t>
            </a:r>
            <a:endParaRPr lang="en-US" sz="16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marL="261849" marR="0" indent="-261849" algn="l" defTabSz="914400">
              <a:lnSpc>
                <a:spcPct val="12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endParaRPr lang="en-US" sz="16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algn="l" defTabSz="914400">
              <a:lnSpc>
                <a:spcPct val="120000"/>
              </a:lnSpc>
              <a:spcBef>
                <a:spcPts val="0"/>
              </a:spcBef>
              <a:spcAft>
                <a:spcPts val="565"/>
              </a:spcAft>
              <a:defRPr/>
            </a:pP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“</a:t>
            </a:r>
            <a:r>
              <a:rPr lang="en-US" sz="16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目前所有分支机构都在使用相同的工具</a:t>
            </a: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。 </a:t>
            </a:r>
            <a:r>
              <a:rPr lang="en-US" sz="16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我们不再需要组织线下会议，只需在同一时间打开一份文档，即可在不损失生产力的前提下进行远程协作</a:t>
            </a: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。”</a:t>
            </a:r>
            <a:endParaRPr lang="en-US" sz="16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algn="l" defTabSz="914400">
              <a:lnSpc>
                <a:spcPct val="120000"/>
              </a:lnSpc>
              <a:spcBef>
                <a:spcPts val="0"/>
              </a:spcBef>
              <a:spcAft>
                <a:spcPts val="565"/>
              </a:spcAft>
              <a:defRPr/>
            </a:pPr>
            <a:endParaRPr sz="1400" b="0" i="0" u="none" strike="noStrike" cap="none" spc="0" dirty="0">
              <a:solidFill>
                <a:srgbClr val="333333"/>
              </a:solidFill>
              <a:latin typeface="Open Sans"/>
              <a:cs typeface="Open Sans"/>
            </a:endParaRPr>
          </a:p>
        </p:txBody>
      </p:sp>
      <p:pic>
        <p:nvPicPr>
          <p:cNvPr id="536596064" name="Picture 53659606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74500" y="1866674"/>
            <a:ext cx="6212999" cy="313589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0728320" name="Rectangle 1010728319"/>
          <p:cNvSpPr/>
          <p:nvPr/>
        </p:nvSpPr>
        <p:spPr bwMode="auto">
          <a:xfrm>
            <a:off x="6410016" y="4020661"/>
            <a:ext cx="1867401" cy="196381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lnSpc>
                <a:spcPct val="83000"/>
              </a:lnSpc>
              <a:defRPr/>
            </a:pPr>
            <a:r>
              <a:rPr lang="en-US" sz="30000" b="1" i="0" u="none" strike="noStrike" cap="none" spc="0">
                <a:solidFill>
                  <a:schemeClr val="bg1">
                    <a:lumMod val="95000"/>
                  </a:schemeClr>
                </a:solidFill>
                <a:latin typeface="Trebuchet MS"/>
                <a:ea typeface="Trebuchet MS"/>
                <a:cs typeface="Trebuchet MS"/>
              </a:rPr>
              <a:t>“</a:t>
            </a:r>
            <a:endParaRPr sz="30000">
              <a:solidFill>
                <a:schemeClr val="bg1">
                  <a:lumMod val="95000"/>
                </a:schemeClr>
              </a:solidFill>
              <a:latin typeface="Trebuchet MS"/>
              <a:ea typeface="Trebuchet MS"/>
              <a:cs typeface="Trebuchet MS"/>
            </a:endParaRPr>
          </a:p>
        </p:txBody>
      </p:sp>
      <p:pic>
        <p:nvPicPr>
          <p:cNvPr id="556201933" name="Picture 556201932"/>
          <p:cNvPicPr>
            <a:picLocks noChangeAspect="1"/>
          </p:cNvPicPr>
          <p:nvPr/>
        </p:nvPicPr>
        <p:blipFill>
          <a:blip r:embed="rId3"/>
          <a:srcRect l="4764"/>
          <a:stretch/>
        </p:blipFill>
        <p:spPr bwMode="auto">
          <a:xfrm>
            <a:off x="0" y="219070"/>
            <a:ext cx="12191996" cy="6638922"/>
          </a:xfrm>
          <a:prstGeom prst="rect">
            <a:avLst/>
          </a:prstGeom>
        </p:spPr>
      </p:pic>
      <p:pic>
        <p:nvPicPr>
          <p:cNvPr id="1867811901" name="Picture 1867811900"/>
          <p:cNvPicPr>
            <a:picLocks noChangeAspect="1"/>
          </p:cNvPicPr>
          <p:nvPr/>
        </p:nvPicPr>
        <p:blipFill>
          <a:blip r:embed="rId4"/>
          <a:srcRect b="78597"/>
          <a:stretch/>
        </p:blipFill>
        <p:spPr bwMode="auto">
          <a:xfrm>
            <a:off x="0" y="0"/>
            <a:ext cx="12191996" cy="1333496"/>
          </a:xfrm>
          <a:prstGeom prst="rect">
            <a:avLst/>
          </a:prstGeom>
        </p:spPr>
      </p:pic>
      <p:sp>
        <p:nvSpPr>
          <p:cNvPr id="1183753510" name="Rectangle 1183753509"/>
          <p:cNvSpPr/>
          <p:nvPr/>
        </p:nvSpPr>
        <p:spPr bwMode="auto">
          <a:xfrm>
            <a:off x="360000" y="416618"/>
            <a:ext cx="11560433" cy="94205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l">
              <a:lnSpc>
                <a:spcPts val="3060"/>
              </a:lnSpc>
              <a:defRPr/>
            </a:pPr>
            <a:r>
              <a:rPr lang="en-US" sz="2800" b="1" i="0" u="none" strike="noStrike" cap="none" spc="0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南京大学</a:t>
            </a:r>
            <a:r>
              <a:rPr lang="en-US" sz="2800" b="1" i="0" u="none" strike="noStrike" cap="none" spc="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： </a:t>
            </a:r>
            <a:endParaRPr lang="en-US" sz="2800" b="1" i="0" u="none" strike="noStrike" cap="none" spc="0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algn="l">
              <a:lnSpc>
                <a:spcPts val="3060"/>
              </a:lnSpc>
              <a:defRPr/>
            </a:pPr>
            <a:r>
              <a:rPr lang="en-US" sz="2800" b="1" i="0" u="none" strike="noStrike" cap="none" spc="0" dirty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Collaboration Forms</a:t>
            </a:r>
            <a:r>
              <a:rPr lang="en-US" sz="2800" b="1" i="0" u="none" strike="noStrike" cap="none" spc="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+ ONLYOFFICE </a:t>
            </a:r>
            <a:r>
              <a:rPr lang="en-US" sz="2800" b="1" i="0" u="none" strike="noStrike" cap="none" spc="0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文档</a:t>
            </a:r>
            <a:endParaRPr sz="2800" b="1" i="0" u="none" strike="noStrike" cap="none" spc="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413234634" name="Rectangle 1413234633"/>
          <p:cNvSpPr/>
          <p:nvPr/>
        </p:nvSpPr>
        <p:spPr bwMode="auto">
          <a:xfrm rot="10799887" flipV="1">
            <a:off x="0" y="1332000"/>
            <a:ext cx="12193200" cy="36000"/>
          </a:xfrm>
          <a:prstGeom prst="rect">
            <a:avLst/>
          </a:prstGeom>
          <a:solidFill>
            <a:srgbClr val="1F476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33005698" name="Rectangle 5"/>
          <p:cNvSpPr/>
          <p:nvPr/>
        </p:nvSpPr>
        <p:spPr bwMode="auto">
          <a:xfrm>
            <a:off x="9909077" y="6289083"/>
            <a:ext cx="1992915" cy="28346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 algn="r">
              <a:defRPr/>
            </a:pPr>
            <a:r>
              <a:rPr lang="en-US" sz="1400" b="0" i="0" u="none" strike="noStrike" cap="none" spc="0">
                <a:solidFill>
                  <a:srgbClr val="4E8483"/>
                </a:solidFill>
                <a:latin typeface="Open Sans"/>
                <a:ea typeface="Open Sans Semibold"/>
                <a:cs typeface="Open Sans"/>
              </a:rPr>
              <a:t>www.onlyoffice.com</a:t>
            </a:r>
            <a:endParaRPr sz="1400" b="0" i="0" u="none" strike="noStrike" cap="none" spc="0">
              <a:solidFill>
                <a:srgbClr val="4E8483"/>
              </a:solidFill>
              <a:latin typeface="Open Sans"/>
              <a:cs typeface="Open Sans"/>
            </a:endParaRPr>
          </a:p>
        </p:txBody>
      </p:sp>
      <p:sp>
        <p:nvSpPr>
          <p:cNvPr id="666567801" name="Rectangle 666567800"/>
          <p:cNvSpPr/>
          <p:nvPr/>
        </p:nvSpPr>
        <p:spPr bwMode="auto">
          <a:xfrm>
            <a:off x="7199998" y="1799998"/>
            <a:ext cx="4632001" cy="4184481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61848" marR="0" indent="-261848" algn="l" defTabSz="914400">
              <a:lnSpc>
                <a:spcPct val="12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地点：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南京，中国</a:t>
            </a:r>
            <a:endParaRPr lang="en-US"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2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学生人数：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4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万多人</a:t>
            </a:r>
            <a:endParaRPr lang="en-US"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2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平台：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Collaboration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Forms +     </a:t>
            </a:r>
            <a:r>
              <a:rPr lang="ru-RU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ONLYOFFICE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文档</a:t>
            </a:r>
            <a:endParaRPr lang="en-US" sz="16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algn="l" defTabSz="914400">
              <a:lnSpc>
                <a:spcPct val="120000"/>
              </a:lnSpc>
              <a:spcBef>
                <a:spcPts val="0"/>
              </a:spcBef>
              <a:spcAft>
                <a:spcPts val="564"/>
              </a:spcAft>
              <a:defRPr/>
            </a:pPr>
            <a:endParaRPr lang="en-US" sz="16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marL="0" marR="0" indent="0" algn="l" defTabSz="914400">
              <a:lnSpc>
                <a:spcPct val="120000"/>
              </a:lnSpc>
              <a:spcBef>
                <a:spcPts val="0"/>
              </a:spcBef>
              <a:spcAft>
                <a:spcPts val="564"/>
              </a:spcAft>
              <a:defRPr/>
            </a:pP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“ONLYOFFICE </a:t>
            </a:r>
            <a:r>
              <a:rPr lang="en-US" sz="16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文档集成过程很容易的</a:t>
            </a: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，               </a:t>
            </a:r>
            <a:r>
              <a:rPr lang="en-US" sz="16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只需要更改协同表格的配置文件、再根据ONLYOFFICE</a:t>
            </a: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文档添加字体更改一些配置即可</a:t>
            </a: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。”</a:t>
            </a:r>
            <a:endParaRPr lang="en-US" sz="16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algn="l" defTabSz="914400">
              <a:lnSpc>
                <a:spcPct val="120000"/>
              </a:lnSpc>
              <a:spcBef>
                <a:spcPts val="0"/>
              </a:spcBef>
              <a:spcAft>
                <a:spcPts val="564"/>
              </a:spcAft>
              <a:defRPr/>
            </a:pPr>
            <a:endParaRPr sz="1400" b="0" i="0" u="none" strike="noStrike" cap="none" spc="0" dirty="0">
              <a:solidFill>
                <a:srgbClr val="333333"/>
              </a:solidFill>
              <a:latin typeface="Open Sans"/>
              <a:cs typeface="Open Sans"/>
            </a:endParaRPr>
          </a:p>
        </p:txBody>
      </p:sp>
      <p:pic>
        <p:nvPicPr>
          <p:cNvPr id="576756978" name="Picture 57675697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60000" y="1844526"/>
            <a:ext cx="6233369" cy="314209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68030007" name="Rectangle 1868030006"/>
          <p:cNvSpPr/>
          <p:nvPr/>
        </p:nvSpPr>
        <p:spPr bwMode="auto">
          <a:xfrm>
            <a:off x="6410016" y="4020660"/>
            <a:ext cx="1867401" cy="196381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lnSpc>
                <a:spcPct val="83000"/>
              </a:lnSpc>
              <a:defRPr/>
            </a:pPr>
            <a:r>
              <a:rPr lang="en-US" sz="30000" b="1" i="0" u="none" strike="noStrike" cap="none" spc="0">
                <a:solidFill>
                  <a:schemeClr val="bg1">
                    <a:lumMod val="95000"/>
                  </a:schemeClr>
                </a:solidFill>
                <a:latin typeface="Trebuchet MS"/>
                <a:ea typeface="Trebuchet MS"/>
                <a:cs typeface="Trebuchet MS"/>
              </a:rPr>
              <a:t>“</a:t>
            </a:r>
            <a:endParaRPr sz="30000">
              <a:solidFill>
                <a:schemeClr val="bg1">
                  <a:lumMod val="95000"/>
                </a:schemeClr>
              </a:solidFill>
              <a:latin typeface="Trebuchet MS"/>
              <a:ea typeface="Trebuchet MS"/>
              <a:cs typeface="Trebuchet MS"/>
            </a:endParaRPr>
          </a:p>
        </p:txBody>
      </p:sp>
      <p:pic>
        <p:nvPicPr>
          <p:cNvPr id="185329997" name="Picture 185329996"/>
          <p:cNvPicPr>
            <a:picLocks noChangeAspect="1"/>
          </p:cNvPicPr>
          <p:nvPr/>
        </p:nvPicPr>
        <p:blipFill>
          <a:blip r:embed="rId3"/>
          <a:srcRect l="4764"/>
          <a:stretch/>
        </p:blipFill>
        <p:spPr bwMode="auto">
          <a:xfrm>
            <a:off x="0" y="219069"/>
            <a:ext cx="12191995" cy="6638922"/>
          </a:xfrm>
          <a:prstGeom prst="rect">
            <a:avLst/>
          </a:prstGeom>
        </p:spPr>
      </p:pic>
      <p:pic>
        <p:nvPicPr>
          <p:cNvPr id="600946816" name="Picture 600946815"/>
          <p:cNvPicPr>
            <a:picLocks noChangeAspect="1"/>
          </p:cNvPicPr>
          <p:nvPr/>
        </p:nvPicPr>
        <p:blipFill>
          <a:blip r:embed="rId4"/>
          <a:srcRect b="78597"/>
          <a:stretch/>
        </p:blipFill>
        <p:spPr bwMode="auto">
          <a:xfrm>
            <a:off x="0" y="0"/>
            <a:ext cx="12191995" cy="1333495"/>
          </a:xfrm>
          <a:prstGeom prst="rect">
            <a:avLst/>
          </a:prstGeom>
        </p:spPr>
      </p:pic>
      <p:sp>
        <p:nvSpPr>
          <p:cNvPr id="20412688" name="Rectangle 20412687"/>
          <p:cNvSpPr/>
          <p:nvPr/>
        </p:nvSpPr>
        <p:spPr bwMode="auto">
          <a:xfrm>
            <a:off x="360000" y="399728"/>
            <a:ext cx="11561152" cy="94205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l">
              <a:lnSpc>
                <a:spcPts val="3060"/>
              </a:lnSpc>
              <a:defRPr/>
            </a:pPr>
            <a:r>
              <a:rPr lang="en-US" sz="2800" b="1" i="0" u="none" strike="noStrike" cap="none" spc="0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占碑大学</a:t>
            </a:r>
            <a:r>
              <a:rPr lang="en-US" sz="2800" b="1" i="0" u="none" strike="noStrike" cap="none" spc="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： </a:t>
            </a:r>
            <a:endParaRPr lang="en-US" sz="2800" b="1" i="0" u="none" strike="noStrike" cap="none" spc="0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algn="l">
              <a:lnSpc>
                <a:spcPts val="3060"/>
              </a:lnSpc>
              <a:defRPr/>
            </a:pPr>
            <a:r>
              <a:rPr lang="en-US" sz="2800" b="1" i="0" u="none" strike="noStrike" cap="none" spc="0" dirty="0" err="1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无纸化办公应用程序</a:t>
            </a:r>
            <a:r>
              <a:rPr lang="en-US" sz="2800" b="1" i="0" u="none" strike="noStrike" cap="none" spc="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+ ONLYOFFICE </a:t>
            </a:r>
            <a:r>
              <a:rPr lang="en-US" sz="2800" b="1" i="0" u="none" strike="noStrike" cap="none" spc="0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文档</a:t>
            </a:r>
            <a:endParaRPr sz="2800" b="1" i="0" u="none" strike="noStrike" cap="none" spc="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727387499" name="Rectangle 1727387498"/>
          <p:cNvSpPr/>
          <p:nvPr/>
        </p:nvSpPr>
        <p:spPr bwMode="auto">
          <a:xfrm rot="10799852" flipV="1">
            <a:off x="0" y="1332000"/>
            <a:ext cx="12193200" cy="36000"/>
          </a:xfrm>
          <a:prstGeom prst="rect">
            <a:avLst/>
          </a:prstGeom>
          <a:solidFill>
            <a:srgbClr val="1F476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1624069" name="Rectangle 5"/>
          <p:cNvSpPr/>
          <p:nvPr/>
        </p:nvSpPr>
        <p:spPr bwMode="auto">
          <a:xfrm>
            <a:off x="9909076" y="6289083"/>
            <a:ext cx="1992915" cy="28346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 algn="r">
              <a:defRPr/>
            </a:pPr>
            <a:r>
              <a:rPr lang="en-US" sz="1400" b="0" i="0" u="none" strike="noStrike" cap="none" spc="0">
                <a:solidFill>
                  <a:srgbClr val="4E8483"/>
                </a:solidFill>
                <a:latin typeface="Open Sans"/>
                <a:ea typeface="Open Sans Semibold"/>
                <a:cs typeface="Open Sans"/>
              </a:rPr>
              <a:t>www.onlyoffice.com</a:t>
            </a:r>
            <a:endParaRPr sz="1400" b="0" i="0" u="none" strike="noStrike" cap="none" spc="0">
              <a:solidFill>
                <a:srgbClr val="4E8483"/>
              </a:solidFill>
              <a:latin typeface="Open Sans"/>
              <a:cs typeface="Open Sans"/>
            </a:endParaRPr>
          </a:p>
        </p:txBody>
      </p:sp>
      <p:sp>
        <p:nvSpPr>
          <p:cNvPr id="1627822027" name="Rectangle 1627822026"/>
          <p:cNvSpPr/>
          <p:nvPr/>
        </p:nvSpPr>
        <p:spPr bwMode="auto">
          <a:xfrm>
            <a:off x="7200000" y="1799997"/>
            <a:ext cx="4428582" cy="372626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61847" marR="0" indent="-261847" algn="l" defTabSz="914400">
              <a:lnSpc>
                <a:spcPct val="120000"/>
              </a:lnSpc>
              <a:spcBef>
                <a:spcPts val="0"/>
              </a:spcBef>
              <a:spcAft>
                <a:spcPts val="563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地点：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占碑省，印度尼西亚</a:t>
            </a:r>
            <a:endParaRPr lang="en-US"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7" marR="0" indent="-261847" algn="l" defTabSz="914400">
              <a:lnSpc>
                <a:spcPct val="120000"/>
              </a:lnSpc>
              <a:spcBef>
                <a:spcPts val="0"/>
              </a:spcBef>
              <a:spcAft>
                <a:spcPts val="563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学生人数：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2.7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万多人</a:t>
            </a:r>
            <a:endParaRPr lang="en-US"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7" marR="0" indent="-261847" algn="l" defTabSz="914400">
              <a:lnSpc>
                <a:spcPct val="120000"/>
              </a:lnSpc>
              <a:spcBef>
                <a:spcPts val="0"/>
              </a:spcBef>
              <a:spcAft>
                <a:spcPts val="563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平台：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无纸化办公应用程序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+      ONLYOFFICE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文档</a:t>
            </a:r>
            <a:endParaRPr lang="en-US" sz="16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algn="l" defTabSz="914400">
              <a:lnSpc>
                <a:spcPct val="120000"/>
              </a:lnSpc>
              <a:spcBef>
                <a:spcPts val="0"/>
              </a:spcBef>
              <a:spcAft>
                <a:spcPts val="563"/>
              </a:spcAft>
              <a:defRPr/>
            </a:pPr>
            <a:endParaRPr lang="en-US" sz="16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marL="0" marR="0" indent="0" algn="l" defTabSz="914400">
              <a:lnSpc>
                <a:spcPct val="120000"/>
              </a:lnSpc>
              <a:spcBef>
                <a:spcPts val="0"/>
              </a:spcBef>
              <a:spcAft>
                <a:spcPts val="563"/>
              </a:spcAft>
              <a:defRPr/>
            </a:pP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“</a:t>
            </a:r>
            <a:r>
              <a:rPr lang="en-US" sz="16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软件提供的工具集与微软</a:t>
            </a: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 Office </a:t>
            </a:r>
            <a:r>
              <a:rPr lang="en-US" sz="16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非常相似</a:t>
            </a: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。  </a:t>
            </a:r>
            <a:r>
              <a:rPr lang="en-US" sz="16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在线存储、编辑协作以及转换为</a:t>
            </a: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 PDF </a:t>
            </a:r>
            <a:r>
              <a:rPr lang="en-US" sz="16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的功能正是我们最需要的组合</a:t>
            </a: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。”</a:t>
            </a:r>
            <a:endParaRPr lang="en-US" sz="16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algn="l" defTabSz="914400">
              <a:lnSpc>
                <a:spcPct val="120000"/>
              </a:lnSpc>
              <a:spcBef>
                <a:spcPts val="0"/>
              </a:spcBef>
              <a:spcAft>
                <a:spcPts val="563"/>
              </a:spcAft>
              <a:defRPr/>
            </a:pPr>
            <a:endParaRPr sz="1400" b="0" i="0" u="none" strike="noStrike" cap="none" spc="0" dirty="0">
              <a:solidFill>
                <a:srgbClr val="333333"/>
              </a:solidFill>
              <a:latin typeface="Open Sans"/>
              <a:cs typeface="Open Sans"/>
            </a:endParaRPr>
          </a:p>
        </p:txBody>
      </p:sp>
      <p:pic>
        <p:nvPicPr>
          <p:cNvPr id="1760731497" name="Picture 176073149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60000" y="1842423"/>
            <a:ext cx="6237535" cy="314419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39077732" name="Picture 73907773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55687" y="1450617"/>
            <a:ext cx="10080624" cy="5045428"/>
          </a:xfrm>
          <a:prstGeom prst="rect">
            <a:avLst/>
          </a:prstGeom>
        </p:spPr>
      </p:pic>
      <p:sp>
        <p:nvSpPr>
          <p:cNvPr id="1162970564" name="Title 1"/>
          <p:cNvSpPr>
            <a:spLocks noGrp="1"/>
          </p:cNvSpPr>
          <p:nvPr/>
        </p:nvSpPr>
        <p:spPr bwMode="auto">
          <a:xfrm>
            <a:off x="6096000" y="635659"/>
            <a:ext cx="4825999" cy="710475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675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i="0" u="none" strike="noStrike" cap="none" spc="0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和</a:t>
            </a:r>
            <a:r>
              <a:rPr lang="en-US" sz="4800" b="1" i="0" u="none" strike="noStrike" cap="none" spc="0" dirty="0" err="1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在线存储平台</a:t>
            </a:r>
            <a:endParaRPr sz="4800" b="1" i="0" u="none" strike="noStrike" cap="none" spc="-21" dirty="0">
              <a:solidFill>
                <a:srgbClr val="D4EDA7"/>
              </a:solidFill>
              <a:latin typeface="Open Sans"/>
              <a:cs typeface="Open Sans"/>
            </a:endParaRPr>
          </a:p>
        </p:txBody>
      </p:sp>
      <p:pic>
        <p:nvPicPr>
          <p:cNvPr id="1178295849" name="Picture 117829584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186157" y="590086"/>
            <a:ext cx="3854184" cy="71047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44092631" name="Picture 104409263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6587" y="1322604"/>
            <a:ext cx="6021861" cy="4893469"/>
          </a:xfrm>
          <a:prstGeom prst="rect">
            <a:avLst/>
          </a:prstGeom>
        </p:spPr>
      </p:pic>
      <p:sp>
        <p:nvSpPr>
          <p:cNvPr id="1475682457" name="Title 1"/>
          <p:cNvSpPr>
            <a:spLocks noGrp="1"/>
          </p:cNvSpPr>
          <p:nvPr/>
        </p:nvSpPr>
        <p:spPr bwMode="auto">
          <a:xfrm>
            <a:off x="581987" y="430150"/>
            <a:ext cx="8340687" cy="599343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25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ONLYOFFICE 与</a:t>
            </a: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 Nextcloud</a:t>
            </a:r>
            <a:endParaRPr sz="2800" b="1" i="0" u="none" strike="noStrike" cap="none" spc="-21">
              <a:solidFill>
                <a:srgbClr val="D4EDA7"/>
              </a:solidFill>
              <a:latin typeface="Open Sans"/>
              <a:cs typeface="Open Sans"/>
            </a:endParaRPr>
          </a:p>
        </p:txBody>
      </p:sp>
      <p:sp>
        <p:nvSpPr>
          <p:cNvPr id="637582783" name="Rectangle 637582782"/>
          <p:cNvSpPr/>
          <p:nvPr/>
        </p:nvSpPr>
        <p:spPr bwMode="auto">
          <a:xfrm>
            <a:off x="720000" y="1620000"/>
            <a:ext cx="4080808" cy="449120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61849" marR="0" indent="-261849" algn="l" defTabSz="914400"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创建、编辑和查看文本文档、电子表格和演示文稿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indent="-261849" algn="l" defTabSz="914400"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创建和填写表单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indent="-261849" algn="l" defTabSz="914400"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文件共享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indent="-261849" algn="l" defTabSz="914400"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内置聊天工具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indent="-261849" algn="l" defTabSz="914400"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用水印保护文档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indent="-261849" algn="l" defTabSz="914400"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实时共同编辑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indent="-261849" algn="l" defTabSz="914400"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在连接到单个文档服务器的多个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Nextcloud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实例之间进行协作编辑</a:t>
            </a:r>
            <a:endParaRPr sz="1600" b="0" i="0" u="none" strike="noStrike" cap="none" spc="0" dirty="0">
              <a:solidFill>
                <a:srgbClr val="243348"/>
              </a:solidFill>
              <a:latin typeface="Times New Roman"/>
              <a:cs typeface="Times New Roman"/>
            </a:endParaRPr>
          </a:p>
          <a:p>
            <a:pPr marL="261849" marR="0" indent="-261849" algn="l" defTabSz="914400"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JWT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支持</a:t>
            </a:r>
            <a:endParaRPr sz="1400" b="1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</p:txBody>
      </p:sp>
      <p:pic>
        <p:nvPicPr>
          <p:cNvPr id="1139252203" name="Picture 1139252202"/>
          <p:cNvPicPr>
            <a:picLocks noChangeAspect="1"/>
          </p:cNvPicPr>
          <p:nvPr/>
        </p:nvPicPr>
        <p:blipFill>
          <a:blip r:embed="rId5"/>
          <a:srcRect b="11635"/>
          <a:stretch/>
        </p:blipFill>
        <p:spPr bwMode="auto">
          <a:xfrm flipH="1">
            <a:off x="4563253" y="1365380"/>
            <a:ext cx="6779755" cy="5492619"/>
          </a:xfrm>
          <a:prstGeom prst="rect">
            <a:avLst/>
          </a:prstGeom>
        </p:spPr>
      </p:pic>
      <p:pic>
        <p:nvPicPr>
          <p:cNvPr id="275975091" name="Picture 275975090"/>
          <p:cNvPicPr>
            <a:picLocks noChangeAspect="1"/>
          </p:cNvPicPr>
          <p:nvPr/>
        </p:nvPicPr>
        <p:blipFill>
          <a:blip r:embed="rId6"/>
          <a:srcRect r="1429"/>
          <a:stretch/>
        </p:blipFill>
        <p:spPr bwMode="auto">
          <a:xfrm>
            <a:off x="5003784" y="1691926"/>
            <a:ext cx="7193207" cy="5181609"/>
          </a:xfrm>
          <a:prstGeom prst="rect">
            <a:avLst/>
          </a:prstGeom>
        </p:spPr>
      </p:pic>
      <p:pic>
        <p:nvPicPr>
          <p:cNvPr id="1958165577" name="Picture 195816557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249516" y="248618"/>
            <a:ext cx="2947478" cy="908964"/>
          </a:xfrm>
          <a:prstGeom prst="rect">
            <a:avLst/>
          </a:prstGeom>
        </p:spPr>
      </p:pic>
      <p:pic>
        <p:nvPicPr>
          <p:cNvPr id="1102932260" name="Picture 1102932259"/>
          <p:cNvPicPr>
            <a:picLocks noChangeAspect="1"/>
          </p:cNvPicPr>
          <p:nvPr/>
        </p:nvPicPr>
        <p:blipFill>
          <a:blip r:embed="rId8"/>
          <a:srcRect r="77910"/>
          <a:stretch/>
        </p:blipFill>
        <p:spPr bwMode="auto">
          <a:xfrm>
            <a:off x="9535809" y="543530"/>
            <a:ext cx="301385" cy="252000"/>
          </a:xfrm>
          <a:prstGeom prst="rect">
            <a:avLst/>
          </a:prstGeom>
        </p:spPr>
      </p:pic>
      <p:sp>
        <p:nvSpPr>
          <p:cNvPr id="1755109050" name="Plus Sign 1755109049"/>
          <p:cNvSpPr>
            <a:spLocks noChangeAspect="1"/>
          </p:cNvSpPr>
          <p:nvPr/>
        </p:nvSpPr>
        <p:spPr bwMode="auto">
          <a:xfrm>
            <a:off x="10047948" y="579530"/>
            <a:ext cx="180000" cy="180000"/>
          </a:xfrm>
          <a:prstGeom prst="mathPlus">
            <a:avLst>
              <a:gd name="adj1" fmla="val 23236"/>
            </a:avLst>
          </a:prstGeom>
          <a:solidFill>
            <a:srgbClr val="E34C0C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374431437" name="Picture 1374431436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0437401" y="313524"/>
            <a:ext cx="953361" cy="67657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3587203" name="Rectangle 1763587202"/>
          <p:cNvSpPr/>
          <p:nvPr/>
        </p:nvSpPr>
        <p:spPr bwMode="auto">
          <a:xfrm>
            <a:off x="6410016" y="4020661"/>
            <a:ext cx="1867401" cy="196381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lnSpc>
                <a:spcPct val="83000"/>
              </a:lnSpc>
              <a:defRPr/>
            </a:pPr>
            <a:r>
              <a:rPr lang="en-US" sz="30000" b="1" i="0" u="none" strike="noStrike" cap="none" spc="0" dirty="0">
                <a:solidFill>
                  <a:schemeClr val="bg1">
                    <a:lumMod val="95000"/>
                  </a:schemeClr>
                </a:solidFill>
                <a:latin typeface="Trebuchet MS"/>
                <a:ea typeface="Trebuchet MS"/>
                <a:cs typeface="Trebuchet MS"/>
              </a:rPr>
              <a:t>“</a:t>
            </a:r>
            <a:endParaRPr sz="30000" dirty="0">
              <a:solidFill>
                <a:schemeClr val="bg1">
                  <a:lumMod val="95000"/>
                </a:schemeClr>
              </a:solidFill>
              <a:latin typeface="Trebuchet MS"/>
              <a:ea typeface="Trebuchet MS"/>
              <a:cs typeface="Trebuchet MS"/>
            </a:endParaRPr>
          </a:p>
        </p:txBody>
      </p:sp>
      <p:pic>
        <p:nvPicPr>
          <p:cNvPr id="704698995" name="Picture 704698994"/>
          <p:cNvPicPr>
            <a:picLocks noChangeAspect="1"/>
          </p:cNvPicPr>
          <p:nvPr/>
        </p:nvPicPr>
        <p:blipFill>
          <a:blip r:embed="rId3"/>
          <a:srcRect l="4764"/>
          <a:stretch/>
        </p:blipFill>
        <p:spPr bwMode="auto">
          <a:xfrm>
            <a:off x="0" y="219071"/>
            <a:ext cx="12191997" cy="6638922"/>
          </a:xfrm>
          <a:prstGeom prst="rect">
            <a:avLst/>
          </a:prstGeom>
        </p:spPr>
      </p:pic>
      <p:pic>
        <p:nvPicPr>
          <p:cNvPr id="1777416565" name="Picture 1777416564"/>
          <p:cNvPicPr>
            <a:picLocks noChangeAspect="1"/>
          </p:cNvPicPr>
          <p:nvPr/>
        </p:nvPicPr>
        <p:blipFill>
          <a:blip r:embed="rId4"/>
          <a:srcRect b="78597"/>
          <a:stretch/>
        </p:blipFill>
        <p:spPr bwMode="auto">
          <a:xfrm>
            <a:off x="0" y="0"/>
            <a:ext cx="12191997" cy="1333497"/>
          </a:xfrm>
          <a:prstGeom prst="rect">
            <a:avLst/>
          </a:prstGeom>
        </p:spPr>
      </p:pic>
      <p:sp>
        <p:nvSpPr>
          <p:cNvPr id="319326983" name="Rectangle 319326982"/>
          <p:cNvSpPr/>
          <p:nvPr/>
        </p:nvSpPr>
        <p:spPr bwMode="auto">
          <a:xfrm>
            <a:off x="360000" y="407947"/>
            <a:ext cx="11555394" cy="94205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l">
              <a:lnSpc>
                <a:spcPts val="3060"/>
              </a:lnSpc>
              <a:defRPr/>
            </a:pPr>
            <a:r>
              <a:rPr lang="en-US" sz="2800" b="1" i="0" u="none" strike="noStrike" cap="none" spc="0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南特大学</a:t>
            </a:r>
            <a:r>
              <a:rPr lang="en-US" sz="2800" b="1" i="0" u="none" strike="noStrike" cap="none" spc="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： </a:t>
            </a:r>
            <a:endParaRPr lang="en-US" sz="2800" b="1" i="0" u="none" strike="noStrike" cap="none" spc="0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algn="l">
              <a:lnSpc>
                <a:spcPts val="3060"/>
              </a:lnSpc>
              <a:defRPr/>
            </a:pPr>
            <a:r>
              <a:rPr lang="en-US" sz="2800" b="1" i="0" u="none" strike="noStrike" cap="none" spc="0" dirty="0" err="1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Nextcloud</a:t>
            </a:r>
            <a:r>
              <a:rPr lang="en-US" sz="2800" b="1" i="0" u="none" strike="noStrike" cap="none" spc="0" dirty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800" b="1" i="0" u="none" strike="noStrike" cap="none" spc="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+ ONLYOFFICE </a:t>
            </a:r>
            <a:r>
              <a:rPr lang="en-US" sz="2800" b="1" i="0" u="none" strike="noStrike" cap="none" spc="0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文档</a:t>
            </a:r>
            <a:r>
              <a:rPr lang="en-US" sz="2800" b="1" i="0" u="none" strike="noStrike" cap="none" spc="0" dirty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 </a:t>
            </a:r>
            <a:endParaRPr sz="2800" b="1" i="0" u="none" strike="noStrike" cap="none" spc="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873664688" name="Rectangle 1873664687"/>
          <p:cNvSpPr/>
          <p:nvPr/>
        </p:nvSpPr>
        <p:spPr bwMode="auto">
          <a:xfrm rot="10799922" flipV="1">
            <a:off x="0" y="1332000"/>
            <a:ext cx="12193200" cy="36000"/>
          </a:xfrm>
          <a:prstGeom prst="rect">
            <a:avLst/>
          </a:prstGeom>
          <a:solidFill>
            <a:srgbClr val="1F476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0103724" name="Rectangle 5"/>
          <p:cNvSpPr/>
          <p:nvPr/>
        </p:nvSpPr>
        <p:spPr bwMode="auto">
          <a:xfrm>
            <a:off x="9909078" y="6289083"/>
            <a:ext cx="1992917" cy="28346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 algn="r">
              <a:defRPr/>
            </a:pPr>
            <a:r>
              <a:rPr lang="en-US" sz="1400" b="0" i="0" u="none" strike="noStrike" cap="none" spc="0">
                <a:solidFill>
                  <a:srgbClr val="4E8483"/>
                </a:solidFill>
                <a:latin typeface="Open Sans"/>
                <a:ea typeface="Open Sans Semibold"/>
                <a:cs typeface="Open Sans"/>
              </a:rPr>
              <a:t>www.onlyoffice.com</a:t>
            </a:r>
            <a:endParaRPr sz="1400" b="0" i="0" u="none" strike="noStrike" cap="none" spc="0">
              <a:solidFill>
                <a:srgbClr val="4E8483"/>
              </a:solidFill>
              <a:latin typeface="Open Sans"/>
              <a:cs typeface="Open Sans"/>
            </a:endParaRPr>
          </a:p>
        </p:txBody>
      </p:sp>
      <p:sp>
        <p:nvSpPr>
          <p:cNvPr id="1146762942" name="Rectangle 1146762941"/>
          <p:cNvSpPr/>
          <p:nvPr/>
        </p:nvSpPr>
        <p:spPr bwMode="auto">
          <a:xfrm>
            <a:off x="7199999" y="1800000"/>
            <a:ext cx="4811025" cy="448908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61849" marR="0" indent="-261849" algn="l" defTabSz="914400">
              <a:lnSpc>
                <a:spcPct val="12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地点：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南特，法国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indent="-261849" algn="l" defTabSz="914400">
              <a:lnSpc>
                <a:spcPct val="12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学生人数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：3.7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万多人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9" marR="0" indent="-261849" algn="l" defTabSz="914400">
              <a:lnSpc>
                <a:spcPct val="120000"/>
              </a:lnSpc>
              <a:spcBef>
                <a:spcPts val="0"/>
              </a:spcBef>
              <a:spcAft>
                <a:spcPts val="56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平台：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基于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NextCloud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的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UNCloud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+ ONLYOFFICE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文档</a:t>
            </a:r>
            <a:endParaRPr lang="en-US" sz="16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algn="l" defTabSz="914400">
              <a:lnSpc>
                <a:spcPct val="120000"/>
              </a:lnSpc>
              <a:spcBef>
                <a:spcPts val="0"/>
              </a:spcBef>
              <a:spcAft>
                <a:spcPts val="565"/>
              </a:spcAft>
              <a:defRPr/>
            </a:pPr>
            <a:endParaRPr lang="en-US" sz="16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marL="0" marR="0" indent="0" algn="l" defTabSz="914400">
              <a:lnSpc>
                <a:spcPct val="120000"/>
              </a:lnSpc>
              <a:spcBef>
                <a:spcPts val="0"/>
              </a:spcBef>
              <a:spcAft>
                <a:spcPts val="565"/>
              </a:spcAft>
              <a:defRPr/>
            </a:pP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“</a:t>
            </a:r>
            <a:r>
              <a:rPr lang="en-US" sz="16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还有一个重要步骤，是选择合适的办公套件。谈到</a:t>
            </a: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 ONLYOFFICE </a:t>
            </a:r>
            <a:r>
              <a:rPr lang="en-US" sz="16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架构，其文档处理是在客户端进行，以减轻服务器的负载</a:t>
            </a: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。</a:t>
            </a:r>
          </a:p>
          <a:p>
            <a:pPr marL="0" marR="0" indent="0" algn="l" defTabSz="914400">
              <a:lnSpc>
                <a:spcPct val="120000"/>
              </a:lnSpc>
              <a:spcBef>
                <a:spcPts val="0"/>
              </a:spcBef>
              <a:spcAft>
                <a:spcPts val="564"/>
              </a:spcAft>
              <a:defRPr/>
            </a:pP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ONLYOFFICE </a:t>
            </a:r>
            <a:r>
              <a:rPr lang="en-US" sz="16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编辑器基于</a:t>
            </a: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JavaScipt、使用</a:t>
            </a: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 HTML5 Canvas </a:t>
            </a:r>
            <a:r>
              <a:rPr lang="en-US" sz="16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开发，可在浏览器上正常工作</a:t>
            </a: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。”</a:t>
            </a:r>
          </a:p>
          <a:p>
            <a:pPr algn="l" defTabSz="914400">
              <a:lnSpc>
                <a:spcPct val="120000"/>
              </a:lnSpc>
              <a:spcBef>
                <a:spcPts val="0"/>
              </a:spcBef>
              <a:spcAft>
                <a:spcPts val="565"/>
              </a:spcAft>
              <a:defRPr/>
            </a:pPr>
            <a:endParaRPr sz="1400" b="0" i="0" u="none" strike="noStrike" cap="none" spc="0" dirty="0">
              <a:solidFill>
                <a:srgbClr val="333333"/>
              </a:solidFill>
              <a:latin typeface="Open Sans"/>
              <a:cs typeface="Open Sans"/>
            </a:endParaRPr>
          </a:p>
        </p:txBody>
      </p:sp>
      <p:pic>
        <p:nvPicPr>
          <p:cNvPr id="1662994359" name="Picture 166299435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83799" y="1831127"/>
            <a:ext cx="6331569" cy="31957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62086" name="Picture 1762085"/>
          <p:cNvPicPr>
            <a:picLocks noChangeAspect="1"/>
          </p:cNvPicPr>
          <p:nvPr/>
        </p:nvPicPr>
        <p:blipFill>
          <a:blip r:embed="rId3"/>
          <a:srcRect l="11452"/>
          <a:stretch/>
        </p:blipFill>
        <p:spPr bwMode="auto">
          <a:xfrm>
            <a:off x="-201" y="0"/>
            <a:ext cx="6693269" cy="6858000"/>
          </a:xfrm>
          <a:prstGeom prst="rect">
            <a:avLst/>
          </a:prstGeom>
        </p:spPr>
      </p:pic>
      <p:sp>
        <p:nvSpPr>
          <p:cNvPr id="425866978" name="Rectangle 5"/>
          <p:cNvSpPr/>
          <p:nvPr/>
        </p:nvSpPr>
        <p:spPr bwMode="auto">
          <a:xfrm>
            <a:off x="9909078" y="6289083"/>
            <a:ext cx="1992917" cy="28346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 algn="r">
              <a:defRPr/>
            </a:pPr>
            <a:r>
              <a:rPr lang="en-US" sz="1400" b="0" i="0" u="none" strike="noStrike" cap="none" spc="0" dirty="0">
                <a:solidFill>
                  <a:srgbClr val="4E8483"/>
                </a:solidFill>
                <a:latin typeface="Open Sans"/>
                <a:ea typeface="Open Sans Semibold"/>
                <a:cs typeface="Open Sans"/>
              </a:rPr>
              <a:t>www.onlyoffice.com</a:t>
            </a:r>
            <a:endParaRPr sz="1400" b="0" i="0" u="none" strike="noStrike" cap="none" spc="0" dirty="0">
              <a:solidFill>
                <a:srgbClr val="4E8483"/>
              </a:solidFill>
              <a:latin typeface="Open Sans"/>
              <a:cs typeface="Open Sans"/>
            </a:endParaRPr>
          </a:p>
        </p:txBody>
      </p:sp>
      <p:sp>
        <p:nvSpPr>
          <p:cNvPr id="676097757" name="Rectangle 676097756"/>
          <p:cNvSpPr/>
          <p:nvPr/>
        </p:nvSpPr>
        <p:spPr bwMode="auto">
          <a:xfrm>
            <a:off x="360000" y="540000"/>
            <a:ext cx="5407899" cy="75469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i="0" u="none" strike="noStrike" cap="none" spc="0" dirty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创建和编辑</a:t>
            </a:r>
            <a:r>
              <a:rPr lang="zh-CN" altLang="en-US" sz="2800" b="1" i="0" u="none" strike="noStrike" cap="none" spc="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各种类型的文本文档</a:t>
            </a:r>
          </a:p>
        </p:txBody>
      </p:sp>
      <p:pic>
        <p:nvPicPr>
          <p:cNvPr id="4398448" name="Picture 439844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460589" y="472450"/>
            <a:ext cx="1378797" cy="252000"/>
          </a:xfrm>
          <a:prstGeom prst="rect">
            <a:avLst/>
          </a:prstGeom>
        </p:spPr>
      </p:pic>
      <p:sp>
        <p:nvSpPr>
          <p:cNvPr id="2000573424" name="Rectangle 2000573423"/>
          <p:cNvSpPr/>
          <p:nvPr/>
        </p:nvSpPr>
        <p:spPr bwMode="auto">
          <a:xfrm>
            <a:off x="7200000" y="1440000"/>
            <a:ext cx="4627476" cy="397962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39819" marR="0" indent="-239819" algn="l" defTabSz="914400">
              <a:lnSpc>
                <a:spcPct val="120000"/>
              </a:lnSpc>
              <a:spcBef>
                <a:spcPts val="0"/>
              </a:spcBef>
              <a:spcAft>
                <a:spcPts val="848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全套编辑和格式管理工具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：各种操作，处理字体和样式、设置段落和文本格式</a:t>
            </a:r>
            <a:endParaRPr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cs typeface="Open Sans"/>
            </a:endParaRPr>
          </a:p>
          <a:p>
            <a:pPr marL="239819" marR="0" indent="-239819" algn="l" defTabSz="914400">
              <a:lnSpc>
                <a:spcPct val="120000"/>
              </a:lnSpc>
              <a:spcBef>
                <a:spcPts val="0"/>
              </a:spcBef>
              <a:spcAft>
                <a:spcPts val="848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zh-CN" sz="1600" b="1" i="0" u="none" strike="noStrike" cap="none" spc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创建和自定义各种对象</a:t>
            </a:r>
            <a:r>
              <a:rPr lang="zh-CN" sz="1600" b="0" i="0" u="none" strike="noStrike" cap="none" spc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：图形、图表、表格及文本框</a:t>
            </a:r>
            <a:endParaRPr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cs typeface="Open Sans"/>
            </a:endParaRPr>
          </a:p>
          <a:p>
            <a:pPr marL="239819" marR="0" indent="-239819" algn="l" defTabSz="914400">
              <a:lnSpc>
                <a:spcPct val="120000"/>
              </a:lnSpc>
              <a:spcBef>
                <a:spcPts val="0"/>
              </a:spcBef>
              <a:spcAft>
                <a:spcPts val="848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zh-CN" sz="1600" b="1" i="0" u="none" strike="noStrike" cap="none" spc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格式设置及导航</a:t>
            </a:r>
            <a:r>
              <a:rPr lang="zh-CN" sz="1600" b="0" i="0" u="none" strike="noStrike" cap="none" spc="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：脚注、尾注、目录、书签</a:t>
            </a:r>
            <a:endParaRPr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cs typeface="Open Sans"/>
            </a:endParaRPr>
          </a:p>
          <a:p>
            <a:pPr marL="239819" marR="0" indent="-239819" algn="l" defTabSz="914400">
              <a:lnSpc>
                <a:spcPct val="120000"/>
              </a:lnSpc>
              <a:spcBef>
                <a:spcPts val="0"/>
              </a:spcBef>
              <a:spcAft>
                <a:spcPts val="848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zh-CN" sz="1600" b="1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一系列插件：</a:t>
            </a:r>
            <a:endParaRPr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cs typeface="Open Sans"/>
            </a:endParaRPr>
          </a:p>
          <a:p>
            <a:pPr algn="l">
              <a:lnSpc>
                <a:spcPct val="120000"/>
              </a:lnSpc>
              <a:spcAft>
                <a:spcPts val="848"/>
              </a:spcAft>
              <a:defRPr/>
            </a:pPr>
            <a:r>
              <a:rPr lang="en-US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ChatGPT</a:t>
            </a:r>
            <a:r>
              <a:rPr lang="en-US" sz="1600" b="1" i="0" u="none" strike="noStrike" cap="all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1" i="0" u="none" strike="noStrike" cap="all" spc="0" dirty="0">
                <a:solidFill>
                  <a:srgbClr val="1FBAB4"/>
                </a:solidFill>
                <a:latin typeface="Open Sans"/>
                <a:ea typeface="Open Sans"/>
                <a:cs typeface="Open Sans"/>
              </a:rPr>
              <a:t> • </a:t>
            </a:r>
            <a:r>
              <a:rPr lang="en-US" sz="1600" b="1" i="0" u="none" strike="noStrike" cap="all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Jitsi</a:t>
            </a:r>
            <a:r>
              <a:rPr lang="en-US" sz="1600" b="1" i="0" u="none" strike="noStrike" cap="all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1" i="0" u="none" strike="noStrike" cap="all" spc="0" dirty="0">
                <a:solidFill>
                  <a:srgbClr val="1FBAB4"/>
                </a:solidFill>
                <a:latin typeface="Open Sans"/>
                <a:ea typeface="Open Sans"/>
                <a:cs typeface="Open Sans"/>
              </a:rPr>
              <a:t> • </a:t>
            </a:r>
            <a:r>
              <a:rPr lang="en-US" sz="1600" b="1" i="0" u="none" strike="noStrike" cap="all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DeepL</a:t>
            </a:r>
            <a:r>
              <a:rPr lang="en-US" sz="1600" b="1" i="0" u="none" strike="noStrike" cap="all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1" i="0" u="none" strike="noStrike" cap="all" spc="0" dirty="0">
                <a:solidFill>
                  <a:srgbClr val="1FBAB4"/>
                </a:solidFill>
                <a:latin typeface="Open Sans"/>
                <a:ea typeface="Open Sans"/>
                <a:cs typeface="Open Sans"/>
              </a:rPr>
              <a:t> • </a:t>
            </a:r>
            <a:r>
              <a:rPr lang="en-US" sz="1600" b="1" i="0" u="none" strike="noStrike" cap="all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LanguageTool</a:t>
            </a:r>
            <a:r>
              <a:rPr lang="en-US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  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Grammalecte</a:t>
            </a:r>
            <a:r>
              <a:rPr lang="en-US" sz="1600" b="1" i="0" u="none" strike="noStrike" cap="all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1" i="0" u="none" strike="noStrike" cap="all" spc="0" dirty="0">
                <a:solidFill>
                  <a:srgbClr val="1FBAB4"/>
                </a:solidFill>
                <a:latin typeface="Open Sans"/>
                <a:ea typeface="Open Sans"/>
                <a:cs typeface="Open Sans"/>
              </a:rPr>
              <a:t> • </a:t>
            </a:r>
            <a:r>
              <a:rPr lang="en-US" sz="1600" b="1" i="0" u="none" strike="noStrike" cap="all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Draw.io</a:t>
            </a:r>
            <a:r>
              <a:rPr lang="en-US" sz="1600" b="1" i="0" u="none" strike="noStrike" cap="all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1" i="0" u="none" strike="noStrike" cap="all" spc="0" dirty="0">
                <a:solidFill>
                  <a:srgbClr val="1FBAB4"/>
                </a:solidFill>
                <a:latin typeface="Open Sans"/>
                <a:ea typeface="Open Sans"/>
                <a:cs typeface="Open Sans"/>
              </a:rPr>
              <a:t> • </a:t>
            </a:r>
            <a:r>
              <a:rPr lang="en-US" sz="1600" b="1" i="0" u="none" strike="noStrike" cap="all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Zotero</a:t>
            </a:r>
            <a:r>
              <a:rPr lang="en-US" sz="1600" b="1" i="0" u="none" strike="noStrike" cap="all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1" i="0" u="none" strike="noStrike" cap="all" spc="0" dirty="0">
                <a:solidFill>
                  <a:srgbClr val="1FBAB4"/>
                </a:solidFill>
                <a:latin typeface="Open Sans"/>
                <a:ea typeface="Open Sans"/>
                <a:cs typeface="Open Sans"/>
              </a:rPr>
              <a:t> • </a:t>
            </a:r>
            <a:r>
              <a:rPr lang="en-US" sz="1600" b="1" i="0" u="none" strike="noStrike" cap="all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Zhipu</a:t>
            </a:r>
            <a:r>
              <a:rPr lang="en-US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 AI </a:t>
            </a:r>
            <a:endParaRPr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cs typeface="Open Sans"/>
            </a:endParaRPr>
          </a:p>
          <a:p>
            <a:pPr algn="l" defTabSz="914400">
              <a:lnSpc>
                <a:spcPct val="110000"/>
              </a:lnSpc>
              <a:spcBef>
                <a:spcPts val="0"/>
              </a:spcBef>
              <a:spcAft>
                <a:spcPts val="847"/>
              </a:spcAft>
              <a:defRPr/>
            </a:pPr>
            <a:endParaRPr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cs typeface="Open Sans"/>
            </a:endParaRPr>
          </a:p>
        </p:txBody>
      </p:sp>
      <p:pic>
        <p:nvPicPr>
          <p:cNvPr id="1546920445" name="Picture 1546920444"/>
          <p:cNvPicPr>
            <a:picLocks noChangeAspect="1"/>
          </p:cNvPicPr>
          <p:nvPr/>
        </p:nvPicPr>
        <p:blipFill>
          <a:blip r:embed="rId5"/>
          <a:srcRect l="24038" t="21861" r="20542" b="21795"/>
          <a:stretch/>
        </p:blipFill>
        <p:spPr bwMode="auto">
          <a:xfrm>
            <a:off x="-199" y="1632855"/>
            <a:ext cx="7812091" cy="5225140"/>
          </a:xfrm>
          <a:prstGeom prst="rect">
            <a:avLst/>
          </a:prstGeom>
        </p:spPr>
      </p:pic>
      <p:pic>
        <p:nvPicPr>
          <p:cNvPr id="1902950232" name="Picture 190295023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715800" y="1439912"/>
            <a:ext cx="2254194" cy="1812194"/>
          </a:xfrm>
          <a:prstGeom prst="rect">
            <a:avLst/>
          </a:prstGeom>
        </p:spPr>
      </p:pic>
      <p:pic>
        <p:nvPicPr>
          <p:cNvPr id="12683307" name="Picture 1268330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298317" y="1509620"/>
            <a:ext cx="1724111" cy="150859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30317580" name="Picture 183031757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6586" y="1322602"/>
            <a:ext cx="6021860" cy="4640047"/>
          </a:xfrm>
          <a:prstGeom prst="rect">
            <a:avLst/>
          </a:prstGeom>
        </p:spPr>
      </p:pic>
      <p:sp>
        <p:nvSpPr>
          <p:cNvPr id="835610571" name="Title 1"/>
          <p:cNvSpPr>
            <a:spLocks noGrp="1"/>
          </p:cNvSpPr>
          <p:nvPr/>
        </p:nvSpPr>
        <p:spPr bwMode="auto">
          <a:xfrm>
            <a:off x="581986" y="430149"/>
            <a:ext cx="8340687" cy="599342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25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ONLYOFFICE 与</a:t>
            </a: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 ownCloud</a:t>
            </a:r>
            <a:endParaRPr sz="2800" b="1" i="0" u="none" strike="noStrike" cap="none" spc="-20">
              <a:solidFill>
                <a:srgbClr val="D4EDA7"/>
              </a:solidFill>
              <a:latin typeface="Open Sans"/>
              <a:cs typeface="Open Sans"/>
            </a:endParaRPr>
          </a:p>
        </p:txBody>
      </p:sp>
      <p:sp>
        <p:nvSpPr>
          <p:cNvPr id="2119777251" name="Rectangle 2119777250"/>
          <p:cNvSpPr/>
          <p:nvPr/>
        </p:nvSpPr>
        <p:spPr bwMode="auto">
          <a:xfrm>
            <a:off x="720000" y="1620000"/>
            <a:ext cx="4344570" cy="449120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创建、编辑和查看文本文档、电子表格和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演示文稿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zh-Hans" sz="1600" b="0" i="0" u="none" strike="noStrike" cap="none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实时协作编辑和共享文档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访问权限的配置：完全访问、只读</a:t>
            </a:r>
            <a:r>
              <a:rPr lang="zh-CN" alt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、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审查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、 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拒绝访问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评论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追踪修订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zh-Hans" sz="1600" b="0" i="0" u="none" strike="noStrike" cap="none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自动保存</a:t>
            </a:r>
            <a:endParaRPr sz="1600" b="0" i="0" u="none" strike="noStrike" cap="none" spc="0" dirty="0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zh-Hans" sz="1600" b="0" i="0" u="none" strike="noStrike" cap="none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兼容 GDPR</a:t>
            </a:r>
            <a:endParaRPr lang="en-US" sz="14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10886578" name="Picture 110886577"/>
          <p:cNvPicPr>
            <a:picLocks noChangeAspect="1"/>
          </p:cNvPicPr>
          <p:nvPr/>
        </p:nvPicPr>
        <p:blipFill>
          <a:blip r:embed="rId5"/>
          <a:srcRect b="11635"/>
          <a:stretch/>
        </p:blipFill>
        <p:spPr bwMode="auto">
          <a:xfrm flipH="1">
            <a:off x="5064570" y="1380917"/>
            <a:ext cx="6779755" cy="5492619"/>
          </a:xfrm>
          <a:prstGeom prst="rect">
            <a:avLst/>
          </a:prstGeom>
        </p:spPr>
      </p:pic>
      <p:pic>
        <p:nvPicPr>
          <p:cNvPr id="1517117623" name="Picture 1517117622"/>
          <p:cNvPicPr>
            <a:picLocks noChangeAspect="1"/>
          </p:cNvPicPr>
          <p:nvPr/>
        </p:nvPicPr>
        <p:blipFill>
          <a:blip r:embed="rId6"/>
          <a:srcRect r="7108"/>
          <a:stretch/>
        </p:blipFill>
        <p:spPr bwMode="auto">
          <a:xfrm>
            <a:off x="5512119" y="1489117"/>
            <a:ext cx="6684872" cy="5368878"/>
          </a:xfrm>
          <a:prstGeom prst="rect">
            <a:avLst/>
          </a:prstGeom>
        </p:spPr>
      </p:pic>
      <p:pic>
        <p:nvPicPr>
          <p:cNvPr id="1674397712" name="Picture 167439771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249516" y="248618"/>
            <a:ext cx="2947478" cy="908964"/>
          </a:xfrm>
          <a:prstGeom prst="rect">
            <a:avLst/>
          </a:prstGeom>
        </p:spPr>
      </p:pic>
      <p:pic>
        <p:nvPicPr>
          <p:cNvPr id="1043279387" name="Picture 1043279386"/>
          <p:cNvPicPr>
            <a:picLocks noChangeAspect="1"/>
          </p:cNvPicPr>
          <p:nvPr/>
        </p:nvPicPr>
        <p:blipFill>
          <a:blip r:embed="rId8"/>
          <a:srcRect r="77910"/>
          <a:stretch/>
        </p:blipFill>
        <p:spPr bwMode="auto">
          <a:xfrm>
            <a:off x="9535809" y="543530"/>
            <a:ext cx="301385" cy="252000"/>
          </a:xfrm>
          <a:prstGeom prst="rect">
            <a:avLst/>
          </a:prstGeom>
        </p:spPr>
      </p:pic>
      <p:pic>
        <p:nvPicPr>
          <p:cNvPr id="922150853" name="Picture 922150852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0404772" y="315711"/>
            <a:ext cx="1205386" cy="595886"/>
          </a:xfrm>
          <a:prstGeom prst="rect">
            <a:avLst/>
          </a:prstGeom>
        </p:spPr>
      </p:pic>
      <p:sp>
        <p:nvSpPr>
          <p:cNvPr id="1286490826" name="Plus Sign 1286490825"/>
          <p:cNvSpPr>
            <a:spLocks noChangeAspect="1"/>
          </p:cNvSpPr>
          <p:nvPr/>
        </p:nvSpPr>
        <p:spPr bwMode="auto">
          <a:xfrm>
            <a:off x="10047947" y="579529"/>
            <a:ext cx="180000" cy="180000"/>
          </a:xfrm>
          <a:prstGeom prst="mathPlus">
            <a:avLst>
              <a:gd name="adj1" fmla="val 23236"/>
            </a:avLst>
          </a:prstGeom>
          <a:solidFill>
            <a:srgbClr val="E34C0C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05325362" name="Picture 805325361"/>
          <p:cNvPicPr>
            <a:picLocks noChangeAspect="1"/>
          </p:cNvPicPr>
          <p:nvPr/>
        </p:nvPicPr>
        <p:blipFill>
          <a:blip r:embed="rId3"/>
          <a:srcRect l="4764"/>
          <a:stretch/>
        </p:blipFill>
        <p:spPr bwMode="auto">
          <a:xfrm>
            <a:off x="0" y="219070"/>
            <a:ext cx="12191996" cy="6638922"/>
          </a:xfrm>
          <a:prstGeom prst="rect">
            <a:avLst/>
          </a:prstGeom>
        </p:spPr>
      </p:pic>
      <p:pic>
        <p:nvPicPr>
          <p:cNvPr id="891288702" name="Picture 891288701"/>
          <p:cNvPicPr>
            <a:picLocks noChangeAspect="1"/>
          </p:cNvPicPr>
          <p:nvPr/>
        </p:nvPicPr>
        <p:blipFill>
          <a:blip r:embed="rId4"/>
          <a:srcRect b="78597"/>
          <a:stretch/>
        </p:blipFill>
        <p:spPr bwMode="auto">
          <a:xfrm>
            <a:off x="0" y="0"/>
            <a:ext cx="12191996" cy="1333496"/>
          </a:xfrm>
          <a:prstGeom prst="rect">
            <a:avLst/>
          </a:prstGeom>
        </p:spPr>
      </p:pic>
      <p:sp>
        <p:nvSpPr>
          <p:cNvPr id="27882056" name="Rectangle 27882055"/>
          <p:cNvSpPr/>
          <p:nvPr/>
        </p:nvSpPr>
        <p:spPr bwMode="auto">
          <a:xfrm>
            <a:off x="360000" y="402492"/>
            <a:ext cx="11556113" cy="94205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l">
              <a:lnSpc>
                <a:spcPts val="3060"/>
              </a:lnSpc>
              <a:defRPr/>
            </a:pPr>
            <a:r>
              <a:rPr lang="en-US" sz="2800" b="1" i="0" u="none" strike="noStrike" cap="none" spc="0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明斯特大学</a:t>
            </a:r>
            <a:r>
              <a:rPr lang="en-US" sz="2800" b="1" i="0" u="none" strike="noStrike" cap="none" spc="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： </a:t>
            </a:r>
            <a:endParaRPr lang="en-US" sz="2800" b="1" i="0" u="none" strike="noStrike" cap="none" spc="0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algn="l">
              <a:lnSpc>
                <a:spcPts val="3060"/>
              </a:lnSpc>
              <a:defRPr/>
            </a:pPr>
            <a:r>
              <a:rPr lang="en-US" sz="2800" b="1" i="0" u="none" strike="noStrike" cap="none" spc="0" dirty="0" err="1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sciebo</a:t>
            </a:r>
            <a:r>
              <a:rPr lang="en-US" sz="2800" b="1" i="0" u="none" strike="noStrike" cap="none" spc="0" dirty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 (ownCloud) </a:t>
            </a:r>
            <a:r>
              <a:rPr lang="en-US" sz="2800" b="1" i="0" u="none" strike="noStrike" cap="none" spc="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+ ONLYOFFICE </a:t>
            </a:r>
            <a:r>
              <a:rPr lang="en-US" sz="2800" b="1" i="0" u="none" strike="noStrike" cap="none" spc="0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文档</a:t>
            </a:r>
            <a:r>
              <a:rPr lang="en-US" sz="2800" b="1" i="0" u="none" strike="noStrike" cap="none" spc="0" dirty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 </a:t>
            </a:r>
            <a:endParaRPr sz="2800" b="1" i="0" u="none" strike="noStrike" cap="none" spc="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20795857" name="Rectangle 820795856"/>
          <p:cNvSpPr/>
          <p:nvPr/>
        </p:nvSpPr>
        <p:spPr bwMode="auto">
          <a:xfrm rot="10799887" flipV="1">
            <a:off x="0" y="1332000"/>
            <a:ext cx="12193200" cy="36000"/>
          </a:xfrm>
          <a:prstGeom prst="rect">
            <a:avLst/>
          </a:prstGeom>
          <a:solidFill>
            <a:srgbClr val="1F476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26544965" name="Rectangle 5"/>
          <p:cNvSpPr/>
          <p:nvPr/>
        </p:nvSpPr>
        <p:spPr bwMode="auto">
          <a:xfrm>
            <a:off x="9909077" y="6289083"/>
            <a:ext cx="1992915" cy="28346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 algn="r">
              <a:defRPr/>
            </a:pPr>
            <a:r>
              <a:rPr lang="en-US" sz="1400" b="0" i="0" u="none" strike="noStrike" cap="none" spc="0">
                <a:solidFill>
                  <a:srgbClr val="4E8483"/>
                </a:solidFill>
                <a:latin typeface="Open Sans"/>
                <a:ea typeface="Open Sans Semibold"/>
                <a:cs typeface="Open Sans"/>
              </a:rPr>
              <a:t>www.onlyoffice.com</a:t>
            </a:r>
            <a:endParaRPr sz="1400" b="0" i="0" u="none" strike="noStrike" cap="none" spc="0">
              <a:solidFill>
                <a:srgbClr val="4E8483"/>
              </a:solidFill>
              <a:latin typeface="Open Sans"/>
              <a:cs typeface="Open Sans"/>
            </a:endParaRPr>
          </a:p>
        </p:txBody>
      </p:sp>
      <p:sp>
        <p:nvSpPr>
          <p:cNvPr id="108647973" name="Rectangle 108647972"/>
          <p:cNvSpPr/>
          <p:nvPr/>
        </p:nvSpPr>
        <p:spPr bwMode="auto">
          <a:xfrm>
            <a:off x="6410016" y="4020661"/>
            <a:ext cx="1867401" cy="196381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lnSpc>
                <a:spcPct val="83000"/>
              </a:lnSpc>
              <a:defRPr/>
            </a:pPr>
            <a:r>
              <a:rPr lang="en-US" sz="30000" b="1" i="0" u="none" strike="noStrike" cap="none" spc="0" dirty="0">
                <a:solidFill>
                  <a:schemeClr val="bg1">
                    <a:lumMod val="95000"/>
                  </a:schemeClr>
                </a:solidFill>
                <a:latin typeface="Trebuchet MS"/>
                <a:ea typeface="Trebuchet MS"/>
                <a:cs typeface="Trebuchet MS"/>
              </a:rPr>
              <a:t>“</a:t>
            </a:r>
            <a:endParaRPr sz="30000" dirty="0">
              <a:solidFill>
                <a:schemeClr val="bg1">
                  <a:lumMod val="95000"/>
                </a:schemeClr>
              </a:solidFill>
              <a:latin typeface="Trebuchet MS"/>
              <a:ea typeface="Trebuchet MS"/>
              <a:cs typeface="Trebuchet MS"/>
            </a:endParaRPr>
          </a:p>
        </p:txBody>
      </p:sp>
      <p:sp>
        <p:nvSpPr>
          <p:cNvPr id="1142146023" name="Rectangle 1142146022"/>
          <p:cNvSpPr/>
          <p:nvPr/>
        </p:nvSpPr>
        <p:spPr bwMode="auto">
          <a:xfrm>
            <a:off x="7200000" y="1800000"/>
            <a:ext cx="4563337" cy="305381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61848" marR="0" indent="-261848" algn="l" defTabSz="914400">
              <a:lnSpc>
                <a:spcPct val="12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地点：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明斯特，德国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2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学生人数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：4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万多人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2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平台：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基于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ownCloud 的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sciebo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+ ONLYOFFICE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文档</a:t>
            </a:r>
            <a:endParaRPr lang="en-US" sz="1600" b="0" i="0" u="none" strike="noStrike" cap="none" spc="0" dirty="0">
              <a:solidFill>
                <a:srgbClr val="243348"/>
              </a:solidFill>
              <a:latin typeface="Times New Roman"/>
              <a:cs typeface="Times New Roman"/>
            </a:endParaRPr>
          </a:p>
          <a:p>
            <a:pPr algn="l" defTabSz="914400">
              <a:lnSpc>
                <a:spcPct val="120000"/>
              </a:lnSpc>
              <a:spcBef>
                <a:spcPts val="0"/>
              </a:spcBef>
              <a:spcAft>
                <a:spcPts val="564"/>
              </a:spcAft>
              <a:defRPr/>
            </a:pPr>
            <a:endParaRPr lang="en-US" sz="16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marL="0" marR="0" indent="0" algn="l" defTabSz="9144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“</a:t>
            </a:r>
            <a:r>
              <a:rPr lang="en-US" sz="16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希望</a:t>
            </a: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 ownCloud-ONLYOFFICE </a:t>
            </a:r>
            <a:r>
              <a:rPr lang="en-US" sz="16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组合能够让数据交换更简单，并促进多人高效协作</a:t>
            </a: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。”</a:t>
            </a:r>
            <a:endParaRPr lang="en-US" sz="1600" b="0" i="0" u="none" strike="noStrike" cap="none" spc="0" dirty="0">
              <a:solidFill>
                <a:schemeClr val="tx1">
                  <a:lumMod val="65000"/>
                  <a:lumOff val="35000"/>
                </a:schemeClr>
              </a:solidFill>
              <a:latin typeface="Open Sans"/>
              <a:cs typeface="Open Sans"/>
            </a:endParaRPr>
          </a:p>
          <a:p>
            <a:pPr algn="l" defTabSz="914400">
              <a:lnSpc>
                <a:spcPct val="120000"/>
              </a:lnSpc>
              <a:spcBef>
                <a:spcPts val="0"/>
              </a:spcBef>
              <a:spcAft>
                <a:spcPts val="564"/>
              </a:spcAft>
              <a:defRPr/>
            </a:pPr>
            <a:endParaRPr sz="1400" b="0" i="0" u="none" strike="noStrike" cap="none" spc="0" dirty="0">
              <a:solidFill>
                <a:srgbClr val="333333"/>
              </a:solidFill>
              <a:latin typeface="Open Sans"/>
              <a:cs typeface="Open Sans"/>
            </a:endParaRPr>
          </a:p>
        </p:txBody>
      </p:sp>
      <p:pic>
        <p:nvPicPr>
          <p:cNvPr id="1038027075" name="Picture 103802707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66617" y="1824849"/>
            <a:ext cx="6364716" cy="32083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10238975" name="Picture 91023897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6586" y="1322602"/>
            <a:ext cx="6021860" cy="4788605"/>
          </a:xfrm>
          <a:prstGeom prst="rect">
            <a:avLst/>
          </a:prstGeom>
        </p:spPr>
      </p:pic>
      <p:sp>
        <p:nvSpPr>
          <p:cNvPr id="1727041355" name="Title 1"/>
          <p:cNvSpPr>
            <a:spLocks noGrp="1"/>
          </p:cNvSpPr>
          <p:nvPr/>
        </p:nvSpPr>
        <p:spPr bwMode="auto">
          <a:xfrm>
            <a:off x="581986" y="430149"/>
            <a:ext cx="8340687" cy="599342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25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ONLYOFFICE 与</a:t>
            </a: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 Seafile</a:t>
            </a:r>
            <a:endParaRPr sz="2800" b="1" i="0" u="none" strike="noStrike" cap="none" spc="-20">
              <a:solidFill>
                <a:srgbClr val="D4EDA7"/>
              </a:solidFill>
              <a:latin typeface="Open Sans"/>
              <a:cs typeface="Open Sans"/>
            </a:endParaRPr>
          </a:p>
        </p:txBody>
      </p:sp>
      <p:sp>
        <p:nvSpPr>
          <p:cNvPr id="107339805" name="Rectangle 107339804"/>
          <p:cNvSpPr/>
          <p:nvPr/>
        </p:nvSpPr>
        <p:spPr bwMode="auto">
          <a:xfrm>
            <a:off x="720000" y="1620000"/>
            <a:ext cx="3467268" cy="449120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创建、编辑和查看文本文档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、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电子表格和演示文稿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zh-Hans" sz="1600" b="0" i="0" u="none" strike="noStrike" cap="none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实时协作编辑和共享文档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访问权限的配置：完全访问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、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只读、审查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、 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拒绝访问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评论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追踪修订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zh-Hans" sz="1600" b="0" i="0" u="none" strike="noStrike" cap="none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自动保存</a:t>
            </a:r>
            <a:endParaRPr sz="1600" b="0" i="0" u="none" strike="noStrike" cap="none" spc="0" dirty="0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zh-Hans" sz="1600" b="0" i="0" u="none" strike="noStrike" cap="none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兼容 GDPR</a:t>
            </a:r>
            <a:endParaRPr lang="en-US" sz="14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021911402" name="Picture 1021911401"/>
          <p:cNvPicPr>
            <a:picLocks noChangeAspect="1"/>
          </p:cNvPicPr>
          <p:nvPr/>
        </p:nvPicPr>
        <p:blipFill>
          <a:blip r:embed="rId5"/>
          <a:srcRect b="11635"/>
          <a:stretch/>
        </p:blipFill>
        <p:spPr bwMode="auto">
          <a:xfrm flipH="1">
            <a:off x="4187268" y="1117719"/>
            <a:ext cx="6779755" cy="5755818"/>
          </a:xfrm>
          <a:prstGeom prst="rect">
            <a:avLst/>
          </a:prstGeom>
        </p:spPr>
      </p:pic>
      <p:pic>
        <p:nvPicPr>
          <p:cNvPr id="46689426" name="Picture 4668942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667951" y="1418471"/>
            <a:ext cx="7524048" cy="5439528"/>
          </a:xfrm>
          <a:prstGeom prst="rect">
            <a:avLst/>
          </a:prstGeom>
        </p:spPr>
      </p:pic>
      <p:pic>
        <p:nvPicPr>
          <p:cNvPr id="157958352" name="Picture 15795835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249516" y="248618"/>
            <a:ext cx="2947478" cy="908964"/>
          </a:xfrm>
          <a:prstGeom prst="rect">
            <a:avLst/>
          </a:prstGeom>
        </p:spPr>
      </p:pic>
      <p:pic>
        <p:nvPicPr>
          <p:cNvPr id="2134679718" name="Picture 2134679717"/>
          <p:cNvPicPr>
            <a:picLocks noChangeAspect="1"/>
          </p:cNvPicPr>
          <p:nvPr/>
        </p:nvPicPr>
        <p:blipFill>
          <a:blip r:embed="rId8"/>
          <a:srcRect r="77910"/>
          <a:stretch/>
        </p:blipFill>
        <p:spPr bwMode="auto">
          <a:xfrm>
            <a:off x="9535809" y="543530"/>
            <a:ext cx="301385" cy="252000"/>
          </a:xfrm>
          <a:prstGeom prst="rect">
            <a:avLst/>
          </a:prstGeom>
        </p:spPr>
      </p:pic>
      <p:pic>
        <p:nvPicPr>
          <p:cNvPr id="98808029" name="Picture 98808028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0241230" y="424437"/>
            <a:ext cx="1663200" cy="432000"/>
          </a:xfrm>
          <a:prstGeom prst="rect">
            <a:avLst/>
          </a:prstGeom>
        </p:spPr>
      </p:pic>
      <p:sp>
        <p:nvSpPr>
          <p:cNvPr id="1941072889" name="Plus Sign 1941072888"/>
          <p:cNvSpPr>
            <a:spLocks noChangeAspect="1"/>
          </p:cNvSpPr>
          <p:nvPr/>
        </p:nvSpPr>
        <p:spPr bwMode="auto">
          <a:xfrm>
            <a:off x="9979912" y="579529"/>
            <a:ext cx="180000" cy="180000"/>
          </a:xfrm>
          <a:prstGeom prst="mathPlus">
            <a:avLst>
              <a:gd name="adj1" fmla="val 23236"/>
            </a:avLst>
          </a:prstGeom>
          <a:solidFill>
            <a:srgbClr val="E34C0C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6422333" name="Picture 40642233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6586" y="1322603"/>
            <a:ext cx="4774442" cy="4788604"/>
          </a:xfrm>
          <a:prstGeom prst="rect">
            <a:avLst/>
          </a:prstGeom>
        </p:spPr>
      </p:pic>
      <p:sp>
        <p:nvSpPr>
          <p:cNvPr id="849751422" name="Title 1"/>
          <p:cNvSpPr>
            <a:spLocks noGrp="1"/>
          </p:cNvSpPr>
          <p:nvPr/>
        </p:nvSpPr>
        <p:spPr bwMode="auto">
          <a:xfrm>
            <a:off x="581986" y="430149"/>
            <a:ext cx="8340687" cy="599342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25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企业版</a:t>
            </a: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优势</a:t>
            </a:r>
            <a:endParaRPr sz="2800" b="1" i="0" u="none" strike="noStrike" cap="none" spc="-20">
              <a:solidFill>
                <a:srgbClr val="D4EDA7"/>
              </a:solidFill>
              <a:latin typeface="Open Sans"/>
              <a:cs typeface="Open Sans"/>
            </a:endParaRPr>
          </a:p>
        </p:txBody>
      </p:sp>
      <p:sp>
        <p:nvSpPr>
          <p:cNvPr id="365663956" name="Rectangle 365663955"/>
          <p:cNvSpPr/>
          <p:nvPr/>
        </p:nvSpPr>
        <p:spPr bwMode="auto">
          <a:xfrm>
            <a:off x="720000" y="1620000"/>
            <a:ext cx="3567205" cy="449120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易于扩展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专业技术援助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定期更新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适应您公司的基础设施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集群</a:t>
            </a:r>
            <a:endParaRPr sz="1600" b="0" i="0" u="none" strike="noStrike" cap="none" spc="0" dirty="0">
              <a:solidFill>
                <a:srgbClr val="243348"/>
              </a:solidFill>
              <a:latin typeface="Times New Roman"/>
              <a:cs typeface="Times New Roman"/>
            </a:endParaRPr>
          </a:p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教育折扣</a:t>
            </a:r>
            <a:endParaRPr sz="1600" b="1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algn="l" defTabSz="914400">
              <a:lnSpc>
                <a:spcPct val="150000"/>
              </a:lnSpc>
              <a:spcBef>
                <a:spcPts val="1132"/>
              </a:spcBef>
              <a:spcAft>
                <a:spcPts val="0"/>
              </a:spcAft>
              <a:defRPr/>
            </a:pPr>
            <a:r>
              <a:rPr lang="zh-Hans" sz="1600" b="0" i="0" u="none" strike="noStrike" cap="none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要了解更多信息，请联系我们 </a:t>
            </a:r>
            <a:r>
              <a:rPr lang="zh-Hans" sz="1600" b="0" i="0" u="sng" strike="noStrike" cap="none" spc="0" dirty="0">
                <a:solidFill>
                  <a:srgbClr val="333333"/>
                </a:solidFill>
                <a:latin typeface="Open Sans"/>
                <a:ea typeface="TakaoExゴシック"/>
                <a:cs typeface="Open Sans"/>
                <a:hlinkClick r:id="rId5" tooltip="http://sales@onlyoffice.com"/>
              </a:rPr>
              <a:t>sales@onlyoffice.com</a:t>
            </a:r>
            <a:endParaRPr sz="1600" b="0" i="0" u="none" strike="noStrike" cap="none" spc="0" dirty="0">
              <a:solidFill>
                <a:srgbClr val="333333"/>
              </a:solidFill>
              <a:latin typeface="Open Sans"/>
              <a:cs typeface="Open Sans"/>
            </a:endParaRPr>
          </a:p>
          <a:p>
            <a:pPr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defRPr/>
            </a:pPr>
            <a:endParaRPr sz="1600" b="1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</p:txBody>
      </p:sp>
      <p:pic>
        <p:nvPicPr>
          <p:cNvPr id="1510591476" name="Picture 1510591475"/>
          <p:cNvPicPr>
            <a:picLocks noChangeAspect="1"/>
          </p:cNvPicPr>
          <p:nvPr/>
        </p:nvPicPr>
        <p:blipFill>
          <a:blip r:embed="rId6"/>
          <a:srcRect r="1355"/>
          <a:stretch/>
        </p:blipFill>
        <p:spPr bwMode="auto">
          <a:xfrm>
            <a:off x="4907516" y="2231571"/>
            <a:ext cx="7285875" cy="458345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75402771" name="Picture 137540277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6586" y="1322604"/>
            <a:ext cx="5129295" cy="4884232"/>
          </a:xfrm>
          <a:prstGeom prst="rect">
            <a:avLst/>
          </a:prstGeom>
        </p:spPr>
      </p:pic>
      <p:sp>
        <p:nvSpPr>
          <p:cNvPr id="2141172727" name="Title 1"/>
          <p:cNvSpPr>
            <a:spLocks noGrp="1"/>
          </p:cNvSpPr>
          <p:nvPr/>
        </p:nvSpPr>
        <p:spPr bwMode="auto">
          <a:xfrm>
            <a:off x="581986" y="430149"/>
            <a:ext cx="8340687" cy="599342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25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ONLYOFFICE </a:t>
            </a: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云端版</a:t>
            </a:r>
            <a:endParaRPr sz="2800" b="1" i="0" u="none" strike="noStrike" cap="none" spc="-20">
              <a:solidFill>
                <a:srgbClr val="D4EDA7"/>
              </a:solidFill>
              <a:latin typeface="Open Sans"/>
              <a:cs typeface="Open Sans"/>
            </a:endParaRPr>
          </a:p>
        </p:txBody>
      </p:sp>
      <p:sp>
        <p:nvSpPr>
          <p:cNvPr id="1490631413" name="Rectangle 1490631412"/>
          <p:cNvSpPr/>
          <p:nvPr/>
        </p:nvSpPr>
        <p:spPr bwMode="auto">
          <a:xfrm>
            <a:off x="720000" y="1620000"/>
            <a:ext cx="4267573" cy="449120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61848" marR="0" indent="-261848" algn="l" defTabSz="914400"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浏览器中全功能虚拟办公室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高度兼容微软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Office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格式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熟悉的界面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专业级的功能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实时协作编辑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评论和修订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版本历史</a:t>
            </a:r>
            <a:endParaRPr lang="en-US" sz="16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marR="0" algn="l" defTabSz="914400">
              <a:lnSpc>
                <a:spcPts val="172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defRPr/>
            </a:pPr>
            <a:endParaRPr sz="1600" b="1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zh-CN" sz="1600" b="1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ONLYOFFICE</a:t>
            </a:r>
            <a:r>
              <a:rPr sz="1600" b="1" i="0" u="none" strike="noStrike" cap="none" spc="0" dirty="0">
                <a:solidFill>
                  <a:srgbClr val="243348"/>
                </a:solidFill>
                <a:latin typeface="Open Sans"/>
                <a:cs typeface="Open Sans"/>
              </a:rPr>
              <a:t> </a:t>
            </a:r>
            <a:r>
              <a:rPr sz="1600" b="1" i="0" u="none" strike="noStrike" cap="none" spc="0" dirty="0" err="1">
                <a:solidFill>
                  <a:srgbClr val="243348"/>
                </a:solidFill>
                <a:latin typeface="Open Sans"/>
                <a:cs typeface="Open Sans"/>
              </a:rPr>
              <a:t>协作空间</a:t>
            </a:r>
            <a:r>
              <a:rPr sz="1600" b="1" i="0" u="none" strike="noStrike" cap="none" spc="0" dirty="0">
                <a:solidFill>
                  <a:srgbClr val="243348"/>
                </a:solidFill>
                <a:latin typeface="Open Sans"/>
                <a:cs typeface="Open Sans"/>
              </a:rPr>
              <a:t>：</a:t>
            </a:r>
            <a:r>
              <a:rPr lang="zh-Hans" sz="1600" b="0" i="0" u="none" strike="noStrike" cap="none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在自定义房间中，与团队、合作伙伴和客户进行文档协作</a:t>
            </a:r>
            <a:endParaRPr sz="1600" b="1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</p:txBody>
      </p:sp>
      <p:pic>
        <p:nvPicPr>
          <p:cNvPr id="1063639816" name="Picture 1063639815"/>
          <p:cNvPicPr>
            <a:picLocks noChangeAspect="1"/>
          </p:cNvPicPr>
          <p:nvPr/>
        </p:nvPicPr>
        <p:blipFill>
          <a:blip r:embed="rId5"/>
          <a:srcRect r="4578"/>
          <a:stretch/>
        </p:blipFill>
        <p:spPr bwMode="auto">
          <a:xfrm>
            <a:off x="4842121" y="1059819"/>
            <a:ext cx="7351270" cy="577802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93142322" name="Picture 693142321"/>
          <p:cNvPicPr>
            <a:picLocks noChangeAspect="1"/>
          </p:cNvPicPr>
          <p:nvPr/>
        </p:nvPicPr>
        <p:blipFill>
          <a:blip r:embed="rId3"/>
          <a:srcRect l="4764"/>
          <a:stretch/>
        </p:blipFill>
        <p:spPr bwMode="auto">
          <a:xfrm>
            <a:off x="0" y="219070"/>
            <a:ext cx="12191996" cy="6638922"/>
          </a:xfrm>
          <a:prstGeom prst="rect">
            <a:avLst/>
          </a:prstGeom>
        </p:spPr>
      </p:pic>
      <p:pic>
        <p:nvPicPr>
          <p:cNvPr id="1457477251" name="Picture 1457477250"/>
          <p:cNvPicPr>
            <a:picLocks noChangeAspect="1"/>
          </p:cNvPicPr>
          <p:nvPr/>
        </p:nvPicPr>
        <p:blipFill>
          <a:blip r:embed="rId4"/>
          <a:srcRect b="78597"/>
          <a:stretch/>
        </p:blipFill>
        <p:spPr bwMode="auto">
          <a:xfrm>
            <a:off x="0" y="0"/>
            <a:ext cx="12191996" cy="1333496"/>
          </a:xfrm>
          <a:prstGeom prst="rect">
            <a:avLst/>
          </a:prstGeom>
        </p:spPr>
      </p:pic>
      <p:sp>
        <p:nvSpPr>
          <p:cNvPr id="1879352344" name="Rectangle 1879352343"/>
          <p:cNvSpPr/>
          <p:nvPr/>
        </p:nvSpPr>
        <p:spPr bwMode="auto">
          <a:xfrm>
            <a:off x="360000" y="418313"/>
            <a:ext cx="11557553" cy="94205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l">
              <a:lnSpc>
                <a:spcPts val="3060"/>
              </a:lnSpc>
              <a:defRPr/>
            </a:pPr>
            <a:r>
              <a:rPr lang="en-US" sz="2800" b="1" i="0" u="none" strike="noStrike" cap="none" spc="0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弗莱堡的</a:t>
            </a:r>
            <a:r>
              <a:rPr lang="en-US" sz="2800" b="1" i="0" u="none" strike="noStrike" cap="none" spc="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800" b="1" i="0" u="none" strike="noStrike" cap="none" spc="0" dirty="0" err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Korczak</a:t>
            </a:r>
            <a:r>
              <a:rPr lang="en-US" sz="2800" b="1" i="0" u="none" strike="noStrike" cap="none" spc="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-Haus：</a:t>
            </a:r>
            <a:endParaRPr lang="en-US" sz="2800" b="1" i="0" u="none" strike="noStrike" cap="none" spc="0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algn="l">
              <a:lnSpc>
                <a:spcPts val="3060"/>
              </a:lnSpc>
              <a:defRPr/>
            </a:pPr>
            <a:r>
              <a:rPr lang="en-US" sz="2800" b="1" i="0" u="none" strike="noStrike" cap="none" spc="0" dirty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ONLYOFFICE </a:t>
            </a:r>
            <a:r>
              <a:rPr lang="en-US" sz="2800" b="1" i="0" u="none" strike="noStrike" cap="none" spc="0" dirty="0" err="1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云端版</a:t>
            </a:r>
            <a:r>
              <a:rPr lang="en-US" sz="2800" b="1" i="0" u="none" strike="noStrike" cap="none" spc="0" dirty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 </a:t>
            </a:r>
            <a:endParaRPr sz="2800" b="1" i="0" u="none" strike="noStrike" cap="none" spc="0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083922804" name="Rectangle 2083922803"/>
          <p:cNvSpPr/>
          <p:nvPr/>
        </p:nvSpPr>
        <p:spPr bwMode="auto">
          <a:xfrm rot="10799887" flipV="1">
            <a:off x="0" y="1332000"/>
            <a:ext cx="12193200" cy="36000"/>
          </a:xfrm>
          <a:prstGeom prst="rect">
            <a:avLst/>
          </a:prstGeom>
          <a:solidFill>
            <a:srgbClr val="1F476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91488479" name="Rectangle 5"/>
          <p:cNvSpPr/>
          <p:nvPr/>
        </p:nvSpPr>
        <p:spPr bwMode="auto">
          <a:xfrm>
            <a:off x="9909077" y="6289083"/>
            <a:ext cx="1992915" cy="28346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 algn="r">
              <a:defRPr/>
            </a:pPr>
            <a:r>
              <a:rPr lang="en-US" sz="1400" b="0" i="0" u="none" strike="noStrike" cap="none" spc="0">
                <a:solidFill>
                  <a:srgbClr val="4E8483"/>
                </a:solidFill>
                <a:latin typeface="Open Sans"/>
                <a:ea typeface="Open Sans Semibold"/>
                <a:cs typeface="Open Sans"/>
              </a:rPr>
              <a:t>www.onlyoffice.com</a:t>
            </a:r>
            <a:endParaRPr sz="1400" b="0" i="0" u="none" strike="noStrike" cap="none" spc="0">
              <a:solidFill>
                <a:srgbClr val="4E8483"/>
              </a:solidFill>
              <a:latin typeface="Open Sans"/>
              <a:cs typeface="Open Sans"/>
            </a:endParaRPr>
          </a:p>
        </p:txBody>
      </p:sp>
      <p:sp>
        <p:nvSpPr>
          <p:cNvPr id="958676722" name="Rectangle 958676721"/>
          <p:cNvSpPr/>
          <p:nvPr/>
        </p:nvSpPr>
        <p:spPr bwMode="auto">
          <a:xfrm>
            <a:off x="6410016" y="4020661"/>
            <a:ext cx="1867401" cy="196381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lnSpc>
                <a:spcPct val="83000"/>
              </a:lnSpc>
              <a:defRPr/>
            </a:pPr>
            <a:r>
              <a:rPr lang="en-US" sz="30000" b="1" i="0" u="none" strike="noStrike" cap="none" spc="0" dirty="0">
                <a:solidFill>
                  <a:schemeClr val="bg1">
                    <a:lumMod val="95000"/>
                  </a:schemeClr>
                </a:solidFill>
                <a:latin typeface="Trebuchet MS"/>
                <a:ea typeface="Trebuchet MS"/>
                <a:cs typeface="Trebuchet MS"/>
              </a:rPr>
              <a:t>“</a:t>
            </a:r>
            <a:endParaRPr sz="30000" dirty="0">
              <a:solidFill>
                <a:schemeClr val="bg1">
                  <a:lumMod val="95000"/>
                </a:schemeClr>
              </a:solidFill>
              <a:latin typeface="Trebuchet MS"/>
              <a:ea typeface="Trebuchet MS"/>
              <a:cs typeface="Trebuchet MS"/>
            </a:endParaRPr>
          </a:p>
        </p:txBody>
      </p:sp>
      <p:sp>
        <p:nvSpPr>
          <p:cNvPr id="637969054" name="Rectangle 637969053"/>
          <p:cNvSpPr/>
          <p:nvPr/>
        </p:nvSpPr>
        <p:spPr bwMode="auto">
          <a:xfrm>
            <a:off x="7200001" y="1800000"/>
            <a:ext cx="4632000" cy="380712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61848" marR="0" indent="-261848" algn="l" defTabSz="914400">
              <a:lnSpc>
                <a:spcPct val="12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地点：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弗莱堡，德国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2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学生人数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：48人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2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平台：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ONLYOFFICE</a:t>
            </a: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云端版</a:t>
            </a:r>
            <a:endParaRPr lang="en-US" sz="1600" b="0" i="0" u="none" strike="noStrike" cap="none" spc="0" dirty="0">
              <a:solidFill>
                <a:srgbClr val="243348"/>
              </a:solidFill>
              <a:latin typeface="Times New Roman"/>
              <a:cs typeface="Times New Roman"/>
            </a:endParaRPr>
          </a:p>
          <a:p>
            <a:pPr algn="l" defTabSz="914400">
              <a:lnSpc>
                <a:spcPct val="120000"/>
              </a:lnSpc>
              <a:spcBef>
                <a:spcPts val="0"/>
              </a:spcBef>
              <a:spcAft>
                <a:spcPts val="564"/>
              </a:spcAft>
              <a:defRPr/>
            </a:pPr>
            <a:endParaRPr lang="en-US" sz="16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marL="0" marR="0" indent="0" algn="l" defTabSz="914400">
              <a:lnSpc>
                <a:spcPct val="120000"/>
              </a:lnSpc>
              <a:spcBef>
                <a:spcPts val="0"/>
              </a:spcBef>
              <a:spcAft>
                <a:spcPts val="564"/>
              </a:spcAft>
              <a:defRPr/>
            </a:pPr>
            <a:endParaRPr lang="en-US" sz="1600" b="0" i="0" u="none" strike="noStrike" cap="none" spc="0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Open Sans"/>
              <a:ea typeface="Open Sans"/>
              <a:cs typeface="Open Sans"/>
            </a:endParaRPr>
          </a:p>
          <a:p>
            <a:pPr marL="0" marR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“</a:t>
            </a:r>
            <a:r>
              <a:rPr lang="en-US" sz="16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到目前为止已经取得了一些经验，我们会向需要不太复杂的解决方案的新用户推荐ONLYOFFICE</a:t>
            </a: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。</a:t>
            </a:r>
          </a:p>
          <a:p>
            <a:pPr marL="0" marR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b="0" i="0" u="none" strike="noStrike" cap="none" spc="0" dirty="0">
              <a:solidFill>
                <a:srgbClr val="243348"/>
              </a:solidFill>
              <a:latin typeface="Open Sans"/>
              <a:ea typeface="Open Sans"/>
              <a:cs typeface="Open Sans"/>
            </a:endParaRPr>
          </a:p>
          <a:p>
            <a:pPr marL="0" marR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我们始终获得</a:t>
            </a: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 ONLYOFFICE </a:t>
            </a:r>
            <a:r>
              <a:rPr lang="en-US" sz="1600" b="0" i="0" u="none" strike="noStrike" cap="none" spc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所需的所有支持</a:t>
            </a:r>
            <a:r>
              <a:rPr lang="en-US" sz="1600" b="0" i="0" u="none" strike="noStrike" cap="none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！”</a:t>
            </a:r>
          </a:p>
          <a:p>
            <a:pPr algn="l" defTabSz="914400">
              <a:lnSpc>
                <a:spcPct val="120000"/>
              </a:lnSpc>
              <a:spcBef>
                <a:spcPts val="0"/>
              </a:spcBef>
              <a:spcAft>
                <a:spcPts val="564"/>
              </a:spcAft>
              <a:defRPr/>
            </a:pPr>
            <a:endParaRPr sz="1600" b="0" i="0" u="none" strike="noStrike" cap="none" spc="0" dirty="0">
              <a:solidFill>
                <a:srgbClr val="333333"/>
              </a:solidFill>
              <a:latin typeface="Open Sans"/>
              <a:cs typeface="Open Sans"/>
            </a:endParaRPr>
          </a:p>
        </p:txBody>
      </p:sp>
      <p:pic>
        <p:nvPicPr>
          <p:cNvPr id="1106227484" name="Picture 110622748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60000" y="1869312"/>
            <a:ext cx="6188302" cy="311937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09067511" name="Picture 14090675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6586" y="1322603"/>
            <a:ext cx="4774442" cy="4052961"/>
          </a:xfrm>
          <a:prstGeom prst="rect">
            <a:avLst/>
          </a:prstGeom>
        </p:spPr>
      </p:pic>
      <p:sp>
        <p:nvSpPr>
          <p:cNvPr id="890207264" name="Title 1"/>
          <p:cNvSpPr>
            <a:spLocks noGrp="1"/>
          </p:cNvSpPr>
          <p:nvPr/>
        </p:nvSpPr>
        <p:spPr bwMode="auto">
          <a:xfrm>
            <a:off x="581986" y="430149"/>
            <a:ext cx="8340687" cy="599342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25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企业版的</a:t>
            </a: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许可条件</a:t>
            </a:r>
            <a:endParaRPr sz="2800" b="1" i="0" u="none" strike="noStrike" cap="none" spc="-20">
              <a:solidFill>
                <a:srgbClr val="D4EDA7"/>
              </a:solidFill>
              <a:latin typeface="Open Sans"/>
              <a:cs typeface="Open Sans"/>
            </a:endParaRPr>
          </a:p>
        </p:txBody>
      </p:sp>
      <p:sp>
        <p:nvSpPr>
          <p:cNvPr id="42461433" name="Rectangle 42461432"/>
          <p:cNvSpPr/>
          <p:nvPr/>
        </p:nvSpPr>
        <p:spPr bwMode="auto">
          <a:xfrm>
            <a:off x="720000" y="1620000"/>
            <a:ext cx="3417793" cy="449120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终身使用权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根据需要的连接数调整许可证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年度续约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1年的免费更新和客服</a:t>
            </a:r>
            <a:endParaRPr sz="1600" b="0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  <a:p>
            <a:pPr marL="261848" marR="0" indent="-261848"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rgbClr val="243348"/>
                </a:solidFill>
                <a:latin typeface="Open Sans"/>
                <a:ea typeface="Open Sans"/>
                <a:cs typeface="Open Sans"/>
              </a:rPr>
              <a:t>免费云端教育版</a:t>
            </a:r>
            <a:endParaRPr sz="1600" b="0" i="0" u="none" strike="noStrike" cap="none" spc="0" dirty="0">
              <a:solidFill>
                <a:srgbClr val="333333"/>
              </a:solidFill>
              <a:latin typeface="Open Sans"/>
              <a:cs typeface="Open Sans"/>
            </a:endParaRPr>
          </a:p>
          <a:p>
            <a:pPr marL="252000" indent="-252000" algn="l" defTabSz="914400">
              <a:lnSpc>
                <a:spcPct val="200000"/>
              </a:lnSpc>
              <a:spcBef>
                <a:spcPts val="1132"/>
              </a:spcBef>
              <a:spcAft>
                <a:spcPts val="0"/>
              </a:spcAft>
              <a:defRPr/>
            </a:pPr>
            <a:r>
              <a:rPr lang="zh-Hans" sz="1600" b="1" i="0" u="none" strike="noStrike" cap="none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联系我们了解更多信息</a:t>
            </a:r>
            <a:endParaRPr lang="zh-Hans" sz="1600" b="1" i="0" u="none" strike="noStrike" cap="none" spc="0" dirty="0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 algn="l" defTabSz="914400">
              <a:lnSpc>
                <a:spcPct val="110000"/>
              </a:lnSpc>
              <a:spcBef>
                <a:spcPts val="0"/>
              </a:spcBef>
              <a:spcAft>
                <a:spcPts val="564"/>
              </a:spcAft>
              <a:defRPr/>
            </a:pPr>
            <a:endParaRPr sz="1600" b="1" i="0" u="none" strike="noStrike" cap="none" spc="0" dirty="0">
              <a:solidFill>
                <a:srgbClr val="243348"/>
              </a:solidFill>
              <a:latin typeface="Open Sans"/>
              <a:cs typeface="Open Sans"/>
            </a:endParaRPr>
          </a:p>
        </p:txBody>
      </p:sp>
      <p:pic>
        <p:nvPicPr>
          <p:cNvPr id="896719810" name="Picture 89671980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770035" y="1458102"/>
            <a:ext cx="6254991" cy="535691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21011037" name="Picture 1221011036"/>
          <p:cNvPicPr>
            <a:picLocks noChangeAspect="1"/>
          </p:cNvPicPr>
          <p:nvPr/>
        </p:nvPicPr>
        <p:blipFill>
          <a:blip r:embed="rId3"/>
          <a:srcRect l="11452"/>
          <a:stretch/>
        </p:blipFill>
        <p:spPr bwMode="auto">
          <a:xfrm>
            <a:off x="-68235" y="0"/>
            <a:ext cx="6693267" cy="6858000"/>
          </a:xfrm>
          <a:prstGeom prst="rect">
            <a:avLst/>
          </a:prstGeom>
        </p:spPr>
      </p:pic>
      <p:sp>
        <p:nvSpPr>
          <p:cNvPr id="1442840233" name="Rectangle 1442840232"/>
          <p:cNvSpPr/>
          <p:nvPr/>
        </p:nvSpPr>
        <p:spPr bwMode="auto">
          <a:xfrm>
            <a:off x="7200000" y="1902206"/>
            <a:ext cx="4787611" cy="202551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 defTabSz="914400">
              <a:lnSpc>
                <a:spcPct val="120000"/>
              </a:lnSpc>
              <a:spcBef>
                <a:spcPts val="0"/>
              </a:spcBef>
              <a:spcAft>
                <a:spcPts val="844"/>
              </a:spcAft>
              <a:defRPr/>
            </a:pPr>
            <a:r>
              <a:rPr lang="en-US" sz="20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想要尝试上述的功能</a:t>
            </a:r>
            <a:r>
              <a:rPr sz="2000" dirty="0" err="1">
                <a:latin typeface="Open Sans"/>
                <a:ea typeface="Open Sans"/>
                <a:cs typeface="Open Sans"/>
              </a:rPr>
              <a:t>吗</a:t>
            </a:r>
            <a:r>
              <a:rPr sz="2000" dirty="0">
                <a:latin typeface="Open Sans"/>
                <a:ea typeface="Open Sans"/>
                <a:cs typeface="Open Sans"/>
              </a:rPr>
              <a:t>？</a:t>
            </a:r>
            <a:endParaRPr lang="en-US" sz="20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pPr algn="l" defTabSz="914400">
              <a:lnSpc>
                <a:spcPct val="120000"/>
              </a:lnSpc>
              <a:spcBef>
                <a:spcPts val="0"/>
              </a:spcBef>
              <a:spcAft>
                <a:spcPts val="844"/>
              </a:spcAft>
              <a:defRPr/>
            </a:pPr>
            <a:r>
              <a:rPr lang="en-US" sz="20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欢迎注册</a:t>
            </a:r>
            <a:r>
              <a:rPr lang="en-US" sz="20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000" b="1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ONLYOFFICE </a:t>
            </a:r>
            <a:r>
              <a:rPr lang="en-US" sz="2000" b="1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协作空间</a:t>
            </a:r>
            <a:endParaRPr lang="en-US" sz="2000" b="1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algn="l" defTabSz="914400">
              <a:lnSpc>
                <a:spcPct val="120000"/>
              </a:lnSpc>
              <a:spcBef>
                <a:spcPts val="0"/>
              </a:spcBef>
              <a:spcAft>
                <a:spcPts val="843"/>
              </a:spcAft>
              <a:defRPr/>
            </a:pPr>
            <a:endParaRPr lang="en-US" sz="1800" b="1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algn="l" defTabSz="914400">
              <a:lnSpc>
                <a:spcPct val="120000"/>
              </a:lnSpc>
              <a:spcBef>
                <a:spcPts val="0"/>
              </a:spcBef>
              <a:spcAft>
                <a:spcPts val="844"/>
              </a:spcAft>
              <a:defRPr/>
            </a:pPr>
            <a:endParaRPr lang="en-US" sz="18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algn="l" defTabSz="914400">
              <a:lnSpc>
                <a:spcPct val="120000"/>
              </a:lnSpc>
              <a:spcBef>
                <a:spcPts val="0"/>
              </a:spcBef>
              <a:spcAft>
                <a:spcPts val="843"/>
              </a:spcAft>
              <a:defRPr/>
            </a:pPr>
            <a:endParaRPr sz="14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272308796" name="Rectangle 272308795"/>
          <p:cNvSpPr/>
          <p:nvPr/>
        </p:nvSpPr>
        <p:spPr bwMode="auto">
          <a:xfrm>
            <a:off x="1253556" y="817830"/>
            <a:ext cx="3893486" cy="51851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en-US" sz="2800" b="1" i="0" u="none" strike="noStrike" cap="none" spc="-8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ONLYOFFICE  </a:t>
            </a: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协作空间</a:t>
            </a:r>
            <a:endParaRPr sz="2800" b="1" i="0" u="none" strike="noStrike" cap="none" spc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449541264" name="Picture 44954126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460586" y="472447"/>
            <a:ext cx="1378796" cy="252000"/>
          </a:xfrm>
          <a:prstGeom prst="rect">
            <a:avLst/>
          </a:prstGeom>
        </p:spPr>
      </p:pic>
      <p:sp>
        <p:nvSpPr>
          <p:cNvPr id="1654409007" name="Rectangle 5"/>
          <p:cNvSpPr/>
          <p:nvPr/>
        </p:nvSpPr>
        <p:spPr bwMode="auto">
          <a:xfrm>
            <a:off x="9909077" y="6289083"/>
            <a:ext cx="1992915" cy="28346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 algn="r">
              <a:defRPr/>
            </a:pPr>
            <a:r>
              <a:rPr lang="en-US" sz="1400" b="0" i="0" u="none" strike="noStrike" cap="none" spc="0">
                <a:solidFill>
                  <a:srgbClr val="4E8483"/>
                </a:solidFill>
                <a:latin typeface="Open Sans"/>
                <a:ea typeface="Open Sans Semibold"/>
                <a:cs typeface="Open Sans"/>
              </a:rPr>
              <a:t>www.onlyoffice.com</a:t>
            </a:r>
            <a:endParaRPr sz="1400" b="0" i="0" u="none" strike="noStrike" cap="none" spc="0">
              <a:solidFill>
                <a:srgbClr val="4E8483"/>
              </a:solidFill>
              <a:latin typeface="Open Sans"/>
              <a:cs typeface="Open Sans"/>
            </a:endParaRPr>
          </a:p>
        </p:txBody>
      </p:sp>
      <p:sp>
        <p:nvSpPr>
          <p:cNvPr id="447199042" name="Rectangle: Rounded Corners 447199041"/>
          <p:cNvSpPr/>
          <p:nvPr/>
        </p:nvSpPr>
        <p:spPr bwMode="auto">
          <a:xfrm>
            <a:off x="197057" y="5000445"/>
            <a:ext cx="6284631" cy="511506"/>
          </a:xfrm>
          <a:prstGeom prst="roundRect">
            <a:avLst>
              <a:gd name="adj" fmla="val 16667"/>
            </a:avLst>
          </a:prstGeom>
          <a:solidFill>
            <a:srgbClr val="DBEDEC"/>
          </a:solidFill>
          <a:ln w="12700" cap="flat" cmpd="sng" algn="ctr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22214679" name="TextBox 1422214678"/>
          <p:cNvSpPr txBox="1"/>
          <p:nvPr/>
        </p:nvSpPr>
        <p:spPr bwMode="auto">
          <a:xfrm>
            <a:off x="266209" y="5080761"/>
            <a:ext cx="7336788" cy="35087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en-US" sz="1700" b="0" i="0" u="none" strike="noStrike" cap="none" spc="-20">
                <a:solidFill>
                  <a:srgbClr val="06706C"/>
                </a:solidFill>
                <a:latin typeface="Open Sans Semibold"/>
                <a:ea typeface="Open Sans Semibold"/>
                <a:cs typeface="Open Sans Semibold"/>
              </a:rPr>
              <a:t>https://www.onlyoffice.com/zh/docspace-registration.aspx</a:t>
            </a:r>
            <a:endParaRPr sz="1700">
              <a:solidFill>
                <a:srgbClr val="06706C"/>
              </a:solidFill>
            </a:endParaRPr>
          </a:p>
        </p:txBody>
      </p:sp>
      <p:pic>
        <p:nvPicPr>
          <p:cNvPr id="900622778" name="Picture 90062277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455962" y="1578426"/>
            <a:ext cx="3490052" cy="3490051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45926443" name="Picture 34592644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62004" y="1990746"/>
            <a:ext cx="7633213" cy="3561022"/>
          </a:xfrm>
          <a:prstGeom prst="rect">
            <a:avLst/>
          </a:prstGeom>
        </p:spPr>
      </p:pic>
      <p:sp>
        <p:nvSpPr>
          <p:cNvPr id="1670562638" name="Rectangle 1670562637"/>
          <p:cNvSpPr/>
          <p:nvPr/>
        </p:nvSpPr>
        <p:spPr bwMode="auto">
          <a:xfrm>
            <a:off x="2039193" y="3134030"/>
            <a:ext cx="4619111" cy="214765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>
              <a:defRPr/>
            </a:pPr>
            <a:r>
              <a:rPr lang="zh-CN" sz="2000" b="1" i="0" u="none" strike="noStrike" cap="none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欢迎随时提问：</a:t>
            </a:r>
            <a:endParaRPr sz="2400" b="1" i="0" u="none" strike="noStrike" cap="none" spc="-55" dirty="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marL="283878" marR="0" indent="-283878" algn="l" defTabSz="914400">
              <a:lnSpc>
                <a:spcPct val="150000"/>
              </a:lnSpc>
              <a:spcBef>
                <a:spcPts val="1416"/>
              </a:spcBef>
              <a:spcAft>
                <a:spcPts val="0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partners@onlyoffice.com</a:t>
            </a:r>
            <a:endParaRPr sz="1600" b="0" i="0" u="none" strike="noStrike" cap="none" spc="0" dirty="0">
              <a:solidFill>
                <a:srgbClr val="333333"/>
              </a:solidFill>
              <a:latin typeface="Open Sans"/>
              <a:cs typeface="Open Sans"/>
            </a:endParaRPr>
          </a:p>
          <a:p>
            <a:pPr marL="283878" marR="0" indent="-283878" algn="l" defTabSz="914400">
              <a:lnSpc>
                <a:spcPct val="150000"/>
              </a:lnSpc>
              <a:spcAft>
                <a:spcPts val="0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sales@onlyoffice.com</a:t>
            </a:r>
          </a:p>
          <a:p>
            <a:pPr marL="283878" marR="0" indent="-283878" algn="l" defTabSz="914400">
              <a:lnSpc>
                <a:spcPct val="150000"/>
              </a:lnSpc>
              <a:spcAft>
                <a:spcPts val="0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>
                <a:solidFill>
                  <a:srgbClr val="333333"/>
                </a:solidFill>
                <a:latin typeface="Open Sans"/>
                <a:ea typeface="Open Sans Semibold"/>
                <a:cs typeface="Open Sans"/>
              </a:rPr>
              <a:t>www.onlyoffice.com</a:t>
            </a:r>
            <a:endParaRPr sz="1600" b="0" i="0" u="none" strike="noStrike" cap="none" spc="0" dirty="0">
              <a:solidFill>
                <a:srgbClr val="333333"/>
              </a:solidFill>
              <a:latin typeface="Open Sans"/>
              <a:cs typeface="Open Sans"/>
            </a:endParaRPr>
          </a:p>
        </p:txBody>
      </p:sp>
      <p:pic>
        <p:nvPicPr>
          <p:cNvPr id="594639375" name="Picture 59463937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882866" y="893592"/>
            <a:ext cx="3854185" cy="710476"/>
          </a:xfrm>
          <a:prstGeom prst="rect">
            <a:avLst/>
          </a:prstGeom>
        </p:spPr>
      </p:pic>
      <p:sp>
        <p:nvSpPr>
          <p:cNvPr id="1511450856" name="Rectangle 1511450855"/>
          <p:cNvSpPr/>
          <p:nvPr/>
        </p:nvSpPr>
        <p:spPr bwMode="auto">
          <a:xfrm>
            <a:off x="2039193" y="2425134"/>
            <a:ext cx="3005555" cy="57947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fr-FR" sz="3200" b="1" i="0" u="none" strike="noStrike" cap="none" spc="0" dirty="0" err="1">
                <a:solidFill>
                  <a:srgbClr val="06706C"/>
                </a:solidFill>
                <a:latin typeface="Open Sans"/>
                <a:cs typeface="Open Sans"/>
              </a:rPr>
              <a:t>谢谢</a:t>
            </a:r>
            <a:r>
              <a:rPr lang="fr-FR" sz="3200" b="1" i="0" u="none" strike="noStrike" cap="none" spc="0" dirty="0">
                <a:solidFill>
                  <a:srgbClr val="06706C"/>
                </a:solidFill>
                <a:latin typeface="Open Sans"/>
                <a:cs typeface="Open Sans"/>
              </a:rPr>
              <a:t>！</a:t>
            </a:r>
            <a:endParaRPr sz="3200" b="1" i="0" u="none" strike="noStrike" cap="none" spc="0" dirty="0">
              <a:solidFill>
                <a:srgbClr val="06706C"/>
              </a:solidFill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71875723" name="Picture 471875722"/>
          <p:cNvPicPr>
            <a:picLocks noChangeAspect="1"/>
          </p:cNvPicPr>
          <p:nvPr/>
        </p:nvPicPr>
        <p:blipFill>
          <a:blip r:embed="rId3"/>
          <a:srcRect l="11452"/>
          <a:stretch/>
        </p:blipFill>
        <p:spPr bwMode="auto">
          <a:xfrm>
            <a:off x="-202" y="0"/>
            <a:ext cx="6693270" cy="6858000"/>
          </a:xfrm>
          <a:prstGeom prst="rect">
            <a:avLst/>
          </a:prstGeom>
        </p:spPr>
      </p:pic>
      <p:pic>
        <p:nvPicPr>
          <p:cNvPr id="564358360" name="Picture 564358359"/>
          <p:cNvPicPr>
            <a:picLocks noChangeAspect="1"/>
          </p:cNvPicPr>
          <p:nvPr/>
        </p:nvPicPr>
        <p:blipFill>
          <a:blip r:embed="rId4"/>
          <a:srcRect l="24091" t="22694" r="19045" b="21789"/>
          <a:stretch/>
        </p:blipFill>
        <p:spPr bwMode="auto">
          <a:xfrm>
            <a:off x="-200" y="1700208"/>
            <a:ext cx="8029810" cy="5157787"/>
          </a:xfrm>
          <a:prstGeom prst="rect">
            <a:avLst/>
          </a:prstGeom>
        </p:spPr>
      </p:pic>
      <p:sp>
        <p:nvSpPr>
          <p:cNvPr id="93547248" name="Rectangle 93547247"/>
          <p:cNvSpPr/>
          <p:nvPr/>
        </p:nvSpPr>
        <p:spPr bwMode="auto">
          <a:xfrm>
            <a:off x="360000" y="540000"/>
            <a:ext cx="6336303" cy="51851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对电子表格中的数据，</a:t>
            </a:r>
            <a:r>
              <a:rPr lang="en-US" sz="28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轻松计算和导航</a:t>
            </a:r>
            <a:endParaRPr lang="en-US">
              <a:solidFill>
                <a:srgbClr val="D4EDA7"/>
              </a:solidFill>
            </a:endParaRPr>
          </a:p>
        </p:txBody>
      </p:sp>
      <p:pic>
        <p:nvPicPr>
          <p:cNvPr id="320786040" name="Picture 32078603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460590" y="472451"/>
            <a:ext cx="1378798" cy="252000"/>
          </a:xfrm>
          <a:prstGeom prst="rect">
            <a:avLst/>
          </a:prstGeom>
        </p:spPr>
      </p:pic>
      <p:sp>
        <p:nvSpPr>
          <p:cNvPr id="2024174220" name="Rectangle 5"/>
          <p:cNvSpPr/>
          <p:nvPr/>
        </p:nvSpPr>
        <p:spPr bwMode="auto">
          <a:xfrm>
            <a:off x="9909078" y="6289083"/>
            <a:ext cx="1992915" cy="28346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 algn="r">
              <a:defRPr/>
            </a:pPr>
            <a:r>
              <a:rPr lang="en-US" sz="1400" b="0" i="0" u="none" strike="noStrike" cap="none" spc="0">
                <a:solidFill>
                  <a:srgbClr val="4E8483"/>
                </a:solidFill>
                <a:latin typeface="Open Sans"/>
                <a:ea typeface="Open Sans Semibold"/>
                <a:cs typeface="Open Sans"/>
              </a:rPr>
              <a:t>www.onlyoffice.com</a:t>
            </a:r>
            <a:endParaRPr sz="1400" b="0" i="0" u="none" strike="noStrike" cap="none" spc="0">
              <a:solidFill>
                <a:srgbClr val="4E8483"/>
              </a:solidFill>
              <a:latin typeface="Open Sans"/>
              <a:cs typeface="Open Sans"/>
            </a:endParaRPr>
          </a:p>
        </p:txBody>
      </p:sp>
      <p:pic>
        <p:nvPicPr>
          <p:cNvPr id="1784000862" name="Picture 178400086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282267" y="1409698"/>
            <a:ext cx="1555449" cy="1570263"/>
          </a:xfrm>
          <a:prstGeom prst="rect">
            <a:avLst/>
          </a:prstGeom>
        </p:spPr>
      </p:pic>
      <p:pic>
        <p:nvPicPr>
          <p:cNvPr id="1066445836" name="Picture 106644583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886173" y="1409698"/>
            <a:ext cx="1688772" cy="15702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75EE86-DF07-DB0A-E8C6-BFC5DF91409E}"/>
              </a:ext>
            </a:extLst>
          </p:cNvPr>
          <p:cNvSpPr/>
          <p:nvPr/>
        </p:nvSpPr>
        <p:spPr bwMode="auto">
          <a:xfrm>
            <a:off x="7200000" y="1440000"/>
            <a:ext cx="4792950" cy="4836972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50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400 + </a:t>
            </a:r>
            <a:r>
              <a:rPr lang="en-US" sz="1600" b="1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函数和公式：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金融、逻辑、统计、工程等</a:t>
            </a:r>
            <a:endParaRPr sz="12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50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分析数据：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透视表、截剪器、删除重复值</a:t>
            </a:r>
            <a:endParaRPr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50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使用条件格式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，轻松识别趋势</a:t>
            </a:r>
            <a:r>
              <a:rPr lang="en-US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。</a:t>
            </a:r>
            <a:endParaRPr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50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使用视觉元素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：图表和图形、公式、形状和</a:t>
            </a:r>
            <a:r>
              <a:rPr lang="en-US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      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图片</a:t>
            </a:r>
            <a:r>
              <a:rPr lang="en-US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、 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艺术字抑或视频</a:t>
            </a:r>
            <a:endParaRPr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50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使用个人</a:t>
            </a:r>
            <a:r>
              <a:rPr lang="en-US" sz="1600" b="1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工作表视图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浏览，自在协作</a:t>
            </a:r>
            <a:endParaRPr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50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使用宏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，自动执行常见及重复任务</a:t>
            </a:r>
            <a:endParaRPr sz="1600" b="1" i="0" u="none" strike="noStrike" cap="none" spc="0" dirty="0">
              <a:solidFill>
                <a:schemeClr val="bg2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50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打印</a:t>
            </a:r>
            <a:r>
              <a:rPr lang="en-US" sz="1600" b="1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预览</a:t>
            </a:r>
            <a:endParaRPr lang="en-US"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61849" indent="-261849">
              <a:lnSpc>
                <a:spcPct val="120000"/>
              </a:lnSpc>
              <a:spcAft>
                <a:spcPts val="565"/>
              </a:spcAft>
              <a:buFont typeface="Wingdings"/>
              <a:buChar char="w"/>
              <a:defRPr/>
            </a:pPr>
            <a:endParaRPr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98523423" name="Picture 598523422"/>
          <p:cNvPicPr>
            <a:picLocks noChangeAspect="1"/>
          </p:cNvPicPr>
          <p:nvPr/>
        </p:nvPicPr>
        <p:blipFill>
          <a:blip r:embed="rId3"/>
          <a:srcRect l="11452"/>
          <a:stretch/>
        </p:blipFill>
        <p:spPr bwMode="auto">
          <a:xfrm>
            <a:off x="-201" y="0"/>
            <a:ext cx="6693269" cy="6858000"/>
          </a:xfrm>
          <a:prstGeom prst="rect">
            <a:avLst/>
          </a:prstGeom>
        </p:spPr>
      </p:pic>
      <p:pic>
        <p:nvPicPr>
          <p:cNvPr id="1129220436" name="Picture 1129220435"/>
          <p:cNvPicPr>
            <a:picLocks noChangeAspect="1"/>
          </p:cNvPicPr>
          <p:nvPr/>
        </p:nvPicPr>
        <p:blipFill>
          <a:blip r:embed="rId4"/>
          <a:srcRect l="24131" t="22099" r="19492" b="22194"/>
          <a:stretch/>
        </p:blipFill>
        <p:spPr bwMode="auto">
          <a:xfrm>
            <a:off x="-199" y="1619247"/>
            <a:ext cx="7975378" cy="5184321"/>
          </a:xfrm>
          <a:prstGeom prst="rect">
            <a:avLst/>
          </a:prstGeom>
        </p:spPr>
      </p:pic>
      <p:sp>
        <p:nvSpPr>
          <p:cNvPr id="304230763" name="Rectangle 304230762"/>
          <p:cNvSpPr/>
          <p:nvPr/>
        </p:nvSpPr>
        <p:spPr bwMode="auto">
          <a:xfrm>
            <a:off x="7200000" y="1440000"/>
            <a:ext cx="4792950" cy="4836971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39818" marR="0" indent="-239818" algn="l" defTabSz="914400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一整套编辑和格式设置工具：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各种操作，处理字体和样式、幻灯片</a:t>
            </a:r>
            <a:endParaRPr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39818" marR="0" indent="-239818" algn="l" defTabSz="914400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创建和自定义各种对象：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现成的切换、形状、图表、表格和方程式</a:t>
            </a:r>
            <a:endParaRPr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39818" marR="0" indent="-239818" algn="l" defTabSz="914400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支持</a:t>
            </a:r>
            <a:r>
              <a:rPr lang="en-US" sz="1600" b="1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切换和动画效果</a:t>
            </a:r>
            <a:endParaRPr sz="1600" b="1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39818" marR="0" indent="-239818" algn="l" defTabSz="914400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演示者视图，可附带备注</a:t>
            </a:r>
            <a:endParaRPr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Arial"/>
              <a:ea typeface="Arial"/>
              <a:cs typeface="Arial"/>
            </a:endParaRPr>
          </a:p>
          <a:p>
            <a:pPr marL="239817" marR="0" indent="-239817" algn="l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一系列插件</a:t>
            </a:r>
            <a:endParaRPr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568334195" name="Rectangle 568334194"/>
          <p:cNvSpPr/>
          <p:nvPr/>
        </p:nvSpPr>
        <p:spPr bwMode="auto">
          <a:xfrm>
            <a:off x="360000" y="540000"/>
            <a:ext cx="6337023" cy="79283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800" b="0" i="0" u="none" strike="noStrike" cap="none" spc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2800" b="1" i="0" u="none" strike="noStrike" cap="none" spc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创建信息丰富的</a:t>
            </a: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演示文稿</a:t>
            </a:r>
            <a:endParaRPr lang="en-US">
              <a:solidFill>
                <a:schemeClr val="bg1"/>
              </a:solidFill>
            </a:endParaRP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4EDA7"/>
              </a:solidFill>
            </a:endParaRPr>
          </a:p>
        </p:txBody>
      </p:sp>
      <p:pic>
        <p:nvPicPr>
          <p:cNvPr id="355302888" name="Picture 35530288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460589" y="472450"/>
            <a:ext cx="1378797" cy="252000"/>
          </a:xfrm>
          <a:prstGeom prst="rect">
            <a:avLst/>
          </a:prstGeom>
        </p:spPr>
      </p:pic>
      <p:sp>
        <p:nvSpPr>
          <p:cNvPr id="561311597" name="Rectangle 5"/>
          <p:cNvSpPr/>
          <p:nvPr/>
        </p:nvSpPr>
        <p:spPr bwMode="auto">
          <a:xfrm>
            <a:off x="9909078" y="6289083"/>
            <a:ext cx="1992915" cy="28346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 algn="r">
              <a:defRPr/>
            </a:pPr>
            <a:r>
              <a:rPr lang="en-US" sz="1400" b="0" i="0" u="none" strike="noStrike" cap="none" spc="0">
                <a:solidFill>
                  <a:srgbClr val="4E8483"/>
                </a:solidFill>
                <a:latin typeface="Open Sans"/>
                <a:ea typeface="Open Sans Semibold"/>
                <a:cs typeface="Open Sans"/>
              </a:rPr>
              <a:t>www.onlyoffice.com</a:t>
            </a:r>
            <a:endParaRPr sz="1400" b="0" i="0" u="none" strike="noStrike" cap="none" spc="0">
              <a:solidFill>
                <a:srgbClr val="4E8483"/>
              </a:solidFill>
              <a:latin typeface="Open Sans"/>
              <a:cs typeface="Open Sans"/>
            </a:endParaRPr>
          </a:p>
        </p:txBody>
      </p:sp>
      <p:pic>
        <p:nvPicPr>
          <p:cNvPr id="1047433401" name="Picture 1047433400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457605" y="2606805"/>
            <a:ext cx="3761748" cy="3557226"/>
          </a:xfrm>
          <a:prstGeom prst="rect">
            <a:avLst/>
          </a:prstGeom>
        </p:spPr>
      </p:pic>
      <p:pic>
        <p:nvPicPr>
          <p:cNvPr id="581573506" name="Picture 58157350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081367" y="1409698"/>
            <a:ext cx="1892418" cy="191044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45811513" name="Picture 1045811512"/>
          <p:cNvPicPr>
            <a:picLocks noChangeAspect="1"/>
          </p:cNvPicPr>
          <p:nvPr/>
        </p:nvPicPr>
        <p:blipFill>
          <a:blip r:embed="rId3"/>
          <a:srcRect l="11452"/>
          <a:stretch/>
        </p:blipFill>
        <p:spPr bwMode="auto">
          <a:xfrm>
            <a:off x="-202" y="0"/>
            <a:ext cx="6693270" cy="6858000"/>
          </a:xfrm>
          <a:prstGeom prst="rect">
            <a:avLst/>
          </a:prstGeom>
        </p:spPr>
      </p:pic>
      <p:sp>
        <p:nvSpPr>
          <p:cNvPr id="1058799956" name="Rectangle 1058799955"/>
          <p:cNvSpPr/>
          <p:nvPr/>
        </p:nvSpPr>
        <p:spPr bwMode="auto">
          <a:xfrm>
            <a:off x="7200000" y="1440000"/>
            <a:ext cx="4532697" cy="460230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提供</a:t>
            </a:r>
            <a:r>
              <a:rPr lang="en-US" sz="1600" b="1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网络、桌面、移动版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添加各种类型的字段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（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文本、图片、组合框、下拉列表、复选框、单选按钮、复数域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）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为每个字段设置属性</a:t>
            </a:r>
            <a:r>
              <a:rPr lang="en-US" sz="1600" b="1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(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提示和占位符、标记为必填项、锁定、分组字段、多行输入、字符限制、组合字符等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）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1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与其他人共享</a:t>
            </a: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并填写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将表单另存为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1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PDF</a:t>
            </a:r>
            <a:r>
              <a:rPr lang="en-US" sz="1600" b="1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US" sz="1600" b="1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格式</a:t>
            </a:r>
            <a:endParaRPr sz="1600" b="1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23155482" name="Rectangle 123155481"/>
          <p:cNvSpPr/>
          <p:nvPr/>
        </p:nvSpPr>
        <p:spPr bwMode="auto">
          <a:xfrm>
            <a:off x="360000" y="540000"/>
            <a:ext cx="6291047" cy="51851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创建并协作编辑</a:t>
            </a:r>
            <a:r>
              <a:rPr lang="en-US" sz="2800" b="1" i="0" u="none" strike="noStrike" cap="none" spc="0">
                <a:solidFill>
                  <a:schemeClr val="bg1"/>
                </a:solidFill>
                <a:latin typeface="Open Sans"/>
                <a:cs typeface="Open Sans"/>
              </a:rPr>
              <a:t>可填写的</a:t>
            </a: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表单模板</a:t>
            </a:r>
            <a:endParaRPr lang="en-US" sz="2800" b="1" i="0" u="none" strike="noStrike" cap="none" spc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209986733" name="Picture 20998673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460589" y="472450"/>
            <a:ext cx="1378798" cy="252000"/>
          </a:xfrm>
          <a:prstGeom prst="rect">
            <a:avLst/>
          </a:prstGeom>
        </p:spPr>
      </p:pic>
      <p:sp>
        <p:nvSpPr>
          <p:cNvPr id="1175447414" name="Rectangle 5"/>
          <p:cNvSpPr/>
          <p:nvPr/>
        </p:nvSpPr>
        <p:spPr bwMode="auto">
          <a:xfrm>
            <a:off x="9909078" y="6289083"/>
            <a:ext cx="1992918" cy="28346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 algn="r">
              <a:defRPr/>
            </a:pPr>
            <a:r>
              <a:rPr lang="en-US" sz="1400" b="0" i="0" u="none" strike="noStrike" cap="none" spc="0">
                <a:solidFill>
                  <a:srgbClr val="4E8483"/>
                </a:solidFill>
                <a:latin typeface="Open Sans"/>
                <a:ea typeface="Open Sans Semibold"/>
                <a:cs typeface="Open Sans"/>
              </a:rPr>
              <a:t>www.onlyoffice.com</a:t>
            </a:r>
            <a:endParaRPr sz="1400" b="0" i="0" u="none" strike="noStrike" cap="none" spc="0">
              <a:solidFill>
                <a:srgbClr val="4E8483"/>
              </a:solidFill>
              <a:latin typeface="Open Sans"/>
              <a:cs typeface="Open Sans"/>
            </a:endParaRPr>
          </a:p>
        </p:txBody>
      </p:sp>
      <p:pic>
        <p:nvPicPr>
          <p:cNvPr id="310100050" name="Picture 310100049"/>
          <p:cNvPicPr>
            <a:picLocks noChangeAspect="1"/>
          </p:cNvPicPr>
          <p:nvPr/>
        </p:nvPicPr>
        <p:blipFill>
          <a:blip r:embed="rId5"/>
          <a:srcRect l="24091" t="22408" r="19914" b="21789"/>
          <a:stretch/>
        </p:blipFill>
        <p:spPr bwMode="auto">
          <a:xfrm>
            <a:off x="-200" y="1673677"/>
            <a:ext cx="7907343" cy="5184320"/>
          </a:xfrm>
          <a:prstGeom prst="rect">
            <a:avLst/>
          </a:prstGeom>
        </p:spPr>
      </p:pic>
      <p:pic>
        <p:nvPicPr>
          <p:cNvPr id="1696184559" name="Picture 169618455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186919" y="996042"/>
            <a:ext cx="3269793" cy="326979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97463412" name="Picture 1897463411"/>
          <p:cNvPicPr>
            <a:picLocks noChangeAspect="1"/>
          </p:cNvPicPr>
          <p:nvPr/>
        </p:nvPicPr>
        <p:blipFill>
          <a:blip r:embed="rId3"/>
          <a:srcRect l="11452"/>
          <a:stretch/>
        </p:blipFill>
        <p:spPr bwMode="auto">
          <a:xfrm>
            <a:off x="-202" y="0"/>
            <a:ext cx="6693270" cy="6858000"/>
          </a:xfrm>
          <a:prstGeom prst="rect">
            <a:avLst/>
          </a:prstGeom>
        </p:spPr>
      </p:pic>
      <p:sp>
        <p:nvSpPr>
          <p:cNvPr id="1570883978" name="Rectangle 1570883977"/>
          <p:cNvSpPr/>
          <p:nvPr/>
        </p:nvSpPr>
        <p:spPr bwMode="auto">
          <a:xfrm>
            <a:off x="7200000" y="1439998"/>
            <a:ext cx="4545157" cy="4527132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l" defTabSz="914400">
              <a:lnSpc>
                <a:spcPct val="120000"/>
              </a:lnSpc>
              <a:spcBef>
                <a:spcPts val="0"/>
              </a:spcBef>
              <a:spcAft>
                <a:spcPts val="845"/>
              </a:spcAft>
              <a:defRPr/>
            </a:pPr>
            <a:r>
              <a:rPr lang="en-US" b="1" i="0" u="none" strike="noStrike" cap="none" spc="0" dirty="0" err="1">
                <a:solidFill>
                  <a:srgbClr val="1F476A"/>
                </a:solidFill>
                <a:latin typeface="Open Sans"/>
                <a:ea typeface="Open Sans"/>
                <a:cs typeface="Open Sans"/>
              </a:rPr>
              <a:t>编辑</a:t>
            </a:r>
            <a:r>
              <a:rPr lang="en-US" b="1" i="0" u="none" strike="noStrike" cap="none" spc="0" dirty="0">
                <a:solidFill>
                  <a:srgbClr val="1F476A"/>
                </a:solidFill>
                <a:latin typeface="Open Sans"/>
                <a:ea typeface="Open Sans"/>
                <a:cs typeface="Open Sans"/>
              </a:rPr>
              <a:t> PDF</a:t>
            </a:r>
            <a:r>
              <a:rPr lang="en-US" b="1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b="1" i="0" u="none" strike="noStrike" cap="none" spc="0" baseline="30000" dirty="0">
                <a:solidFill>
                  <a:srgbClr val="FF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</a:rPr>
              <a:t>N</a:t>
            </a:r>
            <a:r>
              <a:rPr lang="en-US" b="1" i="0" u="none" strike="noStrike" cap="none" spc="0" baseline="30000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EW</a:t>
            </a:r>
            <a:endParaRPr lang="en-US" b="1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41200" marR="0" indent="-241200" algn="l" defTabSz="914400">
              <a:spcBef>
                <a:spcPts val="0"/>
              </a:spcBef>
              <a:spcAft>
                <a:spcPts val="84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注释</a:t>
            </a:r>
            <a:endParaRPr lang="en-US"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pPr marL="241200" marR="0" indent="-241200" algn="l" defTabSz="914400">
              <a:spcBef>
                <a:spcPts val="0"/>
              </a:spcBef>
              <a:spcAft>
                <a:spcPts val="84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表单填写</a:t>
            </a:r>
            <a:endParaRPr lang="en-US"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pPr marL="241200" marR="0" indent="-241200" algn="l" defTabSz="914400">
              <a:spcBef>
                <a:spcPts val="0"/>
              </a:spcBef>
              <a:spcAft>
                <a:spcPts val="84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评论</a:t>
            </a:r>
            <a:endParaRPr lang="en-US"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pPr marL="241200" marR="0" indent="-241200" algn="l" defTabSz="914400">
              <a:spcBef>
                <a:spcPts val="0"/>
              </a:spcBef>
              <a:spcAft>
                <a:spcPts val="845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绘图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algn="l" defTabSz="914400">
              <a:lnSpc>
                <a:spcPct val="150000"/>
              </a:lnSpc>
              <a:spcBef>
                <a:spcPts val="0"/>
              </a:spcBef>
              <a:spcAft>
                <a:spcPts val="847"/>
              </a:spcAft>
              <a:defRPr/>
            </a:pPr>
            <a:r>
              <a:rPr lang="en-US" b="1" i="0" u="none" strike="noStrike" cap="none" spc="0" dirty="0" err="1">
                <a:solidFill>
                  <a:srgbClr val="1F476A"/>
                </a:solidFill>
                <a:latin typeface="Open Sans"/>
                <a:ea typeface="Open Sans"/>
                <a:cs typeface="Open Sans"/>
              </a:rPr>
              <a:t>转换</a:t>
            </a:r>
            <a:r>
              <a:rPr lang="en-US" b="1" i="0" u="none" strike="noStrike" cap="none" spc="0" dirty="0">
                <a:solidFill>
                  <a:srgbClr val="1F476A"/>
                </a:solidFill>
                <a:latin typeface="Open Sans"/>
                <a:ea typeface="Open Sans"/>
                <a:cs typeface="Open Sans"/>
              </a:rPr>
              <a:t> PDF</a:t>
            </a:r>
            <a:endParaRPr lang="en-US" b="1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41200" marR="0" indent="-241200" algn="l" defTabSz="914400">
              <a:spcBef>
                <a:spcPts val="0"/>
              </a:spcBef>
              <a:spcAft>
                <a:spcPts val="847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将文本文档、电子表格和演示文稿</a:t>
            </a:r>
            <a:r>
              <a:rPr lang="en-US" sz="1600" b="1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保存为</a:t>
            </a:r>
            <a:r>
              <a:rPr lang="en-US" sz="1600" b="1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 PDF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ea typeface="Open Sans"/>
                <a:cs typeface="Open Sans"/>
              </a:rPr>
              <a:t> </a:t>
            </a:r>
          </a:p>
          <a:p>
            <a:pPr marL="241200" marR="0" indent="-241200" algn="l" defTabSz="914400">
              <a:spcBef>
                <a:spcPts val="0"/>
              </a:spcBef>
              <a:spcAft>
                <a:spcPts val="847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支持</a:t>
            </a:r>
            <a:r>
              <a:rPr lang="en-US" sz="1600" b="0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US" sz="1600" b="1" i="0" u="none" strike="noStrike" cap="none" spc="0" dirty="0">
                <a:solidFill>
                  <a:schemeClr val="tx1">
                    <a:lumMod val="90000"/>
                    <a:lumOff val="5000"/>
                  </a:schemeClr>
                </a:solidFill>
                <a:latin typeface="Open Sans"/>
                <a:cs typeface="Open Sans"/>
              </a:rPr>
              <a:t>PDF 转 DOCX </a:t>
            </a: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cs typeface="Open Sans"/>
            </a:endParaRPr>
          </a:p>
          <a:p>
            <a:pPr marL="241200" marR="0" indent="-241200" algn="l" defTabSz="914400">
              <a:lnSpc>
                <a:spcPct val="120000"/>
              </a:lnSpc>
              <a:spcBef>
                <a:spcPts val="0"/>
              </a:spcBef>
              <a:spcAft>
                <a:spcPts val="847"/>
              </a:spcAft>
              <a:buClr>
                <a:srgbClr val="06706C"/>
              </a:buClr>
              <a:buFont typeface="Wingdings"/>
              <a:buChar char="w"/>
              <a:defRPr/>
            </a:pPr>
            <a:endParaRPr sz="1600" b="0" i="0" u="none" strike="noStrike" cap="none" spc="0" dirty="0">
              <a:solidFill>
                <a:schemeClr val="tx1">
                  <a:lumMod val="90000"/>
                  <a:lumOff val="5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907010837" name="Rectangle 907010836"/>
          <p:cNvSpPr/>
          <p:nvPr/>
        </p:nvSpPr>
        <p:spPr bwMode="auto">
          <a:xfrm>
            <a:off x="360000" y="540000"/>
            <a:ext cx="6302568" cy="51851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cap="none" spc="0">
                <a:solidFill>
                  <a:schemeClr val="bg1"/>
                </a:solidFill>
                <a:latin typeface="Open Sans"/>
                <a:cs typeface="Open Sans"/>
              </a:rPr>
              <a:t>创建、编辑和转换 </a:t>
            </a: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PDF 文件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1933635152" name="Picture 193363515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460590" y="472451"/>
            <a:ext cx="1378798" cy="252000"/>
          </a:xfrm>
          <a:prstGeom prst="rect">
            <a:avLst/>
          </a:prstGeom>
        </p:spPr>
      </p:pic>
      <p:sp>
        <p:nvSpPr>
          <p:cNvPr id="1711010189" name="Rectangle 5"/>
          <p:cNvSpPr/>
          <p:nvPr/>
        </p:nvSpPr>
        <p:spPr bwMode="auto">
          <a:xfrm>
            <a:off x="9909078" y="6289083"/>
            <a:ext cx="1992918" cy="28346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 algn="r">
              <a:defRPr/>
            </a:pPr>
            <a:r>
              <a:rPr lang="en-US" sz="1400" b="0" i="0" u="none" strike="noStrike" cap="none" spc="0">
                <a:solidFill>
                  <a:srgbClr val="4E8483"/>
                </a:solidFill>
                <a:latin typeface="Open Sans"/>
                <a:ea typeface="Open Sans Semibold"/>
                <a:cs typeface="Open Sans"/>
              </a:rPr>
              <a:t>www.onlyoffice.com</a:t>
            </a:r>
            <a:endParaRPr sz="1400" b="0" i="0" u="none" strike="noStrike" cap="none" spc="0">
              <a:solidFill>
                <a:srgbClr val="4E8483"/>
              </a:solidFill>
              <a:latin typeface="Open Sans"/>
              <a:cs typeface="Open Sans"/>
            </a:endParaRPr>
          </a:p>
        </p:txBody>
      </p:sp>
      <p:pic>
        <p:nvPicPr>
          <p:cNvPr id="1224730425" name="Picture 1224730424"/>
          <p:cNvPicPr>
            <a:picLocks noChangeAspect="1"/>
          </p:cNvPicPr>
          <p:nvPr/>
        </p:nvPicPr>
        <p:blipFill>
          <a:blip r:embed="rId5"/>
          <a:srcRect l="24324" t="22189" r="17589" b="22039"/>
          <a:stretch/>
        </p:blipFill>
        <p:spPr bwMode="auto">
          <a:xfrm>
            <a:off x="-201" y="1648227"/>
            <a:ext cx="8247523" cy="5209772"/>
          </a:xfrm>
          <a:prstGeom prst="rect">
            <a:avLst/>
          </a:prstGeom>
        </p:spPr>
      </p:pic>
      <p:pic>
        <p:nvPicPr>
          <p:cNvPr id="97485199" name="Picture 9748519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872749" y="1289206"/>
            <a:ext cx="2355985" cy="22622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58531747" name="Rectangle 1958531746"/>
          <p:cNvSpPr/>
          <p:nvPr/>
        </p:nvSpPr>
        <p:spPr bwMode="auto">
          <a:xfrm>
            <a:off x="360000" y="550617"/>
            <a:ext cx="11560435" cy="518518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cap="none" spc="0">
                <a:solidFill>
                  <a:schemeClr val="bg1"/>
                </a:solidFill>
                <a:latin typeface="Open Sans"/>
                <a:cs typeface="Open Sans"/>
              </a:rPr>
              <a:t>多人实时</a:t>
            </a:r>
            <a:r>
              <a:rPr lang="en-US" sz="2800" b="1" i="0" u="none" strike="noStrike" cap="none" spc="0">
                <a:solidFill>
                  <a:srgbClr val="D4EDA7"/>
                </a:solidFill>
                <a:latin typeface="Open Sans"/>
                <a:ea typeface="Open Sans"/>
                <a:cs typeface="Open Sans"/>
              </a:rPr>
              <a:t>协作</a:t>
            </a:r>
            <a:endParaRPr lang="en-US" sz="2800" b="1" i="0" u="none" strike="noStrike" cap="none" spc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554010155" name="Picture 155401015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6589" y="1168975"/>
            <a:ext cx="5035497" cy="4936209"/>
          </a:xfrm>
          <a:prstGeom prst="rect">
            <a:avLst/>
          </a:prstGeom>
        </p:spPr>
      </p:pic>
      <p:sp>
        <p:nvSpPr>
          <p:cNvPr id="762123744" name="Rectangle 4"/>
          <p:cNvSpPr/>
          <p:nvPr/>
        </p:nvSpPr>
        <p:spPr bwMode="auto">
          <a:xfrm>
            <a:off x="719997" y="1620000"/>
            <a:ext cx="3647817" cy="448518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239818" marR="0" indent="-239818" algn="l" defTabSz="914400">
              <a:lnSpc>
                <a:spcPct val="11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灵活设置文档访问权限</a:t>
            </a:r>
            <a:endParaRPr lang="en-US"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39818" marR="0" indent="-239818" algn="l" defTabSz="914400">
              <a:lnSpc>
                <a:spcPct val="11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协作编辑模式：自动和手动</a:t>
            </a:r>
            <a:endParaRPr lang="en-US"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39818" marR="0" indent="-239818" algn="l" defTabSz="914400">
              <a:lnSpc>
                <a:spcPct val="11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版本历史</a:t>
            </a:r>
            <a:endParaRPr lang="en-US"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39818" marR="0" indent="-239818" algn="l" defTabSz="914400">
              <a:lnSpc>
                <a:spcPct val="11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文档审阅</a:t>
            </a:r>
            <a:endParaRPr lang="en-US"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239818" marR="0" indent="-239818" algn="l" defTabSz="914400">
              <a:lnSpc>
                <a:spcPct val="11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文档比较与合并</a:t>
            </a:r>
            <a:endParaRPr lang="en-US"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cs typeface="Open Sans"/>
            </a:endParaRPr>
          </a:p>
          <a:p>
            <a:pPr marL="239818" marR="0" indent="-239818" algn="l" defTabSz="914400">
              <a:lnSpc>
                <a:spcPct val="110000"/>
              </a:lnSpc>
              <a:spcBef>
                <a:spcPts val="0"/>
              </a:spcBef>
              <a:spcAft>
                <a:spcPts val="849"/>
              </a:spcAft>
              <a:buClr>
                <a:srgbClr val="06706C"/>
              </a:buClr>
              <a:buFont typeface="Wingdings"/>
              <a:buChar char="w"/>
              <a:defRPr/>
            </a:pP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实时交流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cs typeface="Open Sans"/>
              </a:rPr>
              <a:t>（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ea typeface="Open Sans"/>
                <a:cs typeface="Open Sans"/>
              </a:rPr>
              <a:t>内置聊天工具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cs typeface="Open Sans"/>
              </a:rPr>
              <a:t>，Telegram、Jitsi、Rainbow</a:t>
            </a:r>
            <a:r>
              <a:rPr lang="en-US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cs typeface="Open Sans"/>
              </a:rPr>
              <a:t> </a:t>
            </a:r>
            <a:r>
              <a:rPr lang="en-US" sz="1600" b="0" i="0" u="none" strike="noStrike" cap="none" spc="0" dirty="0" err="1">
                <a:solidFill>
                  <a:schemeClr val="bg2">
                    <a:lumMod val="10000"/>
                  </a:schemeClr>
                </a:solidFill>
                <a:latin typeface="Open Sans"/>
                <a:cs typeface="Open Sans"/>
              </a:rPr>
              <a:t>插件</a:t>
            </a:r>
            <a:r>
              <a:rPr lang="en-US" sz="1600" b="0" i="0" u="none" strike="noStrike" cap="none" spc="0" dirty="0">
                <a:solidFill>
                  <a:schemeClr val="bg2">
                    <a:lumMod val="10000"/>
                  </a:schemeClr>
                </a:solidFill>
                <a:latin typeface="Open Sans"/>
                <a:cs typeface="Open Sans"/>
              </a:rPr>
              <a:t>）</a:t>
            </a:r>
            <a:endParaRPr lang="en-US" sz="1600" b="0" i="0" u="none" strike="noStrike" cap="none" spc="0" dirty="0">
              <a:solidFill>
                <a:schemeClr val="bg2">
                  <a:lumMod val="10000"/>
                </a:schemeClr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52168029" name="Picture 15216802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917668" y="1346197"/>
            <a:ext cx="8479693" cy="55117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</TotalTime>
  <Words>1515</Words>
  <Application>Microsoft Office PowerPoint</Application>
  <DocSecurity>0</DocSecurity>
  <PresentationFormat>Widescreen</PresentationFormat>
  <Paragraphs>398</Paragraphs>
  <Slides>48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48</vt:i4>
      </vt:variant>
    </vt:vector>
  </HeadingPairs>
  <TitlesOfParts>
    <vt:vector size="65" baseType="lpstr">
      <vt:lpstr>Arial</vt:lpstr>
      <vt:lpstr>Open Sans</vt:lpstr>
      <vt:lpstr>Open Sans Semibold</vt:lpstr>
      <vt:lpstr>Times New Roman</vt:lpstr>
      <vt:lpstr>Trebuchet MS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AsusUser</cp:lastModifiedBy>
  <cp:revision>17</cp:revision>
  <dcterms:created xsi:type="dcterms:W3CDTF">2012-12-03T06:56:55Z</dcterms:created>
  <dcterms:modified xsi:type="dcterms:W3CDTF">2023-10-26T09:32:37Z</dcterms:modified>
  <cp:category/>
  <dc:identifier/>
  <cp:contentStatus/>
  <dc:language/>
  <cp:version/>
</cp:coreProperties>
</file>