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256" r:id="rId3"/>
    <p:sldId id="258" r:id="rId5"/>
    <p:sldId id="877" r:id="rId6"/>
    <p:sldId id="861" r:id="rId7"/>
    <p:sldId id="863" r:id="rId8"/>
    <p:sldId id="851" r:id="rId9"/>
    <p:sldId id="962" r:id="rId10"/>
    <p:sldId id="884" r:id="rId11"/>
    <p:sldId id="883" r:id="rId12"/>
    <p:sldId id="967" r:id="rId13"/>
    <p:sldId id="960" r:id="rId14"/>
    <p:sldId id="878" r:id="rId15"/>
    <p:sldId id="911" r:id="rId16"/>
    <p:sldId id="964" r:id="rId17"/>
    <p:sldId id="929" r:id="rId18"/>
    <p:sldId id="930" r:id="rId19"/>
    <p:sldId id="924" r:id="rId20"/>
    <p:sldId id="965" r:id="rId21"/>
    <p:sldId id="968" r:id="rId22"/>
    <p:sldId id="948" r:id="rId23"/>
    <p:sldId id="986" r:id="rId24"/>
    <p:sldId id="928" r:id="rId25"/>
    <p:sldId id="959" r:id="rId26"/>
    <p:sldId id="957" r:id="rId27"/>
    <p:sldId id="954" r:id="rId28"/>
    <p:sldId id="988" r:id="rId29"/>
  </p:sldIdLst>
  <p:sldSz cx="12192000" cy="6858000"/>
  <p:notesSz cx="6858000" cy="9144000"/>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185"/>
    <a:srgbClr val="A5D7F2"/>
    <a:srgbClr val="FFE5CB"/>
    <a:srgbClr val="6EAAC6"/>
    <a:srgbClr val="5AB0D8"/>
    <a:srgbClr val="36A9E3"/>
    <a:srgbClr val="B7DFF4"/>
    <a:srgbClr val="3B87B0"/>
    <a:srgbClr val="FFF0E1"/>
    <a:srgbClr val="FFD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5" d="100"/>
          <a:sy n="85" d="100"/>
        </p:scale>
        <p:origin x="1126"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70.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C20CB-3250-4EB1-88FD-D95887C63C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F1ADF-B09C-4EA2-B027-1DD176C989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我们傲空间接下来关于智能信息架构的计划</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tags" Target="../tags/tag9.xm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image" Target="../media/image9.png"/><Relationship Id="rId6" Type="http://schemas.openxmlformats.org/officeDocument/2006/relationships/tags" Target="../tags/tag12.xml"/><Relationship Id="rId5" Type="http://schemas.openxmlformats.org/officeDocument/2006/relationships/image" Target="../media/image4.png"/><Relationship Id="rId4" Type="http://schemas.openxmlformats.org/officeDocument/2006/relationships/tags" Target="../tags/tag11.xml"/><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2.xml"/><Relationship Id="rId7" Type="http://schemas.openxmlformats.org/officeDocument/2006/relationships/image" Target="../media/image10.png"/><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9" Type="http://schemas.openxmlformats.org/officeDocument/2006/relationships/tags" Target="../tags/tag29.xml"/><Relationship Id="rId18" Type="http://schemas.openxmlformats.org/officeDocument/2006/relationships/image" Target="../media/image7.png"/><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image" Target="../media/image6.png"/><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image" Target="../media/image2.png"/><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56920" y="2160905"/>
            <a:ext cx="6134735" cy="1325880"/>
          </a:xfrm>
        </p:spPr>
        <p:txBody>
          <a:bodyPr/>
          <a:lstStyle>
            <a:lvl1pPr>
              <a:defRPr>
                <a:latin typeface="黑体" panose="02010609060101010101" charset="-122"/>
                <a:ea typeface="黑体" panose="02010609060101010101" charset="-122"/>
                <a:cs typeface="黑体" panose="02010609060101010101" charset="-122"/>
              </a:defRPr>
            </a:lvl1pPr>
          </a:lstStyle>
          <a:p>
            <a:r>
              <a:rPr lang="zh-CN" altLang="en-US" smtClean="0"/>
              <a:t>单击此处编辑</a:t>
            </a:r>
            <a:br>
              <a:rPr lang="zh-CN" altLang="en-US" smtClean="0"/>
            </a:br>
            <a:r>
              <a:rPr lang="zh-CN" altLang="en-US" smtClean="0"/>
              <a:t>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3"/>
            </p:custDataLst>
          </p:nvPr>
        </p:nvPicPr>
        <p:blipFill>
          <a:blip r:embed="rId4"/>
          <a:stretch>
            <a:fillRect/>
          </a:stretch>
        </p:blipFill>
        <p:spPr>
          <a:xfrm>
            <a:off x="838200" y="534670"/>
            <a:ext cx="1807845" cy="608965"/>
          </a:xfrm>
          <a:prstGeom prst="rect">
            <a:avLst/>
          </a:prstGeom>
        </p:spPr>
      </p:pic>
      <p:sp>
        <p:nvSpPr>
          <p:cNvPr id="6" name="副标题 5"/>
          <p:cNvSpPr>
            <a:spLocks noGrp="1"/>
          </p:cNvSpPr>
          <p:nvPr>
            <p:ph type="subTitle" idx="1"/>
          </p:nvPr>
        </p:nvSpPr>
        <p:spPr>
          <a:xfrm>
            <a:off x="756920" y="3779520"/>
            <a:ext cx="6135370" cy="866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alphaModFix amt="23000"/>
          </a:blip>
          <a:stretch>
            <a:fillRect/>
          </a:stretch>
        </p:blipFill>
        <p:spPr>
          <a:xfrm>
            <a:off x="3669665" y="-635"/>
            <a:ext cx="8421370" cy="6858000"/>
          </a:xfrm>
          <a:prstGeom prst="rect">
            <a:avLst/>
          </a:prstGeom>
        </p:spPr>
      </p:pic>
      <p:pic>
        <p:nvPicPr>
          <p:cNvPr id="24" name="图片 23" descr="LOGO"/>
          <p:cNvPicPr>
            <a:picLocks noChangeAspect="1"/>
          </p:cNvPicPr>
          <p:nvPr userDrawn="1">
            <p:custDataLst>
              <p:tags r:id="rId3"/>
            </p:custDataLst>
          </p:nvPr>
        </p:nvPicPr>
        <p:blipFill>
          <a:blip r:embed="rId4"/>
          <a:stretch>
            <a:fillRect/>
          </a:stretch>
        </p:blipFill>
        <p:spPr>
          <a:xfrm>
            <a:off x="9364345" y="561975"/>
            <a:ext cx="1807845" cy="608965"/>
          </a:xfrm>
          <a:prstGeom prst="rect">
            <a:avLst/>
          </a:prstGeom>
        </p:spPr>
      </p:pic>
      <p:pic>
        <p:nvPicPr>
          <p:cNvPr id="21" name="图片 20" descr="人"/>
          <p:cNvPicPr>
            <a:picLocks noChangeAspect="1"/>
          </p:cNvPicPr>
          <p:nvPr userDrawn="1">
            <p:custDataLst>
              <p:tags r:id="rId5"/>
            </p:custDataLst>
          </p:nvPr>
        </p:nvPicPr>
        <p:blipFill>
          <a:blip r:embed="rId6"/>
          <a:stretch>
            <a:fillRect/>
          </a:stretch>
        </p:blipFill>
        <p:spPr>
          <a:xfrm>
            <a:off x="8138160" y="2495550"/>
            <a:ext cx="3727450" cy="4387215"/>
          </a:xfrm>
          <a:prstGeom prst="rect">
            <a:avLst/>
          </a:prstGeom>
        </p:spPr>
      </p:pic>
      <p:sp>
        <p:nvSpPr>
          <p:cNvPr id="8" name="内容占位符 7"/>
          <p:cNvSpPr>
            <a:spLocks noGrp="1"/>
          </p:cNvSpPr>
          <p:nvPr>
            <p:ph idx="13"/>
          </p:nvPr>
        </p:nvSpPr>
        <p:spPr>
          <a:xfrm>
            <a:off x="838200" y="561340"/>
            <a:ext cx="6901815" cy="5615940"/>
          </a:xfrm>
        </p:spPr>
        <p:txBody>
          <a:bodyPr/>
          <a:lstStyle>
            <a:lvl1pPr marL="0" indent="0">
              <a:buNone/>
              <a:defRPr/>
            </a:lvl1pPr>
            <a:lvl2pPr marL="457200" indent="0">
              <a:buNone/>
              <a:defRPr/>
            </a:lvl2pPr>
          </a:lstStyle>
          <a:p>
            <a:pPr lvl="0"/>
            <a:r>
              <a:rPr lang="zh-CN" altLang="en-US"/>
              <a:t>单击此处编辑母版文本样式</a:t>
            </a:r>
            <a:endParaRPr lang="zh-CN" altLang="en-US"/>
          </a:p>
        </p:txBody>
      </p:sp>
      <p:pic>
        <p:nvPicPr>
          <p:cNvPr id="23" name="图片 22" descr="小O"/>
          <p:cNvPicPr>
            <a:picLocks noChangeAspect="1"/>
          </p:cNvPicPr>
          <p:nvPr userDrawn="1"/>
        </p:nvPicPr>
        <p:blipFill>
          <a:blip r:embed="rId7"/>
          <a:stretch>
            <a:fillRect/>
          </a:stretch>
        </p:blipFill>
        <p:spPr>
          <a:xfrm>
            <a:off x="10833100" y="3560445"/>
            <a:ext cx="547370" cy="6172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2"/>
            </p:custDataLst>
          </p:nvPr>
        </p:nvPicPr>
        <p:blipFill>
          <a:blip r:embed="rId3"/>
          <a:stretch>
            <a:fillRect/>
          </a:stretch>
        </p:blipFill>
        <p:spPr>
          <a:xfrm>
            <a:off x="9364345" y="561975"/>
            <a:ext cx="1807845" cy="608965"/>
          </a:xfrm>
          <a:prstGeom prst="rect">
            <a:avLst/>
          </a:prstGeom>
        </p:spPr>
      </p:pic>
      <p:sp>
        <p:nvSpPr>
          <p:cNvPr id="9" name="椭圆 8"/>
          <p:cNvSpPr/>
          <p:nvPr userDrawn="1">
            <p:custDataLst>
              <p:tags r:id="rId4"/>
            </p:custDataLst>
          </p:nvPr>
        </p:nvSpPr>
        <p:spPr>
          <a:xfrm rot="5400000">
            <a:off x="1524000" y="1546860"/>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userDrawn="1">
            <p:custDataLst>
              <p:tags r:id="rId5"/>
            </p:custDataLst>
          </p:nvPr>
        </p:nvSpPr>
        <p:spPr>
          <a:xfrm rot="19860000">
            <a:off x="7407275" y="5708015"/>
            <a:ext cx="220345" cy="220345"/>
          </a:xfrm>
          <a:prstGeom prst="ellipse">
            <a:avLst/>
          </a:prstGeom>
          <a:gradFill>
            <a:gsLst>
              <a:gs pos="0">
                <a:srgbClr val="F1B994"/>
              </a:gs>
              <a:gs pos="71000">
                <a:srgbClr val="F16E5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0" name="图片 39" descr="山3"/>
          <p:cNvPicPr>
            <a:picLocks noChangeAspect="1"/>
          </p:cNvPicPr>
          <p:nvPr userDrawn="1">
            <p:custDataLst>
              <p:tags r:id="rId6"/>
            </p:custDataLst>
          </p:nvPr>
        </p:nvPicPr>
        <p:blipFill>
          <a:blip r:embed="rId7"/>
          <a:stretch>
            <a:fillRect/>
          </a:stretch>
        </p:blipFill>
        <p:spPr>
          <a:xfrm>
            <a:off x="9352915" y="5782310"/>
            <a:ext cx="3825875" cy="1066165"/>
          </a:xfrm>
          <a:prstGeom prst="rect">
            <a:avLst/>
          </a:prstGeom>
        </p:spPr>
      </p:pic>
      <p:pic>
        <p:nvPicPr>
          <p:cNvPr id="41" name="图片 40" descr="山2"/>
          <p:cNvPicPr>
            <a:picLocks noChangeAspect="1"/>
          </p:cNvPicPr>
          <p:nvPr userDrawn="1"/>
        </p:nvPicPr>
        <p:blipFill>
          <a:blip r:embed="rId8"/>
          <a:stretch>
            <a:fillRect/>
          </a:stretch>
        </p:blipFill>
        <p:spPr>
          <a:xfrm flipH="1">
            <a:off x="635" y="4455160"/>
            <a:ext cx="2573020" cy="2484755"/>
          </a:xfrm>
          <a:prstGeom prst="rect">
            <a:avLst/>
          </a:prstGeom>
        </p:spPr>
      </p:pic>
      <p:sp>
        <p:nvSpPr>
          <p:cNvPr id="6" name="椭圆 5"/>
          <p:cNvSpPr/>
          <p:nvPr userDrawn="1">
            <p:custDataLst>
              <p:tags r:id="rId9"/>
            </p:custDataLst>
          </p:nvPr>
        </p:nvSpPr>
        <p:spPr>
          <a:xfrm rot="15300000">
            <a:off x="11108690" y="208153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内容占位符 7"/>
          <p:cNvSpPr>
            <a:spLocks noGrp="1"/>
          </p:cNvSpPr>
          <p:nvPr>
            <p:ph idx="1"/>
          </p:nvPr>
        </p:nvSpPr>
        <p:spPr/>
        <p:txBody>
          <a:bodyPr/>
          <a:lstStyle>
            <a:lvl1pPr marL="0" indent="0">
              <a:buNone/>
              <a:defRPr/>
            </a:lvl1pPr>
            <a:lvl2pPr marL="457200" indent="0">
              <a:buNone/>
              <a:defRPr/>
            </a:lvl2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8" name="图片 7" descr="山1"/>
          <p:cNvPicPr>
            <a:picLocks noChangeAspect="1"/>
          </p:cNvPicPr>
          <p:nvPr userDrawn="1"/>
        </p:nvPicPr>
        <p:blipFill>
          <a:blip r:embed="rId2"/>
          <a:stretch>
            <a:fillRect/>
          </a:stretch>
        </p:blipFill>
        <p:spPr>
          <a:xfrm>
            <a:off x="0" y="5182870"/>
            <a:ext cx="2282190" cy="1675130"/>
          </a:xfrm>
          <a:prstGeom prst="rect">
            <a:avLst/>
          </a:prstGeom>
        </p:spPr>
      </p:pic>
      <p:pic>
        <p:nvPicPr>
          <p:cNvPr id="14" name="图片 13" descr="山3"/>
          <p:cNvPicPr>
            <a:picLocks noChangeAspect="1"/>
          </p:cNvPicPr>
          <p:nvPr userDrawn="1">
            <p:custDataLst>
              <p:tags r:id="rId3"/>
            </p:custDataLst>
          </p:nvPr>
        </p:nvPicPr>
        <p:blipFill>
          <a:blip r:embed="rId4"/>
          <a:stretch>
            <a:fillRect/>
          </a:stretch>
        </p:blipFill>
        <p:spPr>
          <a:xfrm>
            <a:off x="8301355" y="5865495"/>
            <a:ext cx="3562350" cy="992505"/>
          </a:xfrm>
          <a:prstGeom prst="rect">
            <a:avLst/>
          </a:prstGeom>
        </p:spPr>
      </p:pic>
      <p:pic>
        <p:nvPicPr>
          <p:cNvPr id="20" name="图片 19" descr="山2"/>
          <p:cNvPicPr>
            <a:picLocks noChangeAspect="1"/>
          </p:cNvPicPr>
          <p:nvPr userDrawn="1"/>
        </p:nvPicPr>
        <p:blipFill>
          <a:blip r:embed="rId5"/>
          <a:stretch>
            <a:fillRect/>
          </a:stretch>
        </p:blipFill>
        <p:spPr>
          <a:xfrm>
            <a:off x="10738485" y="4309110"/>
            <a:ext cx="1453515" cy="254889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100000">
              <a:srgbClr val="B7DFF4"/>
            </a:gs>
            <a:gs pos="0">
              <a:srgbClr val="FEF0E2"/>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2"/>
            </p:custDataLst>
          </p:nvPr>
        </p:nvPicPr>
        <p:blipFill>
          <a:blip r:embed="rId3"/>
          <a:stretch>
            <a:fillRect/>
          </a:stretch>
        </p:blipFill>
        <p:spPr>
          <a:xfrm>
            <a:off x="9364345" y="561975"/>
            <a:ext cx="1807845" cy="608965"/>
          </a:xfrm>
          <a:prstGeom prst="rect">
            <a:avLst/>
          </a:prstGeom>
        </p:spPr>
      </p:pic>
      <p:pic>
        <p:nvPicPr>
          <p:cNvPr id="21" name="图片 20" descr="人"/>
          <p:cNvPicPr>
            <a:picLocks noChangeAspect="1"/>
          </p:cNvPicPr>
          <p:nvPr userDrawn="1">
            <p:custDataLst>
              <p:tags r:id="rId4"/>
            </p:custDataLst>
          </p:nvPr>
        </p:nvPicPr>
        <p:blipFill>
          <a:blip r:embed="rId5"/>
          <a:srcRect r="57922" b="63188"/>
          <a:stretch>
            <a:fillRect/>
          </a:stretch>
        </p:blipFill>
        <p:spPr>
          <a:xfrm>
            <a:off x="9862820" y="4866005"/>
            <a:ext cx="1934845" cy="1991995"/>
          </a:xfrm>
          <a:prstGeom prst="rect">
            <a:avLst/>
          </a:prstGeom>
        </p:spPr>
      </p:pic>
      <p:pic>
        <p:nvPicPr>
          <p:cNvPr id="42" name="图片 41" descr="山5"/>
          <p:cNvPicPr>
            <a:picLocks noChangeAspect="1"/>
          </p:cNvPicPr>
          <p:nvPr userDrawn="1">
            <p:custDataLst>
              <p:tags r:id="rId6"/>
            </p:custDataLst>
          </p:nvPr>
        </p:nvPicPr>
        <p:blipFill>
          <a:blip r:embed="rId7"/>
          <a:stretch>
            <a:fillRect/>
          </a:stretch>
        </p:blipFill>
        <p:spPr>
          <a:xfrm flipH="1">
            <a:off x="-104775" y="5579110"/>
            <a:ext cx="3269615" cy="21659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a:gsLst>
            <a:gs pos="0">
              <a:schemeClr val="bg1"/>
            </a:gs>
            <a:gs pos="100000">
              <a:srgbClr val="FFD8B1"/>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445185"/>
                </a:solidFill>
              </a:defRPr>
            </a:lvl1pPr>
          </a:lstStyle>
          <a:p>
            <a:r>
              <a:rPr lang="zh-CN" altLang="en-US"/>
              <a:t>单击此处编辑母版标题样式</a:t>
            </a:r>
            <a:endParaRPr lang="zh-CN" altLang="en-US"/>
          </a:p>
        </p:txBody>
      </p:sp>
      <p:sp>
        <p:nvSpPr>
          <p:cNvPr id="3" name="内容占位符 2"/>
          <p:cNvSpPr>
            <a:spLocks noGrp="1"/>
          </p:cNvSpPr>
          <p:nvPr>
            <p:ph idx="1"/>
          </p:nvPr>
        </p:nvSpPr>
        <p:spPr/>
        <p:txBody>
          <a:bodyPr/>
          <a:lstStyle>
            <a:lvl1pPr marL="0" indent="0">
              <a:buNone/>
              <a:defRPr>
                <a:solidFill>
                  <a:srgbClr val="445185"/>
                </a:solidFill>
              </a:defRPr>
            </a:lvl1pPr>
            <a:lvl2pPr marL="457200" indent="0">
              <a:buNone/>
              <a:defRPr/>
            </a:lvl2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CB99A3A-7869-41F2-BAD1-8578154A79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03A48-C316-4AA3-8E4E-4433376E065D}" type="slidenum">
              <a:rPr lang="zh-CN" altLang="en-US" smtClean="0"/>
            </a:fld>
            <a:endParaRPr lang="zh-CN" altLang="en-US"/>
          </a:p>
        </p:txBody>
      </p:sp>
      <p:pic>
        <p:nvPicPr>
          <p:cNvPr id="24" name="图片 23" descr="LOGO"/>
          <p:cNvPicPr>
            <a:picLocks noChangeAspect="1"/>
          </p:cNvPicPr>
          <p:nvPr userDrawn="1">
            <p:custDataLst>
              <p:tags r:id="rId2"/>
            </p:custDataLst>
          </p:nvPr>
        </p:nvPicPr>
        <p:blipFill>
          <a:blip r:embed="rId3"/>
          <a:stretch>
            <a:fillRect/>
          </a:stretch>
        </p:blipFill>
        <p:spPr>
          <a:xfrm>
            <a:off x="9364345" y="561975"/>
            <a:ext cx="1807845" cy="608965"/>
          </a:xfrm>
          <a:prstGeom prst="rect">
            <a:avLst/>
          </a:prstGeom>
        </p:spPr>
      </p:pic>
      <p:pic>
        <p:nvPicPr>
          <p:cNvPr id="7" name="图片 6" descr="山3"/>
          <p:cNvPicPr>
            <a:picLocks noChangeAspect="1"/>
          </p:cNvPicPr>
          <p:nvPr userDrawn="1"/>
        </p:nvPicPr>
        <p:blipFill>
          <a:blip r:embed="rId4"/>
          <a:stretch>
            <a:fillRect/>
          </a:stretch>
        </p:blipFill>
        <p:spPr>
          <a:xfrm>
            <a:off x="9352915" y="5791835"/>
            <a:ext cx="3825875" cy="1066165"/>
          </a:xfrm>
          <a:prstGeom prst="rect">
            <a:avLst/>
          </a:prstGeom>
        </p:spPr>
      </p:pic>
      <p:pic>
        <p:nvPicPr>
          <p:cNvPr id="8" name="图片 7" descr="山1"/>
          <p:cNvPicPr>
            <a:picLocks noChangeAspect="1"/>
          </p:cNvPicPr>
          <p:nvPr userDrawn="1"/>
        </p:nvPicPr>
        <p:blipFill>
          <a:blip r:embed="rId5"/>
          <a:stretch>
            <a:fillRect/>
          </a:stretch>
        </p:blipFill>
        <p:spPr>
          <a:xfrm>
            <a:off x="0" y="5182870"/>
            <a:ext cx="2282190" cy="1675130"/>
          </a:xfrm>
          <a:prstGeom prst="rect">
            <a:avLst/>
          </a:prstGeom>
        </p:spPr>
      </p:pic>
      <p:sp>
        <p:nvSpPr>
          <p:cNvPr id="19" name="椭圆 18"/>
          <p:cNvSpPr/>
          <p:nvPr userDrawn="1">
            <p:custDataLst>
              <p:tags r:id="rId6"/>
            </p:custDataLst>
          </p:nvPr>
        </p:nvSpPr>
        <p:spPr>
          <a:xfrm rot="19860000">
            <a:off x="11713845" y="2876550"/>
            <a:ext cx="220345" cy="220345"/>
          </a:xfrm>
          <a:prstGeom prst="ellipse">
            <a:avLst/>
          </a:prstGeom>
          <a:gradFill>
            <a:gsLst>
              <a:gs pos="0">
                <a:srgbClr val="FFD3A7"/>
              </a:gs>
              <a:gs pos="71000">
                <a:srgbClr val="FFAF7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userDrawn="1">
            <p:custDataLst>
              <p:tags r:id="rId7"/>
            </p:custDataLst>
          </p:nvPr>
        </p:nvSpPr>
        <p:spPr>
          <a:xfrm rot="5400000">
            <a:off x="7940040" y="365125"/>
            <a:ext cx="213360" cy="213360"/>
          </a:xfrm>
          <a:prstGeom prst="ellipse">
            <a:avLst/>
          </a:prstGeom>
          <a:gradFill>
            <a:gsLst>
              <a:gs pos="0">
                <a:srgbClr val="F1B994"/>
              </a:gs>
              <a:gs pos="71000">
                <a:srgbClr val="FA998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userDrawn="1">
            <p:custDataLst>
              <p:tags r:id="rId8"/>
            </p:custDataLst>
          </p:nvPr>
        </p:nvSpPr>
        <p:spPr>
          <a:xfrm rot="15300000">
            <a:off x="1004570" y="3891280"/>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8" name="Rectangle 50"/>
          <p:cNvSpPr/>
          <p:nvPr userDrawn="1">
            <p:custDataLst>
              <p:tags r:id="rId2"/>
            </p:custDataLst>
          </p:nvPr>
        </p:nvSpPr>
        <p:spPr>
          <a:xfrm>
            <a:off x="1011945" y="3774594"/>
            <a:ext cx="2672080" cy="1383665"/>
          </a:xfrm>
          <a:prstGeom prst="rect">
            <a:avLst/>
          </a:prstGeom>
        </p:spPr>
        <p:txBody>
          <a:bodyPr wrap="none">
            <a:spAutoFit/>
          </a:bodyPr>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微信公众号：开源社</a:t>
            </a:r>
            <a:r>
              <a:rPr lang="en-US" sz="1400" kern="1700" dirty="0">
                <a:solidFill>
                  <a:srgbClr val="445185"/>
                </a:solidFill>
                <a:latin typeface="黑体" panose="02010609060101010101" charset="-122"/>
                <a:ea typeface="黑体" panose="02010609060101010101" charset="-122"/>
                <a:cs typeface="黑体" panose="02010609060101010101" charset="-122"/>
              </a:rPr>
              <a:t>KAIYUANSHE</a:t>
            </a:r>
            <a:endParaRPr lang="en-US" sz="1400" kern="1700" dirty="0">
              <a:solidFill>
                <a:srgbClr val="445185"/>
              </a:solidFill>
              <a:latin typeface="黑体" panose="02010609060101010101" charset="-122"/>
              <a:ea typeface="黑体" panose="02010609060101010101" charset="-122"/>
              <a:cs typeface="黑体" panose="02010609060101010101" charset="-122"/>
            </a:endParaRPr>
          </a:p>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视频号：开源社</a:t>
            </a:r>
            <a:r>
              <a:rPr lang="en-US" sz="1400" kern="1700" dirty="0">
                <a:solidFill>
                  <a:srgbClr val="445185"/>
                </a:solidFill>
                <a:latin typeface="黑体" panose="02010609060101010101" charset="-122"/>
                <a:ea typeface="黑体" panose="02010609060101010101" charset="-122"/>
                <a:cs typeface="黑体" panose="02010609060101010101" charset="-122"/>
              </a:rPr>
              <a:t>KAIYUANSHE</a:t>
            </a:r>
            <a:endParaRPr lang="en-US" sz="1400" kern="1700" dirty="0">
              <a:solidFill>
                <a:srgbClr val="445185"/>
              </a:solidFill>
              <a:latin typeface="黑体" panose="02010609060101010101" charset="-122"/>
              <a:ea typeface="黑体" panose="02010609060101010101" charset="-122"/>
              <a:cs typeface="黑体" panose="02010609060101010101" charset="-122"/>
            </a:endParaRPr>
          </a:p>
          <a:p>
            <a:pPr algn="l">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新浪微博：开源社</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a:p>
            <a:pPr algn="l">
              <a:lnSpc>
                <a:spcPct val="150000"/>
              </a:lnSpc>
            </a:pPr>
            <a:r>
              <a:rPr lang="en-US" sz="1400" kern="1700" dirty="0">
                <a:solidFill>
                  <a:srgbClr val="445185"/>
                </a:solidFill>
                <a:latin typeface="黑体" panose="02010609060101010101" charset="-122"/>
                <a:ea typeface="黑体" panose="02010609060101010101" charset="-122"/>
                <a:cs typeface="黑体" panose="02010609060101010101" charset="-122"/>
              </a:rPr>
              <a:t>B</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站：</a:t>
            </a:r>
            <a:r>
              <a:rPr lang="zh-CN" altLang="en-US" sz="1400" kern="1700" dirty="0">
                <a:solidFill>
                  <a:srgbClr val="445185"/>
                </a:solidFill>
                <a:latin typeface="黑体" panose="02010609060101010101" charset="-122"/>
                <a:ea typeface="黑体" panose="02010609060101010101" charset="-122"/>
                <a:cs typeface="黑体" panose="02010609060101010101" charset="-122"/>
                <a:sym typeface="+mn-ea"/>
              </a:rPr>
              <a:t>开源社</a:t>
            </a:r>
            <a:r>
              <a:rPr lang="en-US" sz="1400" kern="1700" dirty="0">
                <a:solidFill>
                  <a:srgbClr val="445185"/>
                </a:solidFill>
                <a:latin typeface="黑体" panose="02010609060101010101" charset="-122"/>
                <a:ea typeface="黑体" panose="02010609060101010101" charset="-122"/>
                <a:cs typeface="黑体" panose="02010609060101010101" charset="-122"/>
                <a:sym typeface="+mn-ea"/>
              </a:rPr>
              <a:t>KAIYUANSHE</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p:txBody>
      </p:sp>
      <p:sp>
        <p:nvSpPr>
          <p:cNvPr id="40" name="Rectangle 50"/>
          <p:cNvSpPr/>
          <p:nvPr userDrawn="1">
            <p:custDataLst>
              <p:tags r:id="rId3"/>
            </p:custDataLst>
          </p:nvPr>
        </p:nvSpPr>
        <p:spPr>
          <a:xfrm>
            <a:off x="4531809" y="3774594"/>
            <a:ext cx="2405380" cy="1383665"/>
          </a:xfrm>
          <a:prstGeom prst="rect">
            <a:avLst/>
          </a:prstGeom>
        </p:spPr>
        <p:txBody>
          <a:bodyPr wrap="none">
            <a:spAutoFit/>
          </a:bodyPr>
          <a:p>
            <a:pPr>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简书：开源社</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a:p>
            <a:pPr>
              <a:lnSpc>
                <a:spcPct val="150000"/>
              </a:lnSpc>
            </a:pPr>
            <a:r>
              <a:rPr lang="zh-CN" altLang="en-US" sz="1400" kern="1700" dirty="0">
                <a:solidFill>
                  <a:srgbClr val="445185"/>
                </a:solidFill>
                <a:latin typeface="黑体" panose="02010609060101010101" charset="-122"/>
                <a:ea typeface="黑体" panose="02010609060101010101" charset="-122"/>
                <a:cs typeface="黑体" panose="02010609060101010101" charset="-122"/>
              </a:rPr>
              <a:t>头条：开源社</a:t>
            </a:r>
            <a:endParaRPr lang="zh-CN" altLang="en-US" sz="1400" kern="1700" dirty="0">
              <a:solidFill>
                <a:srgbClr val="445185"/>
              </a:solidFill>
              <a:latin typeface="黑体" panose="02010609060101010101" charset="-122"/>
              <a:ea typeface="黑体" panose="02010609060101010101" charset="-122"/>
              <a:cs typeface="黑体" panose="02010609060101010101" charset="-122"/>
            </a:endParaRPr>
          </a:p>
          <a:p>
            <a:pPr>
              <a:lnSpc>
                <a:spcPct val="150000"/>
              </a:lnSpc>
            </a:pPr>
            <a:r>
              <a:rPr lang="en-US" altLang="zh-CN" sz="1400" kern="1700" dirty="0">
                <a:solidFill>
                  <a:srgbClr val="445185"/>
                </a:solidFill>
                <a:latin typeface="黑体" panose="02010609060101010101" charset="-122"/>
                <a:ea typeface="黑体" panose="02010609060101010101" charset="-122"/>
                <a:cs typeface="黑体" panose="02010609060101010101" charset="-122"/>
              </a:rPr>
              <a:t>Facebook</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a:t>
            </a:r>
            <a:r>
              <a:rPr lang="en-US" altLang="zh-CN" sz="1400" kern="1700" dirty="0" err="1">
                <a:solidFill>
                  <a:srgbClr val="445185"/>
                </a:solidFill>
                <a:latin typeface="黑体" panose="02010609060101010101" charset="-122"/>
                <a:ea typeface="黑体" panose="02010609060101010101" charset="-122"/>
                <a:cs typeface="黑体" panose="02010609060101010101" charset="-122"/>
              </a:rPr>
              <a:t>KaiyuansheChina</a:t>
            </a:r>
            <a:endParaRPr lang="en-US" altLang="zh-CN" sz="1400" kern="1700" dirty="0">
              <a:solidFill>
                <a:srgbClr val="445185"/>
              </a:solidFill>
              <a:latin typeface="黑体" panose="02010609060101010101" charset="-122"/>
              <a:ea typeface="黑体" panose="02010609060101010101" charset="-122"/>
              <a:cs typeface="黑体" panose="02010609060101010101" charset="-122"/>
            </a:endParaRPr>
          </a:p>
          <a:p>
            <a:pPr>
              <a:lnSpc>
                <a:spcPct val="150000"/>
              </a:lnSpc>
            </a:pPr>
            <a:r>
              <a:rPr lang="en-US" altLang="zh-CN" sz="1400" kern="1700" dirty="0">
                <a:solidFill>
                  <a:srgbClr val="445185"/>
                </a:solidFill>
                <a:latin typeface="黑体" panose="02010609060101010101" charset="-122"/>
                <a:ea typeface="黑体" panose="02010609060101010101" charset="-122"/>
                <a:cs typeface="黑体" panose="02010609060101010101" charset="-122"/>
              </a:rPr>
              <a:t>Twitter</a:t>
            </a:r>
            <a:r>
              <a:rPr lang="zh-CN" altLang="en-US" sz="1400" kern="1700" dirty="0">
                <a:solidFill>
                  <a:srgbClr val="445185"/>
                </a:solidFill>
                <a:latin typeface="黑体" panose="02010609060101010101" charset="-122"/>
                <a:ea typeface="黑体" panose="02010609060101010101" charset="-122"/>
                <a:cs typeface="黑体" panose="02010609060101010101" charset="-122"/>
              </a:rPr>
              <a:t>：开源社</a:t>
            </a:r>
            <a:r>
              <a:rPr lang="en-US" altLang="zh-CN" sz="1400" kern="1700" dirty="0">
                <a:solidFill>
                  <a:srgbClr val="445185"/>
                </a:solidFill>
                <a:latin typeface="黑体" panose="02010609060101010101" charset="-122"/>
                <a:ea typeface="黑体" panose="02010609060101010101" charset="-122"/>
                <a:cs typeface="黑体" panose="02010609060101010101" charset="-122"/>
              </a:rPr>
              <a:t>KAIYUANSHE</a:t>
            </a:r>
            <a:endParaRPr lang="en-US" altLang="zh-CN" sz="1400" kern="1700" dirty="0">
              <a:solidFill>
                <a:srgbClr val="445185"/>
              </a:solidFill>
              <a:latin typeface="黑体" panose="02010609060101010101" charset="-122"/>
              <a:ea typeface="黑体" panose="02010609060101010101" charset="-122"/>
              <a:cs typeface="黑体" panose="02010609060101010101" charset="-122"/>
            </a:endParaRPr>
          </a:p>
        </p:txBody>
      </p:sp>
      <p:grpSp>
        <p:nvGrpSpPr>
          <p:cNvPr id="30" name="组合 29"/>
          <p:cNvGrpSpPr/>
          <p:nvPr userDrawn="1"/>
        </p:nvGrpSpPr>
        <p:grpSpPr>
          <a:xfrm>
            <a:off x="8078470" y="3173095"/>
            <a:ext cx="1470025" cy="2292130"/>
            <a:chOff x="15532" y="5341"/>
            <a:chExt cx="2488" cy="3878"/>
          </a:xfrm>
        </p:grpSpPr>
        <p:sp>
          <p:nvSpPr>
            <p:cNvPr id="5" name="矩形 4"/>
            <p:cNvSpPr/>
            <p:nvPr>
              <p:custDataLst>
                <p:tags r:id="rId4"/>
              </p:custDataLst>
            </p:nvPr>
          </p:nvSpPr>
          <p:spPr>
            <a:xfrm>
              <a:off x="15583" y="6358"/>
              <a:ext cx="2371" cy="2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custDataLst>
                <p:tags r:id="rId5"/>
              </p:custDataLst>
            </p:nvPr>
          </p:nvSpPr>
          <p:spPr>
            <a:xfrm>
              <a:off x="15532" y="8804"/>
              <a:ext cx="2488" cy="415"/>
            </a:xfrm>
            <a:prstGeom prst="rect">
              <a:avLst/>
            </a:prstGeom>
            <a:noFill/>
          </p:spPr>
          <p:txBody>
            <a:bodyPr wrap="square" rtlCol="0">
              <a:spAutoFit/>
            </a:bodyPr>
            <a:p>
              <a:pPr algn="ctr"/>
              <a:r>
                <a:rPr lang="zh-CN" altLang="en-US" sz="1000" dirty="0">
                  <a:solidFill>
                    <a:srgbClr val="445185"/>
                  </a:solidFill>
                  <a:latin typeface="黑体" panose="02010609060101010101" charset="-122"/>
                  <a:ea typeface="黑体" panose="02010609060101010101" charset="-122"/>
                </a:rPr>
                <a:t>扫码关注开源社公众号</a:t>
              </a:r>
              <a:endParaRPr lang="zh-CN" altLang="en-US" sz="1000" dirty="0">
                <a:solidFill>
                  <a:srgbClr val="445185"/>
                </a:solidFill>
                <a:latin typeface="黑体" panose="02010609060101010101" charset="-122"/>
                <a:ea typeface="黑体" panose="02010609060101010101" charset="-122"/>
              </a:endParaRPr>
            </a:p>
          </p:txBody>
        </p:sp>
        <p:pic>
          <p:nvPicPr>
            <p:cNvPr id="38" name="图片 37"/>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15612" y="6380"/>
              <a:ext cx="2334" cy="2334"/>
            </a:xfrm>
            <a:prstGeom prst="rect">
              <a:avLst/>
            </a:prstGeom>
          </p:spPr>
        </p:pic>
        <p:pic>
          <p:nvPicPr>
            <p:cNvPr id="14" name="图片 13" descr="小O"/>
            <p:cNvPicPr>
              <a:picLocks noChangeAspect="1"/>
            </p:cNvPicPr>
            <p:nvPr>
              <p:custDataLst>
                <p:tags r:id="rId8"/>
              </p:custDataLst>
            </p:nvPr>
          </p:nvPicPr>
          <p:blipFill>
            <a:blip r:embed="rId9"/>
            <a:stretch>
              <a:fillRect/>
            </a:stretch>
          </p:blipFill>
          <p:spPr>
            <a:xfrm rot="20940000">
              <a:off x="16312" y="5341"/>
              <a:ext cx="980" cy="1105"/>
            </a:xfrm>
            <a:prstGeom prst="rect">
              <a:avLst/>
            </a:prstGeom>
          </p:spPr>
        </p:pic>
      </p:grpSp>
      <p:pic>
        <p:nvPicPr>
          <p:cNvPr id="24" name="图片 23" descr="LOGO"/>
          <p:cNvPicPr>
            <a:picLocks noChangeAspect="1"/>
          </p:cNvPicPr>
          <p:nvPr userDrawn="1">
            <p:custDataLst>
              <p:tags r:id="rId10"/>
            </p:custDataLst>
          </p:nvPr>
        </p:nvPicPr>
        <p:blipFill>
          <a:blip r:embed="rId11"/>
          <a:stretch>
            <a:fillRect/>
          </a:stretch>
        </p:blipFill>
        <p:spPr>
          <a:xfrm>
            <a:off x="9364345" y="561975"/>
            <a:ext cx="1807845" cy="608965"/>
          </a:xfrm>
          <a:prstGeom prst="rect">
            <a:avLst/>
          </a:prstGeom>
        </p:spPr>
      </p:pic>
      <p:sp>
        <p:nvSpPr>
          <p:cNvPr id="19" name="椭圆 18"/>
          <p:cNvSpPr/>
          <p:nvPr userDrawn="1">
            <p:custDataLst>
              <p:tags r:id="rId12"/>
            </p:custDataLst>
          </p:nvPr>
        </p:nvSpPr>
        <p:spPr>
          <a:xfrm rot="1980000">
            <a:off x="7983220" y="1541780"/>
            <a:ext cx="300355" cy="306705"/>
          </a:xfrm>
          <a:prstGeom prst="ellipse">
            <a:avLst/>
          </a:prstGeom>
          <a:gradFill>
            <a:gsLst>
              <a:gs pos="10000">
                <a:srgbClr val="A5D7F2"/>
              </a:gs>
              <a:gs pos="84000">
                <a:srgbClr val="36A9E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userDrawn="1">
            <p:custDataLst>
              <p:tags r:id="rId13"/>
            </p:custDataLst>
          </p:nvPr>
        </p:nvSpPr>
        <p:spPr>
          <a:xfrm rot="15300000">
            <a:off x="11022330" y="2157730"/>
            <a:ext cx="292100" cy="292100"/>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山3"/>
          <p:cNvPicPr>
            <a:picLocks noChangeAspect="1"/>
          </p:cNvPicPr>
          <p:nvPr userDrawn="1">
            <p:custDataLst>
              <p:tags r:id="rId14"/>
            </p:custDataLst>
          </p:nvPr>
        </p:nvPicPr>
        <p:blipFill>
          <a:blip r:embed="rId15"/>
          <a:stretch>
            <a:fillRect/>
          </a:stretch>
        </p:blipFill>
        <p:spPr>
          <a:xfrm flipH="1">
            <a:off x="-706755" y="5791835"/>
            <a:ext cx="3825875" cy="1066165"/>
          </a:xfrm>
          <a:prstGeom prst="rect">
            <a:avLst/>
          </a:prstGeom>
        </p:spPr>
      </p:pic>
      <p:sp>
        <p:nvSpPr>
          <p:cNvPr id="15" name="椭圆 14"/>
          <p:cNvSpPr/>
          <p:nvPr userDrawn="1">
            <p:custDataLst>
              <p:tags r:id="rId16"/>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descr="山2"/>
          <p:cNvPicPr>
            <a:picLocks noChangeAspect="1"/>
          </p:cNvPicPr>
          <p:nvPr userDrawn="1">
            <p:custDataLst>
              <p:tags r:id="rId17"/>
            </p:custDataLst>
          </p:nvPr>
        </p:nvPicPr>
        <p:blipFill>
          <a:blip r:embed="rId18"/>
          <a:stretch>
            <a:fillRect/>
          </a:stretch>
        </p:blipFill>
        <p:spPr>
          <a:xfrm>
            <a:off x="10738485" y="4728210"/>
            <a:ext cx="1453515" cy="2548890"/>
          </a:xfrm>
          <a:prstGeom prst="rect">
            <a:avLst/>
          </a:prstGeom>
        </p:spPr>
      </p:pic>
      <p:sp>
        <p:nvSpPr>
          <p:cNvPr id="3" name="文本框 2"/>
          <p:cNvSpPr txBox="1"/>
          <p:nvPr userDrawn="1">
            <p:custDataLst>
              <p:tags r:id="rId19"/>
            </p:custDataLst>
          </p:nvPr>
        </p:nvSpPr>
        <p:spPr>
          <a:xfrm>
            <a:off x="9926955" y="5224380"/>
            <a:ext cx="1470025" cy="245110"/>
          </a:xfrm>
          <a:prstGeom prst="rect">
            <a:avLst/>
          </a:prstGeom>
          <a:noFill/>
        </p:spPr>
        <p:txBody>
          <a:bodyPr wrap="square" rtlCol="0">
            <a:spAutoFit/>
          </a:bodyPr>
          <a:p>
            <a:pPr algn="ctr"/>
            <a:r>
              <a:rPr lang="zh-CN" altLang="en-US" sz="1000" dirty="0">
                <a:solidFill>
                  <a:srgbClr val="445185"/>
                </a:solidFill>
                <a:latin typeface="阿里巴巴普惠体 R" panose="00020600040101010101" charset="-122"/>
                <a:ea typeface="阿里巴巴普惠体 R" panose="00020600040101010101" charset="-122"/>
              </a:rPr>
              <a:t>扫码</a:t>
            </a:r>
            <a:r>
              <a:rPr lang="zh-CN" altLang="en-US" sz="1000" dirty="0">
                <a:solidFill>
                  <a:srgbClr val="445185"/>
                </a:solidFill>
                <a:latin typeface="阿里巴巴普惠体 R" panose="00020600040101010101" charset="-122"/>
                <a:ea typeface="阿里巴巴普惠体 R" panose="00020600040101010101" charset="-122"/>
              </a:rPr>
              <a:t>添加讲师联系</a:t>
            </a:r>
            <a:r>
              <a:rPr lang="zh-CN" altLang="en-US" sz="1000" dirty="0">
                <a:solidFill>
                  <a:srgbClr val="445185"/>
                </a:solidFill>
                <a:latin typeface="阿里巴巴普惠体 R" panose="00020600040101010101" charset="-122"/>
                <a:ea typeface="阿里巴巴普惠体 R" panose="00020600040101010101" charset="-122"/>
              </a:rPr>
              <a:t>方式</a:t>
            </a:r>
            <a:endParaRPr lang="zh-CN" altLang="en-US" sz="1000" dirty="0">
              <a:solidFill>
                <a:srgbClr val="445185"/>
              </a:solidFill>
              <a:latin typeface="阿里巴巴普惠体 R" panose="00020600040101010101" charset="-122"/>
              <a:ea typeface="阿里巴巴普惠体 R" panose="00020600040101010101" charset="-122"/>
            </a:endParaRPr>
          </a:p>
        </p:txBody>
      </p:sp>
      <p:sp>
        <p:nvSpPr>
          <p:cNvPr id="4" name="文本占位符 3"/>
          <p:cNvSpPr>
            <a:spLocks noGrp="1"/>
          </p:cNvSpPr>
          <p:nvPr>
            <p:ph type="body" idx="1"/>
          </p:nvPr>
        </p:nvSpPr>
        <p:spPr>
          <a:xfrm>
            <a:off x="1012190" y="830580"/>
            <a:ext cx="5925820" cy="2463800"/>
          </a:xfrm>
          <a:prstGeom prst="rect">
            <a:avLst/>
          </a:prstGeom>
        </p:spPr>
        <p:txBody>
          <a:bodyPr vert="horz" lIns="91440" tIns="45720" rIns="91440" bIns="45720" rtlCol="0">
            <a:normAutofit/>
          </a:bodyPr>
          <a:p>
            <a:pPr lvl="0"/>
            <a:r>
              <a:rPr lang="zh-CN" altLang="en-US"/>
              <a:t>单击此处编辑母版文本样式</a:t>
            </a:r>
            <a:endParaRPr lang="zh-CN" altLang="en-US"/>
          </a:p>
          <a:p>
            <a:pPr lvl="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圆角 1"/>
          <p:cNvSpPr/>
          <p:nvPr userDrawn="1"/>
        </p:nvSpPr>
        <p:spPr>
          <a:xfrm>
            <a:off x="0" y="0"/>
            <a:ext cx="12192000" cy="6858000"/>
          </a:xfrm>
          <a:prstGeom prst="roundRect">
            <a:avLst>
              <a:gd name="adj" fmla="val 0"/>
            </a:avLst>
          </a:prstGeom>
          <a:solidFill>
            <a:schemeClr val="accent2">
              <a:alpha val="15000"/>
            </a:schemeClr>
          </a:solidFill>
          <a:ln w="6350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409402" y="414250"/>
            <a:ext cx="11373196" cy="6029499"/>
          </a:xfrm>
          <a:prstGeom prst="roundRect">
            <a:avLst>
              <a:gd name="adj" fmla="val 727"/>
            </a:avLst>
          </a:prstGeom>
          <a:solidFill>
            <a:schemeClr val="bg1"/>
          </a:solidFill>
          <a:ln w="6350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Layout>
</file>

<file path=ppt/slideMasters/_rels/slideMaster1.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tags" Target="../tags/tag3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7DFF4"/>
            </a:gs>
            <a:gs pos="100000">
              <a:srgbClr val="FFF0E1"/>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9A3A-7869-41F2-BAD1-8578154A79B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03A48-C316-4AA3-8E4E-4433376E065D}" type="slidenum">
              <a:rPr lang="zh-CN" altLang="en-US" smtClean="0"/>
            </a:fld>
            <a:endParaRPr lang="zh-CN" altLang="en-US"/>
          </a:p>
        </p:txBody>
      </p:sp>
      <p:sp>
        <p:nvSpPr>
          <p:cNvPr id="25" name="文本框 24"/>
          <p:cNvSpPr txBox="1"/>
          <p:nvPr userDrawn="1">
            <p:custDataLst>
              <p:tags r:id="rId9"/>
            </p:custDataLst>
          </p:nvPr>
        </p:nvSpPr>
        <p:spPr>
          <a:xfrm>
            <a:off x="3466187" y="6219374"/>
            <a:ext cx="2514600" cy="275590"/>
          </a:xfrm>
          <a:prstGeom prst="rect">
            <a:avLst/>
          </a:prstGeom>
          <a:noFill/>
        </p:spPr>
        <p:txBody>
          <a:bodyPr wrap="square" rtlCol="0">
            <a:spAutoFit/>
          </a:bodyPr>
          <a:p>
            <a:pPr algn="ctr"/>
            <a:r>
              <a:rPr lang="en-US" altLang="zh-CN" sz="1200" dirty="0">
                <a:solidFill>
                  <a:srgbClr val="363E7D"/>
                </a:solidFill>
                <a:latin typeface="黑体" panose="02010609060101010101" charset="-122"/>
                <a:ea typeface="黑体" panose="02010609060101010101" charset="-122"/>
                <a:cs typeface="黑体" panose="02010609060101010101" charset="-122"/>
              </a:rPr>
              <a:t>2023 </a:t>
            </a:r>
            <a:r>
              <a:rPr lang="zh-CN" altLang="en-US" sz="1200" dirty="0">
                <a:solidFill>
                  <a:srgbClr val="363E7D"/>
                </a:solidFill>
                <a:latin typeface="黑体" panose="02010609060101010101" charset="-122"/>
                <a:ea typeface="黑体" panose="02010609060101010101" charset="-122"/>
                <a:cs typeface="黑体" panose="02010609060101010101" charset="-122"/>
              </a:rPr>
              <a:t>第八届中国开源年会</a:t>
            </a:r>
            <a:endParaRPr lang="zh-CN" altLang="en-US" sz="1200" dirty="0">
              <a:solidFill>
                <a:srgbClr val="363E7D"/>
              </a:solidFill>
              <a:latin typeface="黑体" panose="02010609060101010101" charset="-122"/>
              <a:ea typeface="黑体" panose="02010609060101010101" charset="-122"/>
              <a:cs typeface="黑体" panose="02010609060101010101" charset="-122"/>
            </a:endParaRPr>
          </a:p>
        </p:txBody>
      </p:sp>
      <p:sp>
        <p:nvSpPr>
          <p:cNvPr id="26" name="文本框 25"/>
          <p:cNvSpPr txBox="1"/>
          <p:nvPr userDrawn="1">
            <p:custDataLst>
              <p:tags r:id="rId10"/>
            </p:custDataLst>
          </p:nvPr>
        </p:nvSpPr>
        <p:spPr>
          <a:xfrm>
            <a:off x="5836920" y="6210662"/>
            <a:ext cx="2205275" cy="275590"/>
          </a:xfrm>
          <a:prstGeom prst="rect">
            <a:avLst/>
          </a:prstGeom>
          <a:noFill/>
        </p:spPr>
        <p:txBody>
          <a:bodyPr wrap="square" rtlCol="0">
            <a:spAutoFit/>
          </a:bodyPr>
          <a:p>
            <a:pPr algn="ctr"/>
            <a:r>
              <a:rPr lang="zh-CN" altLang="en-US" sz="1200" dirty="0">
                <a:solidFill>
                  <a:srgbClr val="363E7D"/>
                </a:solidFill>
                <a:latin typeface="黑体" panose="02010609060101010101" charset="-122"/>
                <a:ea typeface="黑体" panose="02010609060101010101" charset="-122"/>
                <a:sym typeface="+mn-ea"/>
              </a:rPr>
              <a:t>开源：川流不息、山海相映</a:t>
            </a:r>
            <a:endParaRPr lang="zh-CN" altLang="en-US" sz="1200" dirty="0">
              <a:solidFill>
                <a:srgbClr val="363E7D"/>
              </a:solidFill>
              <a:latin typeface="黑体" panose="02010609060101010101" charset="-122"/>
              <a:ea typeface="黑体" panose="02010609060101010101"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rgbClr val="445185"/>
          </a:solidFill>
          <a:latin typeface="黑体" panose="02010609060101010101" charset="-122"/>
          <a:ea typeface="黑体" panose="02010609060101010101" charset="-122"/>
          <a:cs typeface="+mj-cs"/>
        </a:defRPr>
      </a:lvl1pPr>
    </p:titleStyle>
    <p:bodyStyle>
      <a:lvl1pPr marL="0" indent="0" algn="l" defTabSz="914400" rtl="0" eaLnBrk="1" latinLnBrk="0" hangingPunct="1">
        <a:lnSpc>
          <a:spcPct val="90000"/>
        </a:lnSpc>
        <a:spcBef>
          <a:spcPts val="1000"/>
        </a:spcBef>
        <a:buFont typeface="Arial" panose="020B0604020202090204" pitchFamily="34" charset="0"/>
        <a:buNone/>
        <a:defRPr sz="2800" kern="1200">
          <a:solidFill>
            <a:srgbClr val="445185"/>
          </a:solidFill>
          <a:latin typeface="黑体" panose="02010609060101010101" charset="-122"/>
          <a:ea typeface="黑体" panose="02010609060101010101" charset="-122"/>
          <a:cs typeface="+mn-cs"/>
        </a:defRPr>
      </a:lvl1pPr>
      <a:lvl2pPr marL="457200" indent="0" algn="l" defTabSz="914400" rtl="0" eaLnBrk="1" latinLnBrk="0" hangingPunct="1">
        <a:lnSpc>
          <a:spcPct val="90000"/>
        </a:lnSpc>
        <a:spcBef>
          <a:spcPts val="500"/>
        </a:spcBef>
        <a:buFont typeface="Arial" panose="020B060402020209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tags" Target="../tags/tag40.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tags" Target="../tags/tag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tags" Target="../tags/tag4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tags" Target="../tags/tag43.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6.xml"/><Relationship Id="rId3" Type="http://schemas.openxmlformats.org/officeDocument/2006/relationships/image" Target="../media/image11.png"/><Relationship Id="rId2" Type="http://schemas.openxmlformats.org/officeDocument/2006/relationships/tags" Target="../tags/tag44.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tags" Target="../tags/tag49.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tags" Target="../tags/tag50.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tags" Target="../tags/tag33.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6.xml"/><Relationship Id="rId4" Type="http://schemas.openxmlformats.org/officeDocument/2006/relationships/image" Target="../media/image11.png"/><Relationship Id="rId3" Type="http://schemas.openxmlformats.org/officeDocument/2006/relationships/tags" Target="../tags/tag52.xml"/><Relationship Id="rId2" Type="http://schemas.openxmlformats.org/officeDocument/2006/relationships/image" Target="../media/image1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hyperlink" Target="https://slack.ao.space/" TargetMode="Externa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hyperlink" Target="https://ao.space/" TargetMode="External"/><Relationship Id="rId17" Type="http://schemas.openxmlformats.org/officeDocument/2006/relationships/notesSlide" Target="../notesSlides/notesSlide21.xml"/><Relationship Id="rId16" Type="http://schemas.openxmlformats.org/officeDocument/2006/relationships/slideLayout" Target="../slideLayouts/slideLayout5.xml"/><Relationship Id="rId15" Type="http://schemas.openxmlformats.org/officeDocument/2006/relationships/image" Target="../media/image20.png"/><Relationship Id="rId14" Type="http://schemas.openxmlformats.org/officeDocument/2006/relationships/image" Target="../media/image19.png"/><Relationship Id="rId13" Type="http://schemas.openxmlformats.org/officeDocument/2006/relationships/image" Target="../media/image18.png"/><Relationship Id="rId12" Type="http://schemas.openxmlformats.org/officeDocument/2006/relationships/tags" Target="../tags/tag60.xml"/><Relationship Id="rId11" Type="http://schemas.openxmlformats.org/officeDocument/2006/relationships/image" Target="../media/image17.jpeg"/><Relationship Id="rId10" Type="http://schemas.openxmlformats.org/officeDocument/2006/relationships/image" Target="../media/image11.png"/><Relationship Id="rId1" Type="http://schemas.openxmlformats.org/officeDocument/2006/relationships/tags" Target="../tags/tag53.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62.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tags" Target="../tags/tag63.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0" Type="http://schemas.openxmlformats.org/officeDocument/2006/relationships/notesSlide" Target="../notesSlides/notesSlide26.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5.xml"/><Relationship Id="rId3" Type="http://schemas.openxmlformats.org/officeDocument/2006/relationships/image" Target="../media/image11.png"/><Relationship Id="rId2" Type="http://schemas.openxmlformats.org/officeDocument/2006/relationships/tags" Target="../tags/tag34.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tags" Target="../tags/tag3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pPr algn="l">
              <a:lnSpc>
                <a:spcPct val="100000"/>
              </a:lnSpc>
            </a:pPr>
            <a:r>
              <a:rPr lang="zh-CN" altLang="en-US" b="1" dirty="0">
                <a:solidFill>
                  <a:srgbClr val="363E7D"/>
                </a:solidFill>
                <a:latin typeface="黑体" panose="02010609060101010101" charset="-122"/>
                <a:ea typeface="黑体" panose="02010609060101010101" charset="-122"/>
                <a:cs typeface="黑体" panose="02010609060101010101" charset="-122"/>
              </a:rPr>
              <a:t>从传统法律到开源法律</a:t>
            </a:r>
            <a:br>
              <a:rPr lang="zh-CN" altLang="en-US" b="1" dirty="0">
                <a:solidFill>
                  <a:srgbClr val="363E7D"/>
                </a:solidFill>
                <a:latin typeface="黑体" panose="02010609060101010101" charset="-122"/>
                <a:ea typeface="黑体" panose="02010609060101010101" charset="-122"/>
                <a:cs typeface="黑体" panose="02010609060101010101" charset="-122"/>
              </a:rPr>
            </a:br>
            <a:r>
              <a:rPr lang="zh-CN" altLang="en-US" b="1" dirty="0">
                <a:solidFill>
                  <a:srgbClr val="363E7D"/>
                </a:solidFill>
                <a:latin typeface="黑体" panose="02010609060101010101" charset="-122"/>
                <a:ea typeface="黑体" panose="02010609060101010101" charset="-122"/>
                <a:cs typeface="黑体" panose="02010609060101010101" charset="-122"/>
              </a:rPr>
              <a:t>的工作</a:t>
            </a:r>
            <a:r>
              <a:rPr lang="zh-CN" altLang="en-US" b="1" dirty="0">
                <a:solidFill>
                  <a:srgbClr val="363E7D"/>
                </a:solidFill>
                <a:latin typeface="黑体" panose="02010609060101010101" charset="-122"/>
                <a:ea typeface="黑体" panose="02010609060101010101" charset="-122"/>
                <a:cs typeface="黑体" panose="02010609060101010101" charset="-122"/>
              </a:rPr>
              <a:t>转型</a:t>
            </a:r>
            <a:endParaRPr lang="zh-CN" altLang="en-US" b="1" dirty="0">
              <a:solidFill>
                <a:srgbClr val="363E7D"/>
              </a:solidFill>
              <a:latin typeface="黑体" panose="02010609060101010101" charset="-122"/>
              <a:ea typeface="黑体" panose="02010609060101010101" charset="-122"/>
              <a:cs typeface="黑体" panose="02010609060101010101" charset="-122"/>
            </a:endParaRPr>
          </a:p>
        </p:txBody>
      </p:sp>
      <p:sp>
        <p:nvSpPr>
          <p:cNvPr id="14" name="副标题 13"/>
          <p:cNvSpPr>
            <a:spLocks noGrp="1"/>
          </p:cNvSpPr>
          <p:nvPr>
            <p:ph type="subTitle" idx="4294967295"/>
          </p:nvPr>
        </p:nvSpPr>
        <p:spPr>
          <a:xfrm>
            <a:off x="756920" y="3740150"/>
            <a:ext cx="6416040" cy="482600"/>
          </a:xfrm>
        </p:spPr>
        <p:txBody>
          <a:bodyPr>
            <a:normAutofit lnSpcReduction="10000"/>
          </a:bodyPr>
          <a:lstStyle/>
          <a:p>
            <a:pPr algn="l"/>
            <a:r>
              <a:rPr lang="zh-CN" altLang="en-US" b="1" dirty="0">
                <a:solidFill>
                  <a:srgbClr val="363E7D"/>
                </a:solidFill>
                <a:latin typeface="黑体" panose="02010609060101010101" charset="-122"/>
                <a:ea typeface="黑体" panose="02010609060101010101" charset="-122"/>
                <a:cs typeface="黑体" panose="02010609060101010101" charset="-122"/>
              </a:rPr>
              <a:t>演讲人：丁欣</a:t>
            </a:r>
            <a:r>
              <a:rPr lang="en-US" altLang="zh-CN" b="1" dirty="0">
                <a:solidFill>
                  <a:srgbClr val="363E7D"/>
                </a:solidFill>
                <a:latin typeface="黑体" panose="02010609060101010101" charset="-122"/>
                <a:ea typeface="黑体" panose="02010609060101010101" charset="-122"/>
                <a:cs typeface="黑体" panose="02010609060101010101" charset="-122"/>
              </a:rPr>
              <a:t>   </a:t>
            </a:r>
            <a:endParaRPr lang="zh-CN" altLang="en-US" b="1" dirty="0">
              <a:solidFill>
                <a:srgbClr val="363E7D"/>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756920" y="4222750"/>
            <a:ext cx="4813935" cy="953135"/>
          </a:xfrm>
          <a:prstGeom prst="rect">
            <a:avLst/>
          </a:prstGeom>
          <a:noFill/>
        </p:spPr>
        <p:txBody>
          <a:bodyPr wrap="none" rtlCol="0">
            <a:spAutoFit/>
          </a:bodyPr>
          <a:p>
            <a:pPr algn="l"/>
            <a:r>
              <a:rPr lang="zh-CN" altLang="en-US" sz="2800" b="1" dirty="0">
                <a:solidFill>
                  <a:srgbClr val="363E7D"/>
                </a:solidFill>
                <a:latin typeface="黑体" panose="02010609060101010101" charset="-122"/>
                <a:ea typeface="黑体" panose="02010609060101010101" charset="-122"/>
                <a:cs typeface="黑体" panose="02010609060101010101" charset="-122"/>
                <a:sym typeface="+mn-ea"/>
              </a:rPr>
              <a:t>单位：中国科学院软件研究所</a:t>
            </a:r>
            <a:endParaRPr lang="zh-CN" altLang="en-US" sz="2800" b="1" dirty="0">
              <a:solidFill>
                <a:srgbClr val="363E7D"/>
              </a:solidFill>
              <a:latin typeface="黑体" panose="02010609060101010101" charset="-122"/>
              <a:ea typeface="黑体" panose="02010609060101010101" charset="-122"/>
              <a:cs typeface="黑体" panose="02010609060101010101" charset="-122"/>
            </a:endParaRPr>
          </a:p>
          <a:p>
            <a:endParaRPr lang="zh-CN" altLang="en-US" sz="2800" b="1" dirty="0">
              <a:solidFill>
                <a:srgbClr val="363E7D"/>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00075" y="1255395"/>
            <a:ext cx="4478655" cy="460375"/>
          </a:xfrm>
          <a:prstGeom prst="rect">
            <a:avLst/>
          </a:prstGeom>
          <a:noFill/>
        </p:spPr>
        <p:txBody>
          <a:bodyPr wrap="square" rtlCol="0">
            <a:spAutoFit/>
          </a:bodyPr>
          <a:p>
            <a:r>
              <a:rPr lang="zh-CN" altLang="en-US" sz="2400" b="1">
                <a:latin typeface="仿宋_GB2312" charset="0"/>
                <a:ea typeface="仿宋_GB2312" charset="0"/>
              </a:rPr>
              <a:t>版权保护思想表达呈现的作品</a:t>
            </a:r>
            <a:endParaRPr lang="zh-CN" altLang="en-US" sz="2400" b="1">
              <a:latin typeface="仿宋_GB2312" charset="0"/>
              <a:ea typeface="仿宋_GB2312" charset="0"/>
            </a:endParaRPr>
          </a:p>
        </p:txBody>
      </p:sp>
      <p:sp>
        <p:nvSpPr>
          <p:cNvPr id="18" name="标题 3"/>
          <p:cNvSpPr txBox="1"/>
          <p:nvPr/>
        </p:nvSpPr>
        <p:spPr>
          <a:xfrm>
            <a:off x="600075" y="388800"/>
            <a:ext cx="4217035"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i="1" dirty="0">
                <a:solidFill>
                  <a:srgbClr val="445185"/>
                </a:solidFill>
                <a:latin typeface="黑体" charset="0"/>
                <a:ea typeface="黑体" charset="0"/>
              </a:rPr>
              <a:t>开源与版权</a:t>
            </a:r>
            <a:endParaRPr lang="zh-CN" altLang="en-US" sz="3300" i="1" dirty="0">
              <a:solidFill>
                <a:srgbClr val="445185"/>
              </a:solidFill>
              <a:latin typeface="黑体" charset="0"/>
              <a:ea typeface="黑体" charset="0"/>
            </a:endParaRPr>
          </a:p>
        </p:txBody>
      </p:sp>
      <p:sp>
        <p:nvSpPr>
          <p:cNvPr id="7" name="文本框 6"/>
          <p:cNvSpPr txBox="1"/>
          <p:nvPr/>
        </p:nvSpPr>
        <p:spPr>
          <a:xfrm>
            <a:off x="5313680" y="1762760"/>
            <a:ext cx="5682615" cy="3169285"/>
          </a:xfrm>
          <a:prstGeom prst="rect">
            <a:avLst/>
          </a:prstGeom>
          <a:solidFill>
            <a:schemeClr val="accent5">
              <a:lumMod val="20000"/>
              <a:lumOff val="80000"/>
            </a:schemeClr>
          </a:solidFill>
        </p:spPr>
        <p:txBody>
          <a:bodyPr wrap="square" rtlCol="0" anchor="t">
            <a:spAutoFit/>
          </a:bodyPr>
          <a:p>
            <a:pPr indent="0" algn="l" fontAlgn="auto">
              <a:lnSpc>
                <a:spcPct val="125000"/>
              </a:lnSpc>
            </a:pPr>
            <a:r>
              <a:rPr lang="en-US" altLang="zh-CN" sz="2000" b="1">
                <a:latin typeface="仿宋_GB2312" charset="0"/>
                <a:ea typeface="仿宋_GB2312" charset="0"/>
                <a:cs typeface="仿宋_GB2312" charset="0"/>
              </a:rPr>
              <a:t>Apache2.0</a:t>
            </a:r>
            <a:r>
              <a:rPr lang="zh-CN" altLang="en-US" sz="2000" b="1">
                <a:latin typeface="仿宋_GB2312" charset="0"/>
                <a:ea typeface="仿宋_GB2312" charset="0"/>
                <a:cs typeface="仿宋_GB2312" charset="0"/>
              </a:rPr>
              <a:t>许可证</a:t>
            </a:r>
            <a:r>
              <a:rPr lang="zh-CN" altLang="en-US" sz="2000" b="1">
                <a:latin typeface="仿宋_GB2312" charset="0"/>
                <a:ea typeface="仿宋_GB2312" charset="0"/>
                <a:cs typeface="仿宋_GB2312" charset="0"/>
              </a:rPr>
              <a:t>版权条款：</a:t>
            </a:r>
            <a:endParaRPr lang="zh-CN" altLang="en-US" sz="2000" b="1">
              <a:latin typeface="仿宋_GB2312" charset="0"/>
              <a:ea typeface="仿宋_GB2312" charset="0"/>
              <a:cs typeface="仿宋_GB2312" charset="0"/>
            </a:endParaRPr>
          </a:p>
          <a:p>
            <a:pPr indent="0" algn="l" fontAlgn="auto">
              <a:lnSpc>
                <a:spcPct val="125000"/>
              </a:lnSpc>
            </a:pPr>
            <a:endParaRPr lang="en-US" altLang="zh-CN" sz="2000" b="1">
              <a:latin typeface="仿宋_GB2312" charset="0"/>
              <a:ea typeface="仿宋_GB2312" charset="0"/>
              <a:cs typeface="仿宋_GB2312" charset="0"/>
            </a:endParaRPr>
          </a:p>
          <a:p>
            <a:pPr indent="0" fontAlgn="auto">
              <a:lnSpc>
                <a:spcPct val="125000"/>
              </a:lnSpc>
            </a:pPr>
            <a:r>
              <a:rPr lang="zh-CN" altLang="en-US" sz="2000">
                <a:latin typeface="仿宋_GB2312" charset="0"/>
                <a:ea typeface="仿宋_GB2312" charset="0"/>
                <a:cs typeface="仿宋_GB2312" charset="0"/>
                <a:sym typeface="+mn-ea"/>
              </a:rPr>
              <a:t>2. 版权许可。在遵守本许可的条款和条件的前提下，每位贡献者特此授予您永久的、全球性的、非排他性的、免费的、免版税的、不可撤销的版权许可，以复制、准备衍生作品、公开展示、公开使用、再许可、分发本作品和其衍生作品（无论是以“源码”还是“目标”形式）。</a:t>
            </a:r>
            <a:endParaRPr lang="zh-CN" altLang="en-US" sz="2000" b="1">
              <a:latin typeface="仿宋_GB2312" charset="0"/>
              <a:ea typeface="仿宋_GB2312" charset="0"/>
              <a:cs typeface="仿宋_GB2312" charset="0"/>
            </a:endParaRPr>
          </a:p>
        </p:txBody>
      </p:sp>
      <p:sp>
        <p:nvSpPr>
          <p:cNvPr id="15" name="文本框 14"/>
          <p:cNvSpPr txBox="1"/>
          <p:nvPr/>
        </p:nvSpPr>
        <p:spPr>
          <a:xfrm>
            <a:off x="3975100" y="5034915"/>
            <a:ext cx="5681980" cy="1014730"/>
          </a:xfrm>
          <a:prstGeom prst="rect">
            <a:avLst/>
          </a:prstGeom>
          <a:solidFill>
            <a:schemeClr val="accent5">
              <a:lumMod val="40000"/>
              <a:lumOff val="60000"/>
            </a:schemeClr>
          </a:solidFill>
        </p:spPr>
        <p:txBody>
          <a:bodyPr wrap="square" rtlCol="0">
            <a:spAutoFit/>
          </a:bodyPr>
          <a:p>
            <a:pPr algn="l"/>
            <a:r>
              <a:rPr lang="en-US" altLang="zh-CN" sz="2000" b="1">
                <a:solidFill>
                  <a:schemeClr val="tx1"/>
                </a:solidFill>
                <a:latin typeface="仿宋_GB2312" charset="0"/>
                <a:ea typeface="仿宋_GB2312" charset="0"/>
                <a:cs typeface="仿宋_GB2312" charset="0"/>
              </a:rPr>
              <a:t>1. </a:t>
            </a:r>
            <a:r>
              <a:rPr lang="zh-CN" altLang="en-US" sz="2000" b="1">
                <a:solidFill>
                  <a:schemeClr val="tx1"/>
                </a:solidFill>
                <a:latin typeface="仿宋_GB2312" charset="0"/>
                <a:ea typeface="仿宋_GB2312" charset="0"/>
                <a:cs typeface="仿宋_GB2312" charset="0"/>
              </a:rPr>
              <a:t>复制软件的</a:t>
            </a:r>
            <a:r>
              <a:rPr lang="zh-CN" altLang="en-US" sz="2000" b="1">
                <a:solidFill>
                  <a:schemeClr val="tx1"/>
                </a:solidFill>
                <a:latin typeface="仿宋_GB2312" charset="0"/>
                <a:ea typeface="仿宋_GB2312" charset="0"/>
                <a:cs typeface="仿宋_GB2312" charset="0"/>
              </a:rPr>
              <a:t>权利</a:t>
            </a:r>
            <a:endParaRPr lang="zh-CN" altLang="en-US" sz="2000" b="1">
              <a:solidFill>
                <a:schemeClr val="tx1"/>
              </a:solidFill>
              <a:latin typeface="仿宋_GB2312" charset="0"/>
              <a:ea typeface="仿宋_GB2312" charset="0"/>
              <a:cs typeface="仿宋_GB2312" charset="0"/>
            </a:endParaRPr>
          </a:p>
          <a:p>
            <a:pPr algn="l"/>
            <a:r>
              <a:rPr lang="en-US" altLang="zh-CN" sz="2000" b="1">
                <a:solidFill>
                  <a:schemeClr val="tx1"/>
                </a:solidFill>
                <a:latin typeface="仿宋_GB2312" charset="0"/>
                <a:ea typeface="仿宋_GB2312" charset="0"/>
                <a:cs typeface="仿宋_GB2312" charset="0"/>
              </a:rPr>
              <a:t>2. </a:t>
            </a:r>
            <a:r>
              <a:rPr lang="zh-CN" altLang="en-US" sz="2000" b="1">
                <a:solidFill>
                  <a:schemeClr val="tx1"/>
                </a:solidFill>
                <a:latin typeface="仿宋_GB2312" charset="0"/>
                <a:ea typeface="仿宋_GB2312" charset="0"/>
                <a:cs typeface="仿宋_GB2312" charset="0"/>
              </a:rPr>
              <a:t>创建基于软件的作品的</a:t>
            </a:r>
            <a:r>
              <a:rPr lang="zh-CN" altLang="en-US" sz="2000" b="1">
                <a:solidFill>
                  <a:schemeClr val="tx1"/>
                </a:solidFill>
                <a:latin typeface="仿宋_GB2312" charset="0"/>
                <a:ea typeface="仿宋_GB2312" charset="0"/>
                <a:cs typeface="仿宋_GB2312" charset="0"/>
              </a:rPr>
              <a:t>权利</a:t>
            </a:r>
            <a:endParaRPr lang="zh-CN" altLang="en-US" sz="2000" b="1">
              <a:solidFill>
                <a:schemeClr val="tx1"/>
              </a:solidFill>
              <a:latin typeface="仿宋_GB2312" charset="0"/>
              <a:ea typeface="仿宋_GB2312" charset="0"/>
              <a:cs typeface="仿宋_GB2312" charset="0"/>
            </a:endParaRPr>
          </a:p>
          <a:p>
            <a:pPr algn="l"/>
            <a:r>
              <a:rPr lang="en-US" altLang="zh-CN" sz="2000" b="1">
                <a:solidFill>
                  <a:schemeClr val="tx1"/>
                </a:solidFill>
                <a:latin typeface="仿宋_GB2312" charset="0"/>
                <a:ea typeface="仿宋_GB2312" charset="0"/>
                <a:cs typeface="仿宋_GB2312" charset="0"/>
              </a:rPr>
              <a:t>3. </a:t>
            </a:r>
            <a:r>
              <a:rPr lang="zh-CN" altLang="en-US" sz="2000" b="1">
                <a:solidFill>
                  <a:schemeClr val="tx1"/>
                </a:solidFill>
                <a:latin typeface="仿宋_GB2312" charset="0"/>
                <a:ea typeface="仿宋_GB2312" charset="0"/>
                <a:cs typeface="仿宋_GB2312" charset="0"/>
              </a:rPr>
              <a:t>作品分发给别人的</a:t>
            </a:r>
            <a:r>
              <a:rPr lang="zh-CN" altLang="en-US" sz="2000" b="1">
                <a:solidFill>
                  <a:schemeClr val="tx1"/>
                </a:solidFill>
                <a:latin typeface="仿宋_GB2312" charset="0"/>
                <a:ea typeface="仿宋_GB2312" charset="0"/>
                <a:cs typeface="仿宋_GB2312" charset="0"/>
              </a:rPr>
              <a:t>权利</a:t>
            </a:r>
            <a:endParaRPr lang="zh-CN" altLang="en-US" sz="2000" b="1">
              <a:solidFill>
                <a:schemeClr val="tx1"/>
              </a:solidFill>
              <a:latin typeface="仿宋_GB2312" charset="0"/>
              <a:ea typeface="仿宋_GB2312" charset="0"/>
              <a:cs typeface="仿宋_GB2312" charset="0"/>
            </a:endParaRPr>
          </a:p>
        </p:txBody>
      </p:sp>
      <p:sp>
        <p:nvSpPr>
          <p:cNvPr id="6" name="文本框 5"/>
          <p:cNvSpPr txBox="1"/>
          <p:nvPr/>
        </p:nvSpPr>
        <p:spPr>
          <a:xfrm>
            <a:off x="600075" y="1749425"/>
            <a:ext cx="4064000" cy="460375"/>
          </a:xfrm>
          <a:prstGeom prst="rect">
            <a:avLst/>
          </a:prstGeom>
          <a:noFill/>
        </p:spPr>
        <p:txBody>
          <a:bodyPr wrap="square" rtlCol="0">
            <a:spAutoFit/>
          </a:bodyPr>
          <a:p>
            <a:r>
              <a:rPr lang="zh-CN" altLang="en-US" sz="2400" b="1">
                <a:latin typeface="仿宋_GB2312" charset="0"/>
                <a:ea typeface="仿宋_GB2312" charset="0"/>
              </a:rPr>
              <a:t>作品创作完成即获得</a:t>
            </a:r>
            <a:endParaRPr lang="zh-CN" altLang="en-US" sz="2400" b="1">
              <a:latin typeface="仿宋_GB2312" charset="0"/>
              <a:ea typeface="仿宋_GB2312" charset="0"/>
            </a:endParaRPr>
          </a:p>
        </p:txBody>
      </p:sp>
      <p:sp>
        <p:nvSpPr>
          <p:cNvPr id="8" name="文本框 7"/>
          <p:cNvSpPr txBox="1"/>
          <p:nvPr/>
        </p:nvSpPr>
        <p:spPr>
          <a:xfrm>
            <a:off x="600075" y="2466340"/>
            <a:ext cx="4217670" cy="2312035"/>
          </a:xfrm>
          <a:prstGeom prst="rect">
            <a:avLst/>
          </a:prstGeom>
          <a:noFill/>
        </p:spPr>
        <p:txBody>
          <a:bodyPr wrap="square" rtlCol="0">
            <a:noAutofit/>
          </a:bodyPr>
          <a:p>
            <a:pPr indent="0" fontAlgn="auto">
              <a:lnSpc>
                <a:spcPct val="125000"/>
              </a:lnSpc>
            </a:pPr>
            <a:r>
              <a:rPr lang="zh-CN" altLang="en-US" sz="2000" b="1">
                <a:latin typeface="仿宋_GB2312" charset="0"/>
                <a:ea typeface="仿宋_GB2312" charset="0"/>
              </a:rPr>
              <a:t>▲</a:t>
            </a:r>
            <a:r>
              <a:rPr lang="zh-CN" altLang="en-US" sz="2000" b="1">
                <a:latin typeface="仿宋_GB2312" charset="0"/>
                <a:ea typeface="仿宋_GB2312" charset="0"/>
              </a:rPr>
              <a:t>项目开源确认参与贡献的版权所有人。</a:t>
            </a:r>
            <a:endParaRPr lang="zh-CN" altLang="en-US" sz="2000" b="1">
              <a:latin typeface="仿宋_GB2312" charset="0"/>
              <a:ea typeface="仿宋_GB2312" charset="0"/>
            </a:endParaRPr>
          </a:p>
          <a:p>
            <a:pPr indent="0" fontAlgn="auto">
              <a:lnSpc>
                <a:spcPct val="125000"/>
              </a:lnSpc>
            </a:pPr>
            <a:r>
              <a:rPr lang="zh-CN" altLang="en-US" sz="2000" b="1">
                <a:latin typeface="仿宋_GB2312" charset="0"/>
                <a:ea typeface="仿宋_GB2312" charset="0"/>
              </a:rPr>
              <a:t>▲</a:t>
            </a:r>
            <a:r>
              <a:rPr lang="zh-CN" altLang="en-US" sz="2000" b="1">
                <a:latin typeface="仿宋_GB2312" charset="0"/>
                <a:ea typeface="仿宋_GB2312" charset="0"/>
              </a:rPr>
              <a:t>依照开源许可证要求提供源代码依照要求附上开源软件作者或权利人的著作权声明或开源许可证原文。</a:t>
            </a:r>
            <a:endParaRPr lang="zh-CN" altLang="en-US" sz="2000" b="1">
              <a:latin typeface="仿宋_GB2312" charset="0"/>
              <a:ea typeface="仿宋_GB2312" charset="0"/>
            </a:endParaRPr>
          </a:p>
          <a:p>
            <a:pPr indent="0" fontAlgn="auto">
              <a:lnSpc>
                <a:spcPct val="125000"/>
              </a:lnSpc>
            </a:pPr>
            <a:r>
              <a:rPr lang="zh-CN" altLang="en-US" sz="2000" b="1">
                <a:latin typeface="仿宋_GB2312" charset="0"/>
                <a:ea typeface="仿宋_GB2312" charset="0"/>
              </a:rPr>
              <a:t>▲</a:t>
            </a:r>
            <a:r>
              <a:rPr lang="zh-CN" altLang="en-US" sz="2000" b="1">
                <a:latin typeface="仿宋_GB2312" charset="0"/>
                <a:ea typeface="仿宋_GB2312" charset="0"/>
              </a:rPr>
              <a:t>依照许可证要求注明修改信息。</a:t>
            </a:r>
            <a:endParaRPr lang="zh-CN" altLang="en-US" sz="2000" b="1">
              <a:latin typeface="仿宋_GB2312" charset="0"/>
              <a:ea typeface="仿宋_GB2312" charset="0"/>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标题 3"/>
          <p:cNvSpPr txBox="1"/>
          <p:nvPr/>
        </p:nvSpPr>
        <p:spPr>
          <a:xfrm>
            <a:off x="600075" y="387985"/>
            <a:ext cx="4217035"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i="1" dirty="0">
                <a:solidFill>
                  <a:srgbClr val="445185"/>
                </a:solidFill>
                <a:latin typeface="黑体" panose="02010609060101010101" charset="-122"/>
                <a:ea typeface="黑体" panose="02010609060101010101" charset="-122"/>
              </a:rPr>
              <a:t>开源法律</a:t>
            </a:r>
            <a:endParaRPr lang="zh-CN" altLang="en-US" sz="3300" i="1" dirty="0">
              <a:solidFill>
                <a:srgbClr val="445185"/>
              </a:solidFill>
              <a:latin typeface="黑体" panose="02010609060101010101" charset="-122"/>
              <a:ea typeface="黑体" panose="02010609060101010101" charset="-122"/>
            </a:endParaRPr>
          </a:p>
        </p:txBody>
      </p:sp>
      <p:sp>
        <p:nvSpPr>
          <p:cNvPr id="4" name="文本框 3"/>
          <p:cNvSpPr txBox="1"/>
          <p:nvPr/>
        </p:nvSpPr>
        <p:spPr>
          <a:xfrm>
            <a:off x="1160780" y="1583055"/>
            <a:ext cx="4501515" cy="4069715"/>
          </a:xfrm>
          <a:prstGeom prst="rect">
            <a:avLst/>
          </a:prstGeom>
          <a:noFill/>
        </p:spPr>
        <p:txBody>
          <a:bodyPr wrap="square" rtlCol="0">
            <a:noAutofit/>
            <a:scene3d>
              <a:camera prst="orthographicFront"/>
              <a:lightRig rig="threePt" dir="t"/>
            </a:scene3d>
          </a:bodyPr>
          <a:p>
            <a:pPr algn="l"/>
            <a:r>
              <a:rPr lang="en-US" altLang="zh-CN" sz="2800" b="1">
                <a:solidFill>
                  <a:srgbClr val="002060"/>
                </a:solidFill>
                <a:effectLst/>
                <a:latin typeface="仿宋_GB2312" charset="0"/>
                <a:ea typeface="仿宋_GB2312" charset="0"/>
              </a:rPr>
              <a:t>   </a:t>
            </a:r>
            <a:r>
              <a:rPr lang="zh-CN" altLang="en-US" sz="2800" b="1">
                <a:solidFill>
                  <a:srgbClr val="002060"/>
                </a:solidFill>
                <a:effectLst/>
                <a:latin typeface="仿宋_GB2312" charset="0"/>
                <a:ea typeface="仿宋_GB2312" charset="0"/>
              </a:rPr>
              <a:t>开源</a:t>
            </a:r>
            <a:r>
              <a:rPr lang="zh-CN" altLang="en-US" sz="2800" b="1">
                <a:solidFill>
                  <a:srgbClr val="002060"/>
                </a:solidFill>
                <a:effectLst/>
                <a:latin typeface="仿宋_GB2312" charset="0"/>
                <a:ea typeface="仿宋_GB2312" charset="0"/>
                <a:sym typeface="+mn-ea"/>
              </a:rPr>
              <a:t>与数据合规</a:t>
            </a:r>
            <a:endParaRPr lang="zh-CN" altLang="en-US" sz="2800" b="1">
              <a:solidFill>
                <a:srgbClr val="002060"/>
              </a:solidFill>
              <a:effectLst/>
              <a:latin typeface="仿宋_GB2312" charset="0"/>
              <a:ea typeface="仿宋_GB2312" charset="0"/>
              <a:sym typeface="+mn-ea"/>
            </a:endParaRPr>
          </a:p>
          <a:p>
            <a:pPr algn="l"/>
            <a:endParaRPr lang="zh-CN" altLang="en-US" sz="2800" b="1">
              <a:solidFill>
                <a:srgbClr val="002060"/>
              </a:solidFill>
              <a:effectLst/>
              <a:latin typeface="仿宋_GB2312" charset="0"/>
              <a:ea typeface="仿宋_GB2312" charset="0"/>
              <a:sym typeface="+mn-ea"/>
            </a:endParaRPr>
          </a:p>
          <a:p>
            <a:r>
              <a:rPr lang="en-US" altLang="zh-CN" sz="2800" b="1">
                <a:solidFill>
                  <a:srgbClr val="002060"/>
                </a:solidFill>
                <a:effectLst/>
                <a:latin typeface="仿宋_GB2312" charset="0"/>
                <a:ea typeface="仿宋_GB2312" charset="0"/>
              </a:rPr>
              <a:t>   </a:t>
            </a:r>
            <a:r>
              <a:rPr lang="zh-CN" altLang="en-US" sz="2800" b="1">
                <a:solidFill>
                  <a:srgbClr val="002060"/>
                </a:solidFill>
                <a:effectLst/>
                <a:latin typeface="仿宋_GB2312" charset="0"/>
                <a:ea typeface="仿宋_GB2312" charset="0"/>
                <a:sym typeface="+mn-ea"/>
              </a:rPr>
              <a:t>开源许可证分析</a:t>
            </a:r>
            <a:endParaRPr lang="zh-CN" altLang="en-US" sz="2800" b="1">
              <a:solidFill>
                <a:srgbClr val="002060"/>
              </a:solidFill>
              <a:effectLst/>
              <a:latin typeface="仿宋_GB2312" charset="0"/>
              <a:ea typeface="仿宋_GB2312" charset="0"/>
              <a:sym typeface="+mn-ea"/>
            </a:endParaRPr>
          </a:p>
          <a:p>
            <a:endParaRPr lang="zh-CN" altLang="en-US" sz="2800" b="1">
              <a:solidFill>
                <a:srgbClr val="002060"/>
              </a:solidFill>
              <a:effectLst/>
              <a:latin typeface="仿宋_GB2312" charset="0"/>
              <a:ea typeface="仿宋_GB2312" charset="0"/>
            </a:endParaRPr>
          </a:p>
          <a:p>
            <a:r>
              <a:rPr lang="en-US" altLang="zh-CN" sz="2800" b="1">
                <a:solidFill>
                  <a:srgbClr val="002060"/>
                </a:solidFill>
                <a:effectLst/>
                <a:latin typeface="仿宋_GB2312" charset="0"/>
                <a:ea typeface="仿宋_GB2312" charset="0"/>
              </a:rPr>
              <a:t>   </a:t>
            </a:r>
            <a:r>
              <a:rPr lang="zh-CN" altLang="en-US" sz="2800" b="1">
                <a:solidFill>
                  <a:srgbClr val="002060"/>
                </a:solidFill>
                <a:effectLst/>
                <a:latin typeface="仿宋_GB2312" charset="0"/>
                <a:ea typeface="仿宋_GB2312" charset="0"/>
                <a:sym typeface="+mn-ea"/>
              </a:rPr>
              <a:t>开源与出口管制</a:t>
            </a:r>
            <a:endParaRPr lang="zh-CN" altLang="en-US" sz="2800" b="1">
              <a:solidFill>
                <a:srgbClr val="002060"/>
              </a:solidFill>
              <a:effectLst/>
              <a:latin typeface="仿宋_GB2312" charset="0"/>
              <a:ea typeface="仿宋_GB2312" charset="0"/>
              <a:sym typeface="+mn-ea"/>
            </a:endParaRPr>
          </a:p>
          <a:p>
            <a:endParaRPr lang="zh-CN" altLang="en-US" sz="2800" b="1">
              <a:solidFill>
                <a:srgbClr val="002060"/>
              </a:solidFill>
              <a:effectLst/>
              <a:latin typeface="仿宋_GB2312" charset="0"/>
              <a:ea typeface="仿宋_GB2312" charset="0"/>
            </a:endParaRPr>
          </a:p>
          <a:p>
            <a:r>
              <a:rPr lang="en-US" altLang="zh-CN" sz="2800" b="1">
                <a:solidFill>
                  <a:srgbClr val="002060"/>
                </a:solidFill>
                <a:effectLst/>
                <a:latin typeface="仿宋_GB2312" charset="0"/>
                <a:ea typeface="仿宋_GB2312" charset="0"/>
              </a:rPr>
              <a:t>   </a:t>
            </a:r>
            <a:r>
              <a:rPr lang="zh-CN" altLang="en-US" sz="2800" b="1">
                <a:solidFill>
                  <a:srgbClr val="002060"/>
                </a:solidFill>
                <a:effectLst/>
                <a:latin typeface="仿宋_GB2312" charset="0"/>
                <a:ea typeface="仿宋_GB2312" charset="0"/>
                <a:sym typeface="+mn-ea"/>
              </a:rPr>
              <a:t>开源社区运转</a:t>
            </a:r>
            <a:endParaRPr lang="zh-CN" altLang="en-US" sz="2800" b="1">
              <a:solidFill>
                <a:srgbClr val="002060"/>
              </a:solidFill>
              <a:effectLst/>
              <a:latin typeface="仿宋_GB2312" charset="0"/>
              <a:ea typeface="仿宋_GB2312" charset="0"/>
              <a:sym typeface="+mn-ea"/>
            </a:endParaRPr>
          </a:p>
          <a:p>
            <a:endParaRPr lang="zh-CN" altLang="en-US" sz="2800" b="1">
              <a:solidFill>
                <a:srgbClr val="002060"/>
              </a:solidFill>
              <a:effectLst/>
              <a:latin typeface="仿宋_GB2312" charset="0"/>
              <a:ea typeface="仿宋_GB2312" charset="0"/>
              <a:sym typeface="+mn-ea"/>
            </a:endParaRPr>
          </a:p>
          <a:p>
            <a:r>
              <a:rPr lang="zh-CN" altLang="en-US" sz="2800" b="1">
                <a:solidFill>
                  <a:srgbClr val="002060"/>
                </a:solidFill>
                <a:effectLst/>
                <a:latin typeface="仿宋_GB2312" charset="0"/>
                <a:ea typeface="仿宋_GB2312" charset="0"/>
                <a:sym typeface="+mn-ea"/>
              </a:rPr>
              <a:t> </a:t>
            </a:r>
            <a:r>
              <a:rPr lang="en-US" altLang="zh-CN" sz="2800" b="1">
                <a:solidFill>
                  <a:srgbClr val="002060"/>
                </a:solidFill>
                <a:effectLst/>
                <a:latin typeface="仿宋_GB2312" charset="0"/>
                <a:ea typeface="仿宋_GB2312" charset="0"/>
                <a:sym typeface="+mn-ea"/>
              </a:rPr>
              <a:t>      </a:t>
            </a:r>
            <a:r>
              <a:rPr lang="zh-CN" altLang="en-US" sz="2800" b="1">
                <a:solidFill>
                  <a:srgbClr val="002060"/>
                </a:solidFill>
                <a:effectLst/>
                <a:latin typeface="仿宋_GB2312" charset="0"/>
                <a:ea typeface="仿宋_GB2312" charset="0"/>
                <a:sym typeface="+mn-ea"/>
              </a:rPr>
              <a:t>……</a:t>
            </a:r>
            <a:endParaRPr lang="zh-CN" altLang="en-US" sz="2800" b="1">
              <a:solidFill>
                <a:srgbClr val="002060"/>
              </a:solidFill>
              <a:effectLst/>
              <a:latin typeface="仿宋_GB2312" charset="0"/>
              <a:ea typeface="仿宋_GB2312" charset="0"/>
            </a:endParaRPr>
          </a:p>
          <a:p>
            <a:r>
              <a:rPr lang="en-US" altLang="zh-CN" sz="2800" b="1">
                <a:solidFill>
                  <a:srgbClr val="002060"/>
                </a:solidFill>
                <a:effectLst/>
                <a:latin typeface="仿宋_GB2312" charset="0"/>
                <a:ea typeface="仿宋_GB2312" charset="0"/>
              </a:rPr>
              <a:t>    </a:t>
            </a:r>
            <a:endParaRPr lang="zh-CN" altLang="en-US" sz="2800" b="1">
              <a:solidFill>
                <a:srgbClr val="002060"/>
              </a:solidFill>
              <a:effectLst/>
              <a:latin typeface="仿宋_GB2312" charset="0"/>
              <a:ea typeface="仿宋_GB2312" charset="0"/>
            </a:endParaRPr>
          </a:p>
          <a:p>
            <a:endParaRPr lang="zh-CN" altLang="en-US" sz="2800" b="1">
              <a:solidFill>
                <a:srgbClr val="002060"/>
              </a:solidFill>
              <a:effectLst/>
              <a:latin typeface="宋体" charset="0"/>
              <a:ea typeface="宋体" charset="0"/>
            </a:endParaRPr>
          </a:p>
          <a:p>
            <a:endParaRPr lang="zh-CN" altLang="en-US" sz="2800" b="1">
              <a:solidFill>
                <a:srgbClr val="002060"/>
              </a:solidFill>
              <a:effectLst/>
              <a:latin typeface="宋体" charset="0"/>
              <a:ea typeface="宋体" charset="0"/>
            </a:endParaRPr>
          </a:p>
        </p:txBody>
      </p:sp>
      <p:sp>
        <p:nvSpPr>
          <p:cNvPr id="5" name="文本框 4"/>
          <p:cNvSpPr txBox="1"/>
          <p:nvPr/>
        </p:nvSpPr>
        <p:spPr>
          <a:xfrm>
            <a:off x="4994910" y="1504315"/>
            <a:ext cx="4502150" cy="4772660"/>
          </a:xfrm>
          <a:prstGeom prst="rect">
            <a:avLst/>
          </a:prstGeom>
          <a:noFill/>
        </p:spPr>
        <p:txBody>
          <a:bodyPr wrap="square" rtlCol="0">
            <a:noAutofit/>
            <a:scene3d>
              <a:camera prst="orthographicFront"/>
              <a:lightRig rig="threePt" dir="t"/>
            </a:scene3d>
          </a:bodyPr>
          <a:p>
            <a:pPr lvl="0" indent="0" algn="ctr" fontAlgn="auto">
              <a:lnSpc>
                <a:spcPct val="125000"/>
              </a:lnSpc>
              <a:buClrTx/>
              <a:buSzTx/>
              <a:buFontTx/>
            </a:pPr>
            <a:r>
              <a:rPr lang="en-US" altLang="zh-CN" sz="2800" b="1">
                <a:solidFill>
                  <a:srgbClr val="002060"/>
                </a:solidFill>
                <a:effectLst/>
                <a:latin typeface="仿宋_GB2312" charset="0"/>
                <a:ea typeface="仿宋_GB2312" charset="0"/>
                <a:sym typeface="+mn-ea"/>
              </a:rPr>
              <a:t>《</a:t>
            </a:r>
            <a:r>
              <a:rPr lang="en-US" altLang="zh-CN" sz="2800" b="1">
                <a:solidFill>
                  <a:srgbClr val="002060"/>
                </a:solidFill>
                <a:effectLst/>
                <a:latin typeface="仿宋_GB2312" charset="0"/>
                <a:ea typeface="仿宋_GB2312" charset="0"/>
                <a:sym typeface="+mn-ea"/>
              </a:rPr>
              <a:t>民法典》</a:t>
            </a:r>
            <a:r>
              <a:rPr lang="en-US" altLang="zh-CN" sz="2800" b="1">
                <a:solidFill>
                  <a:srgbClr val="002060"/>
                </a:solidFill>
                <a:effectLst/>
                <a:latin typeface="仿宋_GB2312" charset="0"/>
                <a:ea typeface="仿宋_GB2312" charset="0"/>
                <a:sym typeface="+mn-ea"/>
              </a:rPr>
              <a:t>《专利法》</a:t>
            </a:r>
            <a:endParaRPr lang="en-US" altLang="zh-CN" sz="2800" b="1">
              <a:solidFill>
                <a:srgbClr val="002060"/>
              </a:solidFill>
              <a:effectLst/>
              <a:latin typeface="仿宋_GB2312" charset="0"/>
              <a:ea typeface="仿宋_GB2312" charset="0"/>
              <a:sym typeface="+mn-ea"/>
            </a:endParaRPr>
          </a:p>
          <a:p>
            <a:pPr lvl="0" indent="0" algn="ctr" fontAlgn="auto">
              <a:lnSpc>
                <a:spcPct val="125000"/>
              </a:lnSpc>
              <a:buClrTx/>
              <a:buSzTx/>
              <a:buFontTx/>
            </a:pPr>
            <a:r>
              <a:rPr lang="en-US" altLang="zh-CN" sz="2800" b="1">
                <a:solidFill>
                  <a:srgbClr val="002060"/>
                </a:solidFill>
                <a:effectLst/>
                <a:latin typeface="仿宋_GB2312" charset="0"/>
                <a:ea typeface="仿宋_GB2312" charset="0"/>
                <a:sym typeface="+mn-ea"/>
              </a:rPr>
              <a:t>《商标法》</a:t>
            </a:r>
            <a:r>
              <a:rPr lang="zh-CN" altLang="en-US" sz="2800" b="1">
                <a:solidFill>
                  <a:srgbClr val="002060"/>
                </a:solidFill>
                <a:effectLst/>
                <a:latin typeface="仿宋_GB2312" charset="0"/>
                <a:ea typeface="仿宋_GB2312" charset="0"/>
                <a:sym typeface="+mn-ea"/>
              </a:rPr>
              <a:t>《著作权法》</a:t>
            </a:r>
            <a:endParaRPr lang="en-US" altLang="zh-CN" sz="2800" b="1">
              <a:solidFill>
                <a:srgbClr val="002060"/>
              </a:solidFill>
              <a:effectLst/>
              <a:latin typeface="仿宋_GB2312" charset="0"/>
              <a:ea typeface="仿宋_GB2312" charset="0"/>
              <a:sym typeface="+mn-ea"/>
            </a:endParaRPr>
          </a:p>
          <a:p>
            <a:pPr lvl="0" indent="0" algn="ctr" fontAlgn="auto">
              <a:lnSpc>
                <a:spcPct val="125000"/>
              </a:lnSpc>
              <a:buClrTx/>
              <a:buSzTx/>
              <a:buFontTx/>
            </a:pPr>
            <a:r>
              <a:rPr lang="en-US" altLang="zh-CN" sz="2800" b="1">
                <a:solidFill>
                  <a:srgbClr val="002060"/>
                </a:solidFill>
                <a:effectLst/>
                <a:latin typeface="仿宋_GB2312" charset="0"/>
                <a:ea typeface="仿宋_GB2312" charset="0"/>
                <a:sym typeface="+mn-ea"/>
              </a:rPr>
              <a:t>《数据</a:t>
            </a:r>
            <a:r>
              <a:rPr lang="en-US" altLang="zh-CN" sz="2800" b="1">
                <a:solidFill>
                  <a:srgbClr val="002060"/>
                </a:solidFill>
                <a:effectLst/>
                <a:latin typeface="仿宋_GB2312" charset="0"/>
                <a:ea typeface="仿宋_GB2312" charset="0"/>
                <a:sym typeface="+mn-ea"/>
              </a:rPr>
              <a:t>安全法》</a:t>
            </a:r>
            <a:endParaRPr lang="en-US" altLang="zh-CN" sz="2800" b="1">
              <a:solidFill>
                <a:srgbClr val="002060"/>
              </a:solidFill>
              <a:effectLst/>
              <a:latin typeface="仿宋_GB2312" charset="0"/>
              <a:ea typeface="仿宋_GB2312" charset="0"/>
              <a:sym typeface="+mn-ea"/>
            </a:endParaRPr>
          </a:p>
          <a:p>
            <a:pPr lvl="0" indent="0" algn="ctr" fontAlgn="auto">
              <a:lnSpc>
                <a:spcPct val="125000"/>
              </a:lnSpc>
              <a:buClrTx/>
              <a:buSzTx/>
              <a:buFontTx/>
            </a:pPr>
            <a:r>
              <a:rPr lang="en-US" altLang="zh-CN" sz="2800" b="1">
                <a:solidFill>
                  <a:srgbClr val="002060"/>
                </a:solidFill>
                <a:effectLst/>
                <a:latin typeface="仿宋_GB2312" charset="0"/>
                <a:ea typeface="仿宋_GB2312" charset="0"/>
                <a:sym typeface="+mn-ea"/>
              </a:rPr>
              <a:t>《网络安全</a:t>
            </a:r>
            <a:r>
              <a:rPr lang="en-US" altLang="zh-CN" sz="2800" b="1">
                <a:solidFill>
                  <a:srgbClr val="002060"/>
                </a:solidFill>
                <a:effectLst/>
                <a:latin typeface="仿宋_GB2312" charset="0"/>
                <a:ea typeface="仿宋_GB2312" charset="0"/>
                <a:sym typeface="+mn-ea"/>
              </a:rPr>
              <a:t>法》</a:t>
            </a:r>
            <a:endParaRPr lang="en-US" altLang="zh-CN" sz="2800" b="1">
              <a:solidFill>
                <a:srgbClr val="002060"/>
              </a:solidFill>
              <a:effectLst/>
              <a:latin typeface="仿宋_GB2312" charset="0"/>
              <a:ea typeface="仿宋_GB2312" charset="0"/>
              <a:sym typeface="+mn-ea"/>
            </a:endParaRPr>
          </a:p>
          <a:p>
            <a:pPr lvl="0" indent="0" algn="ctr" fontAlgn="auto">
              <a:lnSpc>
                <a:spcPct val="125000"/>
              </a:lnSpc>
              <a:buClrTx/>
              <a:buSzTx/>
              <a:buFontTx/>
            </a:pPr>
            <a:r>
              <a:rPr lang="en-US" altLang="zh-CN" sz="2800" b="1">
                <a:solidFill>
                  <a:srgbClr val="002060"/>
                </a:solidFill>
                <a:effectLst/>
                <a:latin typeface="仿宋_GB2312" charset="0"/>
                <a:ea typeface="仿宋_GB2312" charset="0"/>
                <a:sym typeface="+mn-ea"/>
              </a:rPr>
              <a:t>《个人信息保护法》</a:t>
            </a:r>
            <a:endParaRPr lang="en-US" altLang="zh-CN" sz="2800" b="1">
              <a:solidFill>
                <a:srgbClr val="002060"/>
              </a:solidFill>
              <a:effectLst/>
              <a:latin typeface="仿宋_GB2312" charset="0"/>
              <a:ea typeface="仿宋_GB2312" charset="0"/>
              <a:sym typeface="+mn-ea"/>
            </a:endParaRPr>
          </a:p>
          <a:p>
            <a:pPr lvl="0" indent="0" algn="ctr" fontAlgn="auto">
              <a:lnSpc>
                <a:spcPct val="125000"/>
              </a:lnSpc>
              <a:buClrTx/>
              <a:buSzTx/>
              <a:buFontTx/>
            </a:pPr>
            <a:r>
              <a:rPr lang="en-US" altLang="zh-CN" sz="2800" b="1">
                <a:solidFill>
                  <a:srgbClr val="002060"/>
                </a:solidFill>
                <a:effectLst/>
                <a:latin typeface="仿宋_GB2312" charset="0"/>
                <a:ea typeface="仿宋_GB2312" charset="0"/>
                <a:sym typeface="+mn-ea"/>
              </a:rPr>
              <a:t>《</a:t>
            </a:r>
            <a:r>
              <a:rPr lang="en-US" altLang="zh-CN" sz="2800" b="1">
                <a:solidFill>
                  <a:srgbClr val="002060"/>
                </a:solidFill>
                <a:effectLst/>
                <a:latin typeface="仿宋_GB2312" charset="0"/>
                <a:ea typeface="仿宋_GB2312" charset="0"/>
                <a:sym typeface="+mn-ea"/>
              </a:rPr>
              <a:t>反不正当竞争法》</a:t>
            </a:r>
            <a:endParaRPr lang="en-US" altLang="zh-CN" sz="2800" b="1">
              <a:solidFill>
                <a:srgbClr val="002060"/>
              </a:solidFill>
              <a:effectLst/>
              <a:latin typeface="仿宋_GB2312" charset="0"/>
              <a:ea typeface="仿宋_GB2312" charset="0"/>
              <a:sym typeface="+mn-ea"/>
            </a:endParaRPr>
          </a:p>
          <a:p>
            <a:pPr lvl="0" indent="0" algn="ctr" fontAlgn="auto">
              <a:lnSpc>
                <a:spcPct val="125000"/>
              </a:lnSpc>
              <a:buClrTx/>
              <a:buSzTx/>
              <a:buFontTx/>
            </a:pPr>
            <a:r>
              <a:rPr lang="en-US" altLang="zh-CN" sz="2800" b="1">
                <a:solidFill>
                  <a:srgbClr val="002060"/>
                </a:solidFill>
                <a:effectLst/>
                <a:latin typeface="仿宋_GB2312" charset="0"/>
                <a:ea typeface="仿宋_GB2312" charset="0"/>
                <a:sym typeface="+mn-ea"/>
              </a:rPr>
              <a:t> </a:t>
            </a:r>
            <a:r>
              <a:rPr lang="zh-CN" altLang="en-US" sz="2800" b="1">
                <a:solidFill>
                  <a:srgbClr val="002060"/>
                </a:solidFill>
                <a:effectLst/>
                <a:latin typeface="仿宋_GB2312" charset="0"/>
                <a:ea typeface="仿宋_GB2312" charset="0"/>
                <a:sym typeface="+mn-ea"/>
              </a:rPr>
              <a:t>……</a:t>
            </a:r>
            <a:endParaRPr lang="zh-CN" altLang="en-US" sz="2800" b="1">
              <a:solidFill>
                <a:srgbClr val="002060"/>
              </a:solidFill>
              <a:effectLst/>
              <a:latin typeface="仿宋_GB2312" charset="0"/>
              <a:ea typeface="仿宋_GB2312" charset="0"/>
              <a:sym typeface="+mn-ea"/>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30455" y="1922780"/>
            <a:ext cx="7662545" cy="1325880"/>
          </a:xfrm>
        </p:spPr>
        <p:txBody>
          <a:bodyPr>
            <a:normAutofit/>
          </a:bodyPr>
          <a:p>
            <a:r>
              <a:rPr lang="en-US" altLang="zh-CN" sz="4000"/>
              <a:t>02 </a:t>
            </a:r>
            <a:r>
              <a:rPr lang="en-US" altLang="zh-CN" sz="4000" dirty="0">
                <a:solidFill>
                  <a:srgbClr val="363E7D"/>
                </a:solidFill>
                <a:sym typeface="+mn-ea"/>
              </a:rPr>
              <a:t>AO.sapce</a:t>
            </a:r>
            <a:r>
              <a:rPr lang="zh-CN" altLang="en-US" sz="4000" dirty="0">
                <a:solidFill>
                  <a:srgbClr val="363E7D"/>
                </a:solidFill>
                <a:sym typeface="+mn-ea"/>
              </a:rPr>
              <a:t>开源合规实践</a:t>
            </a:r>
            <a:endParaRPr lang="zh-CN" altLang="en-US" sz="4000" dirty="0">
              <a:solidFill>
                <a:srgbClr val="363E7D"/>
              </a:solidFill>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private/var/folders/fx/2h0nmq8d5vj8752jv4r8_gth0000gn/T/com.kingsoft.wpsoffice.mac/photoedit2/20231012172239/temp.pngtemp"/>
          <p:cNvPicPr>
            <a:picLocks noChangeAspect="1"/>
          </p:cNvPicPr>
          <p:nvPr>
            <p:ph idx="1"/>
          </p:nvPr>
        </p:nvPicPr>
        <p:blipFill>
          <a:blip r:embed="rId1"/>
          <a:stretch>
            <a:fillRect/>
          </a:stretch>
        </p:blipFill>
        <p:spPr>
          <a:xfrm>
            <a:off x="8949690" y="4607560"/>
            <a:ext cx="1800225" cy="1424305"/>
          </a:xfrm>
          <a:prstGeom prst="rect">
            <a:avLst/>
          </a:prstGeom>
        </p:spPr>
      </p:pic>
      <p:cxnSp>
        <p:nvCxnSpPr>
          <p:cNvPr id="6" name="直接连接符 5"/>
          <p:cNvCxnSpPr/>
          <p:nvPr/>
        </p:nvCxnSpPr>
        <p:spPr>
          <a:xfrm>
            <a:off x="189184" y="2298503"/>
            <a:ext cx="1195265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279968" y="2389978"/>
            <a:ext cx="198763" cy="1987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宋体" charset="0"/>
              <a:ea typeface="宋体" charset="0"/>
            </a:endParaRPr>
          </a:p>
        </p:txBody>
      </p:sp>
      <p:sp>
        <p:nvSpPr>
          <p:cNvPr id="5" name="椭圆 4"/>
          <p:cNvSpPr/>
          <p:nvPr/>
        </p:nvSpPr>
        <p:spPr>
          <a:xfrm>
            <a:off x="4699992" y="2389978"/>
            <a:ext cx="198763" cy="19876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宋体" charset="0"/>
              <a:ea typeface="宋体" charset="0"/>
            </a:endParaRPr>
          </a:p>
        </p:txBody>
      </p:sp>
      <p:sp>
        <p:nvSpPr>
          <p:cNvPr id="7" name="椭圆 6"/>
          <p:cNvSpPr/>
          <p:nvPr/>
        </p:nvSpPr>
        <p:spPr>
          <a:xfrm>
            <a:off x="7120016" y="2389978"/>
            <a:ext cx="198763" cy="1987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宋体" charset="0"/>
              <a:ea typeface="宋体" charset="0"/>
            </a:endParaRPr>
          </a:p>
        </p:txBody>
      </p:sp>
      <p:sp>
        <p:nvSpPr>
          <p:cNvPr id="8" name="椭圆 7"/>
          <p:cNvSpPr/>
          <p:nvPr/>
        </p:nvSpPr>
        <p:spPr>
          <a:xfrm>
            <a:off x="9750224" y="2389978"/>
            <a:ext cx="198763" cy="19876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宋体" charset="0"/>
              <a:ea typeface="宋体" charset="0"/>
            </a:endParaRPr>
          </a:p>
        </p:txBody>
      </p:sp>
      <p:sp>
        <p:nvSpPr>
          <p:cNvPr id="13" name="TextBox 16"/>
          <p:cNvSpPr txBox="1"/>
          <p:nvPr/>
        </p:nvSpPr>
        <p:spPr>
          <a:xfrm>
            <a:off x="1714494" y="1828368"/>
            <a:ext cx="1404620" cy="460375"/>
          </a:xfrm>
          <a:prstGeom prst="rect">
            <a:avLst/>
          </a:prstGeom>
          <a:noFill/>
        </p:spPr>
        <p:txBody>
          <a:bodyPr wrap="none" rtlCol="0">
            <a:spAutoFit/>
          </a:bodyPr>
          <a:p>
            <a:pPr algn="l"/>
            <a:r>
              <a:rPr lang="en-US" altLang="zh-CN" sz="2400" b="1" dirty="0" smtClean="0">
                <a:solidFill>
                  <a:srgbClr val="0070C0"/>
                </a:solidFill>
                <a:latin typeface="宋体" charset="0"/>
                <a:ea typeface="宋体" charset="0"/>
              </a:rPr>
              <a:t>组织基础</a:t>
            </a:r>
            <a:endParaRPr lang="en-US" altLang="zh-CN" sz="2400" b="1" dirty="0" smtClean="0">
              <a:solidFill>
                <a:srgbClr val="0070C0"/>
              </a:solidFill>
              <a:latin typeface="宋体" charset="0"/>
              <a:ea typeface="宋体" charset="0"/>
            </a:endParaRPr>
          </a:p>
        </p:txBody>
      </p:sp>
      <p:sp>
        <p:nvSpPr>
          <p:cNvPr id="14" name="TextBox 17"/>
          <p:cNvSpPr txBox="1"/>
          <p:nvPr/>
        </p:nvSpPr>
        <p:spPr>
          <a:xfrm>
            <a:off x="6753295" y="1828800"/>
            <a:ext cx="1099185" cy="460375"/>
          </a:xfrm>
          <a:prstGeom prst="rect">
            <a:avLst/>
          </a:prstGeom>
          <a:noFill/>
        </p:spPr>
        <p:txBody>
          <a:bodyPr wrap="none" rtlCol="0">
            <a:spAutoFit/>
          </a:bodyPr>
          <a:p>
            <a:r>
              <a:rPr lang="zh-CN" altLang="en-US" sz="2400" b="1" dirty="0" smtClean="0">
                <a:solidFill>
                  <a:srgbClr val="0070C0"/>
                </a:solidFill>
                <a:latin typeface="宋体" charset="0"/>
                <a:ea typeface="宋体" charset="0"/>
              </a:rPr>
              <a:t>交付物</a:t>
            </a:r>
            <a:endParaRPr lang="zh-CN" altLang="en-US" sz="2400" b="1" dirty="0" smtClean="0">
              <a:solidFill>
                <a:srgbClr val="0070C0"/>
              </a:solidFill>
              <a:latin typeface="宋体" charset="0"/>
              <a:ea typeface="宋体" charset="0"/>
            </a:endParaRPr>
          </a:p>
        </p:txBody>
      </p:sp>
      <p:sp>
        <p:nvSpPr>
          <p:cNvPr id="15" name="TextBox 18"/>
          <p:cNvSpPr txBox="1"/>
          <p:nvPr/>
        </p:nvSpPr>
        <p:spPr>
          <a:xfrm>
            <a:off x="4171383" y="1828800"/>
            <a:ext cx="1404620" cy="460375"/>
          </a:xfrm>
          <a:prstGeom prst="rect">
            <a:avLst/>
          </a:prstGeom>
          <a:noFill/>
        </p:spPr>
        <p:txBody>
          <a:bodyPr wrap="none" rtlCol="0">
            <a:spAutoFit/>
          </a:bodyPr>
          <a:p>
            <a:r>
              <a:rPr lang="zh-CN" altLang="en-US" sz="2400" b="1" dirty="0" smtClean="0">
                <a:solidFill>
                  <a:srgbClr val="002060"/>
                </a:solidFill>
                <a:latin typeface="宋体" charset="0"/>
                <a:ea typeface="宋体" charset="0"/>
              </a:rPr>
              <a:t>资源支持</a:t>
            </a:r>
            <a:endParaRPr lang="zh-CN" altLang="en-US" sz="2400" b="1" dirty="0" smtClean="0">
              <a:solidFill>
                <a:srgbClr val="002060"/>
              </a:solidFill>
              <a:latin typeface="宋体" charset="0"/>
              <a:ea typeface="宋体" charset="0"/>
            </a:endParaRPr>
          </a:p>
        </p:txBody>
      </p:sp>
      <p:sp>
        <p:nvSpPr>
          <p:cNvPr id="16" name="TextBox 19"/>
          <p:cNvSpPr txBox="1"/>
          <p:nvPr/>
        </p:nvSpPr>
        <p:spPr>
          <a:xfrm>
            <a:off x="9148027" y="1828368"/>
            <a:ext cx="1404620" cy="460375"/>
          </a:xfrm>
          <a:prstGeom prst="rect">
            <a:avLst/>
          </a:prstGeom>
          <a:noFill/>
        </p:spPr>
        <p:txBody>
          <a:bodyPr wrap="none" rtlCol="0">
            <a:spAutoFit/>
          </a:bodyPr>
          <a:p>
            <a:r>
              <a:rPr lang="zh-CN" altLang="en-US" sz="2400" b="1" dirty="0" smtClean="0">
                <a:solidFill>
                  <a:srgbClr val="002060"/>
                </a:solidFill>
                <a:latin typeface="宋体" charset="0"/>
                <a:ea typeface="宋体" charset="0"/>
              </a:rPr>
              <a:t>开源社区</a:t>
            </a:r>
            <a:endParaRPr lang="zh-CN" altLang="en-US" sz="2400" b="1" dirty="0" smtClean="0">
              <a:solidFill>
                <a:srgbClr val="002060"/>
              </a:solidFill>
              <a:latin typeface="宋体" charset="0"/>
              <a:ea typeface="宋体" charset="0"/>
            </a:endParaRPr>
          </a:p>
        </p:txBody>
      </p:sp>
      <p:sp>
        <p:nvSpPr>
          <p:cNvPr id="29" name="TextBox 28"/>
          <p:cNvSpPr txBox="1"/>
          <p:nvPr/>
        </p:nvSpPr>
        <p:spPr>
          <a:xfrm>
            <a:off x="812165" y="2721610"/>
            <a:ext cx="2722245" cy="2999740"/>
          </a:xfrm>
          <a:prstGeom prst="rect">
            <a:avLst/>
          </a:prstGeom>
          <a:noFill/>
        </p:spPr>
        <p:txBody>
          <a:bodyPr wrap="square" rtlCol="0">
            <a:spAutoFit/>
          </a:bodyPr>
          <a:p>
            <a:pPr>
              <a:lnSpc>
                <a:spcPct val="150000"/>
              </a:lnSpc>
            </a:pPr>
            <a:r>
              <a:rPr lang="en-US" altLang="zh-CN" b="1" dirty="0" smtClean="0">
                <a:solidFill>
                  <a:srgbClr val="0070C0"/>
                </a:solidFill>
                <a:latin typeface="仿宋_GB2312" charset="0"/>
                <a:ea typeface="仿宋_GB2312" charset="0"/>
              </a:rPr>
              <a:t>开源政策文档。</a:t>
            </a:r>
            <a:r>
              <a:rPr lang="zh-CN" altLang="en-US" dirty="0">
                <a:latin typeface="仿宋_GB2312" charset="0"/>
                <a:ea typeface="仿宋_GB2312" charset="0"/>
                <a:cs typeface="宋体" charset="0"/>
                <a:sym typeface="+mn-ea"/>
              </a:rPr>
              <a:t>明确开源方向、选择开源许可证、制定</a:t>
            </a:r>
            <a:r>
              <a:rPr lang="zh-CN" altLang="en-US" dirty="0">
                <a:latin typeface="仿宋_GB2312" charset="0"/>
                <a:ea typeface="仿宋_GB2312" charset="0"/>
                <a:cs typeface="宋体" charset="0"/>
              </a:rPr>
              <a:t>开源治理流程及引入方式、评估开源风险。</a:t>
            </a:r>
            <a:endParaRPr lang="zh-CN" altLang="en-US" dirty="0">
              <a:latin typeface="仿宋_GB2312" charset="0"/>
              <a:ea typeface="仿宋_GB2312" charset="0"/>
              <a:cs typeface="宋体" charset="0"/>
            </a:endParaRPr>
          </a:p>
          <a:p>
            <a:pPr>
              <a:lnSpc>
                <a:spcPct val="150000"/>
              </a:lnSpc>
            </a:pPr>
            <a:r>
              <a:rPr lang="en-US" altLang="zh-CN" b="1" dirty="0" smtClean="0">
                <a:solidFill>
                  <a:srgbClr val="0070C0"/>
                </a:solidFill>
                <a:latin typeface="仿宋_GB2312" charset="0"/>
                <a:ea typeface="仿宋_GB2312" charset="0"/>
              </a:rPr>
              <a:t>明确项目相关人员</a:t>
            </a:r>
            <a:r>
              <a:rPr lang="en-US" altLang="zh-CN" dirty="0">
                <a:latin typeface="仿宋_GB2312" charset="0"/>
                <a:ea typeface="仿宋_GB2312" charset="0"/>
                <a:cs typeface="宋体" charset="0"/>
              </a:rPr>
              <a:t>，确保组织成员具备能力胜任对应角色。</a:t>
            </a:r>
            <a:endParaRPr lang="en-US" altLang="zh-CN" dirty="0">
              <a:latin typeface="仿宋_GB2312" charset="0"/>
              <a:ea typeface="仿宋_GB2312" charset="0"/>
              <a:cs typeface="宋体" charset="0"/>
            </a:endParaRPr>
          </a:p>
        </p:txBody>
      </p:sp>
      <p:sp>
        <p:nvSpPr>
          <p:cNvPr id="30" name="TextBox 29"/>
          <p:cNvSpPr txBox="1"/>
          <p:nvPr/>
        </p:nvSpPr>
        <p:spPr>
          <a:xfrm>
            <a:off x="3524250" y="2721610"/>
            <a:ext cx="2545715" cy="3830955"/>
          </a:xfrm>
          <a:prstGeom prst="rect">
            <a:avLst/>
          </a:prstGeom>
          <a:noFill/>
        </p:spPr>
        <p:txBody>
          <a:bodyPr wrap="square" rtlCol="0">
            <a:spAutoFit/>
          </a:bodyPr>
          <a:p>
            <a:pPr>
              <a:lnSpc>
                <a:spcPct val="150000"/>
              </a:lnSpc>
            </a:pPr>
            <a:r>
              <a:rPr lang="en-US" altLang="zh-CN" b="1" dirty="0">
                <a:latin typeface="仿宋_GB2312" charset="0"/>
                <a:ea typeface="仿宋_GB2312" charset="0"/>
                <a:cs typeface="宋体" charset="0"/>
              </a:rPr>
              <a:t>具有有效的资源支持项目发展。</a:t>
            </a:r>
            <a:r>
              <a:rPr lang="zh-CN" altLang="en-US" dirty="0">
                <a:latin typeface="仿宋_GB2312" charset="0"/>
                <a:ea typeface="仿宋_GB2312" charset="0"/>
                <a:cs typeface="宋体" charset="0"/>
              </a:rPr>
              <a:t>保证</a:t>
            </a:r>
            <a:r>
              <a:rPr lang="en-US" altLang="zh-CN" dirty="0">
                <a:latin typeface="仿宋_GB2312" charset="0"/>
                <a:ea typeface="仿宋_GB2312" charset="0"/>
                <a:cs typeface="宋体" charset="0"/>
              </a:rPr>
              <a:t>各项任务的成功执行</a:t>
            </a:r>
            <a:r>
              <a:rPr lang="zh-CN" altLang="en-US" dirty="0">
                <a:latin typeface="仿宋_GB2312" charset="0"/>
                <a:ea typeface="仿宋_GB2312" charset="0"/>
                <a:cs typeface="宋体" charset="0"/>
              </a:rPr>
              <a:t>，审核和纠正不合规项。</a:t>
            </a:r>
            <a:endParaRPr lang="zh-CN" altLang="en-US" dirty="0">
              <a:latin typeface="仿宋_GB2312" charset="0"/>
              <a:ea typeface="仿宋_GB2312" charset="0"/>
              <a:cs typeface="宋体" charset="0"/>
            </a:endParaRPr>
          </a:p>
          <a:p>
            <a:pPr>
              <a:lnSpc>
                <a:spcPct val="150000"/>
              </a:lnSpc>
            </a:pPr>
            <a:r>
              <a:rPr lang="en-US" altLang="zh-CN" b="1" dirty="0">
                <a:latin typeface="仿宋_GB2312" charset="0"/>
                <a:ea typeface="仿宋_GB2312" charset="0"/>
                <a:cs typeface="宋体" charset="0"/>
              </a:rPr>
              <a:t>能够有效回应第三方的开源合规咨询。</a:t>
            </a:r>
            <a:r>
              <a:rPr lang="en-US" altLang="zh-CN" dirty="0">
                <a:latin typeface="仿宋_GB2312" charset="0"/>
                <a:ea typeface="仿宋_GB2312" charset="0"/>
                <a:cs typeface="宋体" charset="0"/>
              </a:rPr>
              <a:t>公开的第三方交流渠道证明</a:t>
            </a:r>
            <a:r>
              <a:rPr lang="zh-CN" altLang="en-US" dirty="0">
                <a:latin typeface="仿宋_GB2312" charset="0"/>
                <a:ea typeface="仿宋_GB2312" charset="0"/>
                <a:cs typeface="宋体" charset="0"/>
              </a:rPr>
              <a:t>、回应第三方咨询指南。</a:t>
            </a:r>
            <a:endParaRPr lang="zh-CN" altLang="en-US" dirty="0">
              <a:latin typeface="仿宋_GB2312" charset="0"/>
              <a:ea typeface="仿宋_GB2312" charset="0"/>
              <a:cs typeface="宋体" charset="0"/>
            </a:endParaRPr>
          </a:p>
          <a:p>
            <a:pPr>
              <a:lnSpc>
                <a:spcPct val="150000"/>
              </a:lnSpc>
            </a:pPr>
            <a:endParaRPr lang="zh-CN" altLang="en-US" dirty="0">
              <a:latin typeface="仿宋_GB2312" charset="0"/>
              <a:ea typeface="仿宋_GB2312" charset="0"/>
              <a:cs typeface="宋体" charset="0"/>
            </a:endParaRPr>
          </a:p>
        </p:txBody>
      </p:sp>
      <p:sp>
        <p:nvSpPr>
          <p:cNvPr id="31" name="TextBox 30"/>
          <p:cNvSpPr txBox="1"/>
          <p:nvPr/>
        </p:nvSpPr>
        <p:spPr>
          <a:xfrm>
            <a:off x="6092825" y="2721610"/>
            <a:ext cx="2722245" cy="3415030"/>
          </a:xfrm>
          <a:prstGeom prst="rect">
            <a:avLst/>
          </a:prstGeom>
          <a:noFill/>
        </p:spPr>
        <p:txBody>
          <a:bodyPr wrap="square" rtlCol="0">
            <a:spAutoFit/>
          </a:bodyPr>
          <a:p>
            <a:pPr>
              <a:lnSpc>
                <a:spcPct val="150000"/>
              </a:lnSpc>
            </a:pPr>
            <a:r>
              <a:rPr lang="en-US" altLang="zh-CN" b="1" dirty="0" smtClean="0">
                <a:solidFill>
                  <a:srgbClr val="0070C0"/>
                </a:solidFill>
                <a:latin typeface="仿宋_GB2312" charset="0"/>
                <a:ea typeface="仿宋_GB2312" charset="0"/>
              </a:rPr>
              <a:t>创建和管理软件物料清单</a:t>
            </a:r>
            <a:r>
              <a:rPr lang="zh-CN" altLang="en-US" b="1" dirty="0">
                <a:solidFill>
                  <a:schemeClr val="accent1"/>
                </a:solidFill>
                <a:latin typeface="仿宋_GB2312" charset="0"/>
                <a:ea typeface="仿宋_GB2312" charset="0"/>
                <a:cs typeface="宋体" charset="0"/>
              </a:rPr>
              <a:t>。</a:t>
            </a:r>
            <a:r>
              <a:rPr lang="en-US" altLang="zh-CN" b="1" dirty="0" smtClean="0">
                <a:solidFill>
                  <a:schemeClr val="tx1"/>
                </a:solidFill>
                <a:latin typeface="仿宋_GB2312" charset="0"/>
                <a:ea typeface="仿宋_GB2312" charset="0"/>
              </a:rPr>
              <a:t>识别</a:t>
            </a:r>
            <a:r>
              <a:rPr lang="zh-CN" altLang="en-US" dirty="0">
                <a:latin typeface="仿宋_GB2312" charset="0"/>
                <a:ea typeface="仿宋_GB2312" charset="0"/>
                <a:cs typeface="宋体" charset="0"/>
              </a:rPr>
              <a:t>、跟踪、审核、批准和归档构成交付软件的开源组件信息。</a:t>
            </a:r>
            <a:endParaRPr lang="zh-CN" altLang="en-US" dirty="0">
              <a:latin typeface="仿宋_GB2312" charset="0"/>
              <a:ea typeface="仿宋_GB2312" charset="0"/>
              <a:cs typeface="宋体" charset="0"/>
            </a:endParaRPr>
          </a:p>
          <a:p>
            <a:pPr>
              <a:lnSpc>
                <a:spcPct val="150000"/>
              </a:lnSpc>
            </a:pPr>
            <a:r>
              <a:rPr lang="en-US" altLang="zh-CN" b="1" dirty="0" smtClean="0">
                <a:solidFill>
                  <a:srgbClr val="0070C0"/>
                </a:solidFill>
                <a:latin typeface="仿宋_GB2312" charset="0"/>
                <a:ea typeface="仿宋_GB2312" charset="0"/>
              </a:rPr>
              <a:t>严格遵循开源许可证要求</a:t>
            </a:r>
            <a:r>
              <a:rPr lang="zh-CN" altLang="en-US" b="1" dirty="0">
                <a:solidFill>
                  <a:schemeClr val="accent1"/>
                </a:solidFill>
                <a:latin typeface="仿宋_GB2312" charset="0"/>
                <a:ea typeface="仿宋_GB2312" charset="0"/>
                <a:cs typeface="宋体" charset="0"/>
              </a:rPr>
              <a:t>。</a:t>
            </a:r>
            <a:r>
              <a:rPr lang="zh-CN" altLang="en-US" dirty="0">
                <a:latin typeface="仿宋_GB2312" charset="0"/>
                <a:ea typeface="仿宋_GB2312" charset="0"/>
                <a:cs typeface="宋体" charset="0"/>
              </a:rPr>
              <a:t>常见开源许可证使用场景</a:t>
            </a:r>
            <a:r>
              <a:rPr lang="zh-CN" altLang="en-US" dirty="0">
                <a:solidFill>
                  <a:schemeClr val="tx1"/>
                </a:solidFill>
                <a:latin typeface="仿宋_GB2312" charset="0"/>
                <a:ea typeface="仿宋_GB2312" charset="0"/>
                <a:cs typeface="宋体" charset="0"/>
              </a:rPr>
              <a:t>、</a:t>
            </a:r>
            <a:r>
              <a:rPr lang="en-US" altLang="zh-CN" dirty="0" smtClean="0">
                <a:solidFill>
                  <a:schemeClr val="tx1"/>
                </a:solidFill>
                <a:latin typeface="仿宋_GB2312" charset="0"/>
                <a:ea typeface="仿宋_GB2312" charset="0"/>
              </a:rPr>
              <a:t>合规</a:t>
            </a:r>
            <a:r>
              <a:rPr lang="zh-CN" altLang="en-US" dirty="0">
                <a:solidFill>
                  <a:schemeClr val="tx1"/>
                </a:solidFill>
                <a:latin typeface="仿宋_GB2312" charset="0"/>
                <a:ea typeface="仿宋_GB2312" charset="0"/>
                <a:cs typeface="宋体" charset="0"/>
              </a:rPr>
              <a:t>文件归档管理方法、合规</a:t>
            </a:r>
            <a:r>
              <a:rPr lang="zh-CN" altLang="en-US" dirty="0">
                <a:latin typeface="仿宋_GB2312" charset="0"/>
                <a:ea typeface="仿宋_GB2312" charset="0"/>
                <a:cs typeface="宋体" charset="0"/>
              </a:rPr>
              <a:t>文件交付流程</a:t>
            </a:r>
            <a:r>
              <a:rPr lang="zh-CN" altLang="en-US" dirty="0">
                <a:latin typeface="仿宋_GB2312" charset="0"/>
                <a:ea typeface="仿宋_GB2312" charset="0"/>
                <a:cs typeface="宋体" charset="0"/>
              </a:rPr>
              <a:t>等。</a:t>
            </a:r>
            <a:endParaRPr lang="zh-CN" altLang="en-US" dirty="0">
              <a:latin typeface="仿宋_GB2312" charset="0"/>
              <a:ea typeface="仿宋_GB2312" charset="0"/>
              <a:cs typeface="宋体" charset="0"/>
            </a:endParaRPr>
          </a:p>
        </p:txBody>
      </p:sp>
      <p:sp>
        <p:nvSpPr>
          <p:cNvPr id="32" name="TextBox 31"/>
          <p:cNvSpPr txBox="1"/>
          <p:nvPr/>
        </p:nvSpPr>
        <p:spPr>
          <a:xfrm>
            <a:off x="8887460" y="2721610"/>
            <a:ext cx="2722880" cy="1753235"/>
          </a:xfrm>
          <a:prstGeom prst="rect">
            <a:avLst/>
          </a:prstGeom>
          <a:noFill/>
        </p:spPr>
        <p:txBody>
          <a:bodyPr wrap="square" rtlCol="0">
            <a:spAutoFit/>
          </a:bodyPr>
          <a:p>
            <a:pPr>
              <a:lnSpc>
                <a:spcPct val="150000"/>
              </a:lnSpc>
            </a:pPr>
            <a:r>
              <a:rPr lang="en-US" altLang="zh-CN" b="1" dirty="0">
                <a:latin typeface="仿宋_GB2312" charset="0"/>
                <a:ea typeface="仿宋_GB2312" charset="0"/>
              </a:rPr>
              <a:t>治理开源项目贡献的政策流程。</a:t>
            </a:r>
            <a:r>
              <a:rPr lang="en-US" altLang="zh-CN" dirty="0">
                <a:latin typeface="仿宋_GB2312" charset="0"/>
                <a:ea typeface="仿宋_GB2312" charset="0"/>
              </a:rPr>
              <a:t>开源贡献政策</a:t>
            </a:r>
            <a:r>
              <a:rPr lang="zh-CN" altLang="en-US" dirty="0">
                <a:latin typeface="仿宋_GB2312" charset="0"/>
                <a:ea typeface="仿宋_GB2312" charset="0"/>
              </a:rPr>
              <a:t>、开源贡献治理方法、开源贡献政策传达方式。</a:t>
            </a:r>
            <a:endParaRPr lang="zh-CN" altLang="en-US" dirty="0">
              <a:latin typeface="仿宋_GB2312" charset="0"/>
              <a:ea typeface="仿宋_GB2312" charset="0"/>
            </a:endParaRPr>
          </a:p>
        </p:txBody>
      </p:sp>
      <p:sp>
        <p:nvSpPr>
          <p:cNvPr id="23" name="标题 3"/>
          <p:cNvSpPr txBox="1"/>
          <p:nvPr/>
        </p:nvSpPr>
        <p:spPr>
          <a:xfrm>
            <a:off x="434340" y="328930"/>
            <a:ext cx="4807585" cy="980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300" i="1" dirty="0">
                <a:solidFill>
                  <a:srgbClr val="445185"/>
                </a:solidFill>
                <a:latin typeface="黑体" panose="02010609060101010101" charset="-122"/>
                <a:ea typeface="黑体" panose="02010609060101010101" charset="-122"/>
              </a:rPr>
              <a:t>AO.space</a:t>
            </a:r>
            <a:r>
              <a:rPr lang="zh-CN" altLang="en-US" sz="3300" i="1" dirty="0">
                <a:solidFill>
                  <a:srgbClr val="445185"/>
                </a:solidFill>
                <a:latin typeface="黑体" panose="02010609060101010101" charset="-122"/>
                <a:ea typeface="黑体" panose="02010609060101010101" charset="-122"/>
              </a:rPr>
              <a:t>开源合规参照</a:t>
            </a:r>
            <a:endParaRPr lang="zh-CN" altLang="en-US" sz="3300" i="1" dirty="0">
              <a:solidFill>
                <a:srgbClr val="445185"/>
              </a:solidFill>
              <a:latin typeface="黑体" panose="02010609060101010101" charset="-122"/>
              <a:ea typeface="黑体" panose="02010609060101010101" charset="-122"/>
            </a:endParaRPr>
          </a:p>
        </p:txBody>
      </p:sp>
      <p:pic>
        <p:nvPicPr>
          <p:cNvPr id="2" name="图片 1" descr="横版_中英文组合"/>
          <p:cNvPicPr>
            <a:picLocks noChangeAspect="1"/>
          </p:cNvPicPr>
          <p:nvPr>
            <p:custDataLst>
              <p:tags r:id="rId2"/>
            </p:custDataLst>
          </p:nvPr>
        </p:nvPicPr>
        <p:blipFill>
          <a:blip r:embed="rId3"/>
          <a:stretch>
            <a:fillRect/>
          </a:stretch>
        </p:blipFill>
        <p:spPr>
          <a:xfrm>
            <a:off x="7412355" y="621665"/>
            <a:ext cx="1807845" cy="5289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52500" y="1418590"/>
            <a:ext cx="10515600" cy="4375785"/>
          </a:xfrm>
        </p:spPr>
        <p:txBody>
          <a:bodyPr/>
          <a:p>
            <a:pPr fontAlgn="auto">
              <a:lnSpc>
                <a:spcPct val="125000"/>
              </a:lnSpc>
            </a:pPr>
            <a:r>
              <a:rPr lang="zh-CN" altLang="en-US" sz="2400" b="1">
                <a:solidFill>
                  <a:srgbClr val="002060"/>
                </a:solidFill>
                <a:latin typeface="仿宋_GB2312" charset="0"/>
                <a:ea typeface="仿宋_GB2312" charset="0"/>
                <a:cs typeface="仿宋_GB2312" charset="0"/>
              </a:rPr>
              <a:t>▲</a:t>
            </a:r>
            <a:r>
              <a:rPr lang="en-US" altLang="zh-CN" sz="2400" b="1">
                <a:solidFill>
                  <a:srgbClr val="002060"/>
                </a:solidFill>
                <a:latin typeface="仿宋_GB2312" charset="0"/>
                <a:ea typeface="仿宋_GB2312" charset="0"/>
                <a:cs typeface="仿宋_GB2312" charset="0"/>
              </a:rPr>
              <a:t> </a:t>
            </a:r>
            <a:r>
              <a:rPr lang="zh-CN" altLang="en-US" sz="2400" b="1">
                <a:solidFill>
                  <a:srgbClr val="002060"/>
                </a:solidFill>
                <a:latin typeface="仿宋_GB2312" charset="0"/>
                <a:ea typeface="仿宋_GB2312" charset="0"/>
                <a:cs typeface="仿宋_GB2312" charset="0"/>
              </a:rPr>
              <a:t>制定开源合规的规章制度</a:t>
            </a:r>
            <a:endParaRPr lang="zh-CN" altLang="en-US" sz="2400" b="1">
              <a:solidFill>
                <a:srgbClr val="002060"/>
              </a:solidFill>
              <a:latin typeface="仿宋_GB2312" charset="0"/>
              <a:ea typeface="仿宋_GB2312" charset="0"/>
              <a:cs typeface="仿宋_GB2312" charset="0"/>
            </a:endParaRPr>
          </a:p>
          <a:p>
            <a:pPr fontAlgn="auto">
              <a:lnSpc>
                <a:spcPct val="125000"/>
              </a:lnSpc>
            </a:pPr>
            <a:r>
              <a:rPr lang="en-US" altLang="zh-CN" b="1">
                <a:solidFill>
                  <a:srgbClr val="002060"/>
                </a:solidFill>
                <a:latin typeface="仿宋_GB2312" charset="0"/>
                <a:ea typeface="仿宋_GB2312" charset="0"/>
                <a:cs typeface="仿宋_GB2312" charset="0"/>
              </a:rPr>
              <a:t>   </a:t>
            </a:r>
            <a:r>
              <a:rPr lang="zh-CN" altLang="en-US" sz="2000" b="1">
                <a:solidFill>
                  <a:srgbClr val="002060"/>
                </a:solidFill>
                <a:latin typeface="仿宋_GB2312" charset="0"/>
                <a:ea typeface="仿宋_GB2312" charset="0"/>
                <a:cs typeface="仿宋_GB2312" charset="0"/>
              </a:rPr>
              <a:t>确定人员角色和职责，组建</a:t>
            </a:r>
            <a:r>
              <a:rPr lang="en-US" altLang="zh-CN" sz="2000" b="1">
                <a:solidFill>
                  <a:srgbClr val="002060"/>
                </a:solidFill>
                <a:latin typeface="仿宋_GB2312" charset="0"/>
                <a:ea typeface="仿宋_GB2312" charset="0"/>
                <a:cs typeface="仿宋_GB2312" charset="0"/>
              </a:rPr>
              <a:t>OSPO</a:t>
            </a:r>
            <a:r>
              <a:rPr lang="zh-CN" altLang="en-US" sz="2000" b="1">
                <a:solidFill>
                  <a:srgbClr val="002060"/>
                </a:solidFill>
                <a:latin typeface="仿宋_GB2312" charset="0"/>
                <a:ea typeface="仿宋_GB2312" charset="0"/>
                <a:cs typeface="仿宋_GB2312" charset="0"/>
              </a:rPr>
              <a:t>；依据开源策略建立内部流程要求</a:t>
            </a:r>
            <a:r>
              <a:rPr lang="zh-CN" altLang="en-US" sz="2000" b="1">
                <a:solidFill>
                  <a:srgbClr val="002060"/>
                </a:solidFill>
                <a:latin typeface="仿宋_GB2312" charset="0"/>
                <a:ea typeface="仿宋_GB2312" charset="0"/>
                <a:cs typeface="仿宋_GB2312" charset="0"/>
              </a:rPr>
              <a:t>和指南文件。</a:t>
            </a:r>
            <a:endParaRPr lang="zh-CN" altLang="en-US" sz="2000" b="1">
              <a:solidFill>
                <a:srgbClr val="002060"/>
              </a:solidFill>
              <a:latin typeface="仿宋_GB2312" charset="0"/>
              <a:ea typeface="仿宋_GB2312" charset="0"/>
              <a:cs typeface="仿宋_GB2312" charset="0"/>
            </a:endParaRPr>
          </a:p>
          <a:p>
            <a:pPr fontAlgn="auto">
              <a:lnSpc>
                <a:spcPct val="125000"/>
              </a:lnSpc>
            </a:pPr>
            <a:r>
              <a:rPr lang="zh-CN" altLang="en-US" sz="2400" b="1">
                <a:solidFill>
                  <a:srgbClr val="002060"/>
                </a:solidFill>
                <a:latin typeface="仿宋_GB2312" charset="0"/>
                <a:ea typeface="仿宋_GB2312" charset="0"/>
                <a:cs typeface="仿宋_GB2312" charset="0"/>
              </a:rPr>
              <a:t>▲</a:t>
            </a:r>
            <a:r>
              <a:rPr lang="en-US" altLang="zh-CN" sz="2400" b="1">
                <a:solidFill>
                  <a:srgbClr val="002060"/>
                </a:solidFill>
                <a:latin typeface="仿宋_GB2312" charset="0"/>
                <a:ea typeface="仿宋_GB2312" charset="0"/>
                <a:cs typeface="仿宋_GB2312" charset="0"/>
              </a:rPr>
              <a:t> </a:t>
            </a:r>
            <a:r>
              <a:rPr lang="zh-CN" altLang="en-US" sz="2400" b="1">
                <a:solidFill>
                  <a:srgbClr val="002060"/>
                </a:solidFill>
                <a:latin typeface="仿宋_GB2312" charset="0"/>
                <a:ea typeface="仿宋_GB2312" charset="0"/>
                <a:cs typeface="仿宋_GB2312" charset="0"/>
              </a:rPr>
              <a:t>开源许可证指南</a:t>
            </a:r>
            <a:endParaRPr lang="zh-CN" altLang="en-US" sz="2400" b="1">
              <a:solidFill>
                <a:srgbClr val="002060"/>
              </a:solidFill>
              <a:latin typeface="仿宋_GB2312" charset="0"/>
              <a:ea typeface="仿宋_GB2312" charset="0"/>
              <a:cs typeface="仿宋_GB2312" charset="0"/>
            </a:endParaRPr>
          </a:p>
          <a:p>
            <a:pPr fontAlgn="auto">
              <a:lnSpc>
                <a:spcPct val="125000"/>
              </a:lnSpc>
            </a:pPr>
            <a:r>
              <a:rPr lang="en-US" altLang="zh-CN" b="1">
                <a:solidFill>
                  <a:srgbClr val="002060"/>
                </a:solidFill>
                <a:latin typeface="仿宋_GB2312" charset="0"/>
                <a:ea typeface="仿宋_GB2312" charset="0"/>
                <a:cs typeface="仿宋_GB2312" charset="0"/>
              </a:rPr>
              <a:t>   </a:t>
            </a:r>
            <a:r>
              <a:rPr lang="zh-CN" altLang="en-US" sz="2000" b="1">
                <a:solidFill>
                  <a:srgbClr val="002060"/>
                </a:solidFill>
                <a:latin typeface="仿宋_GB2312" charset="0"/>
                <a:ea typeface="仿宋_GB2312" charset="0"/>
                <a:cs typeface="仿宋_GB2312" charset="0"/>
              </a:rPr>
              <a:t>常见开源许可证建档并提供可读性较强的权利义务解释；</a:t>
            </a:r>
            <a:endParaRPr lang="zh-CN" altLang="en-US" sz="2000" b="1">
              <a:solidFill>
                <a:srgbClr val="002060"/>
              </a:solidFill>
              <a:latin typeface="仿宋_GB2312" charset="0"/>
              <a:ea typeface="仿宋_GB2312" charset="0"/>
              <a:cs typeface="仿宋_GB2312" charset="0"/>
            </a:endParaRPr>
          </a:p>
          <a:p>
            <a:pPr fontAlgn="auto">
              <a:lnSpc>
                <a:spcPct val="125000"/>
              </a:lnSpc>
            </a:pPr>
            <a:r>
              <a:rPr lang="zh-CN" altLang="en-US" sz="2000" b="1">
                <a:solidFill>
                  <a:srgbClr val="002060"/>
                </a:solidFill>
                <a:latin typeface="仿宋_GB2312" charset="0"/>
                <a:ea typeface="仿宋_GB2312" charset="0"/>
                <a:cs typeface="仿宋_GB2312" charset="0"/>
              </a:rPr>
              <a:t> </a:t>
            </a:r>
            <a:r>
              <a:rPr lang="en-US" altLang="zh-CN" sz="2000" b="1">
                <a:solidFill>
                  <a:srgbClr val="002060"/>
                </a:solidFill>
                <a:latin typeface="仿宋_GB2312" charset="0"/>
                <a:ea typeface="仿宋_GB2312" charset="0"/>
                <a:cs typeface="仿宋_GB2312" charset="0"/>
              </a:rPr>
              <a:t>   </a:t>
            </a:r>
            <a:r>
              <a:rPr lang="zh-CN" altLang="en-US" sz="2000" b="1">
                <a:solidFill>
                  <a:srgbClr val="002060"/>
                </a:solidFill>
                <a:latin typeface="仿宋_GB2312" charset="0"/>
                <a:ea typeface="仿宋_GB2312" charset="0"/>
                <a:cs typeface="仿宋_GB2312" charset="0"/>
              </a:rPr>
              <a:t>选择合适的开源许可证并记录其他许可证的兼容性内容。</a:t>
            </a:r>
            <a:endParaRPr lang="zh-CN" altLang="en-US" sz="2000" b="1">
              <a:solidFill>
                <a:srgbClr val="002060"/>
              </a:solidFill>
              <a:latin typeface="仿宋_GB2312" charset="0"/>
              <a:ea typeface="仿宋_GB2312" charset="0"/>
              <a:cs typeface="仿宋_GB2312" charset="0"/>
            </a:endParaRPr>
          </a:p>
          <a:p>
            <a:pPr fontAlgn="auto">
              <a:lnSpc>
                <a:spcPct val="125000"/>
              </a:lnSpc>
            </a:pPr>
            <a:r>
              <a:rPr lang="zh-CN" altLang="en-US" sz="2400" b="1">
                <a:solidFill>
                  <a:srgbClr val="002060"/>
                </a:solidFill>
                <a:latin typeface="仿宋_GB2312" charset="0"/>
                <a:ea typeface="仿宋_GB2312" charset="0"/>
                <a:cs typeface="仿宋_GB2312" charset="0"/>
              </a:rPr>
              <a:t>▲</a:t>
            </a:r>
            <a:r>
              <a:rPr lang="en-US" altLang="zh-CN" sz="2400" b="1">
                <a:solidFill>
                  <a:srgbClr val="002060"/>
                </a:solidFill>
                <a:latin typeface="仿宋_GB2312" charset="0"/>
                <a:ea typeface="仿宋_GB2312" charset="0"/>
                <a:cs typeface="仿宋_GB2312" charset="0"/>
              </a:rPr>
              <a:t> </a:t>
            </a:r>
            <a:r>
              <a:rPr lang="zh-CN" altLang="en-US" sz="2400" b="1">
                <a:solidFill>
                  <a:srgbClr val="002060"/>
                </a:solidFill>
                <a:latin typeface="仿宋_GB2312" charset="0"/>
                <a:ea typeface="仿宋_GB2312" charset="0"/>
                <a:cs typeface="仿宋_GB2312" charset="0"/>
              </a:rPr>
              <a:t>记录外部合作主体的开源合规要求</a:t>
            </a:r>
            <a:endParaRPr lang="zh-CN" altLang="en-US" sz="2400" b="1">
              <a:solidFill>
                <a:srgbClr val="002060"/>
              </a:solidFill>
              <a:latin typeface="仿宋_GB2312" charset="0"/>
              <a:ea typeface="仿宋_GB2312" charset="0"/>
              <a:cs typeface="仿宋_GB2312" charset="0"/>
            </a:endParaRPr>
          </a:p>
          <a:p>
            <a:pPr fontAlgn="auto">
              <a:lnSpc>
                <a:spcPct val="125000"/>
              </a:lnSpc>
            </a:pPr>
            <a:r>
              <a:rPr lang="zh-CN" altLang="en-US" sz="2400" b="1">
                <a:solidFill>
                  <a:srgbClr val="002060"/>
                </a:solidFill>
                <a:latin typeface="仿宋_GB2312" charset="0"/>
                <a:ea typeface="仿宋_GB2312" charset="0"/>
                <a:cs typeface="仿宋_GB2312" charset="0"/>
              </a:rPr>
              <a:t> </a:t>
            </a:r>
            <a:r>
              <a:rPr lang="en-US" altLang="zh-CN" sz="2400" b="1">
                <a:solidFill>
                  <a:srgbClr val="002060"/>
                </a:solidFill>
                <a:latin typeface="仿宋_GB2312" charset="0"/>
                <a:ea typeface="仿宋_GB2312" charset="0"/>
                <a:cs typeface="仿宋_GB2312" charset="0"/>
              </a:rPr>
              <a:t>   </a:t>
            </a:r>
            <a:r>
              <a:rPr lang="zh-CN" altLang="en-US" sz="2000" b="1">
                <a:solidFill>
                  <a:srgbClr val="002060"/>
                </a:solidFill>
                <a:latin typeface="仿宋_GB2312" charset="0"/>
                <a:ea typeface="仿宋_GB2312" charset="0"/>
                <a:cs typeface="仿宋_GB2312" charset="0"/>
              </a:rPr>
              <a:t>清晰记录使用外部供应商或合作方的开源组件等相关信息。</a:t>
            </a:r>
            <a:endParaRPr lang="zh-CN" altLang="en-US" sz="2000" b="1">
              <a:solidFill>
                <a:srgbClr val="002060"/>
              </a:solidFill>
              <a:latin typeface="仿宋_GB2312" charset="0"/>
              <a:ea typeface="仿宋_GB2312" charset="0"/>
              <a:cs typeface="仿宋_GB2312" charset="0"/>
            </a:endParaRPr>
          </a:p>
          <a:p>
            <a:pPr fontAlgn="auto">
              <a:lnSpc>
                <a:spcPct val="125000"/>
              </a:lnSpc>
            </a:pPr>
            <a:endParaRPr lang="zh-CN" altLang="en-US" sz="2400" b="1">
              <a:solidFill>
                <a:srgbClr val="002060"/>
              </a:solidFill>
              <a:latin typeface="仿宋_GB2312" charset="0"/>
              <a:ea typeface="仿宋_GB2312" charset="0"/>
              <a:cs typeface="仿宋_GB2312" charset="0"/>
            </a:endParaRPr>
          </a:p>
          <a:p>
            <a:pPr fontAlgn="auto">
              <a:lnSpc>
                <a:spcPct val="125000"/>
              </a:lnSpc>
            </a:pPr>
            <a:endParaRPr lang="zh-CN" altLang="en-US" sz="2400" b="1">
              <a:solidFill>
                <a:srgbClr val="002060"/>
              </a:solidFill>
              <a:latin typeface="仿宋_GB2312" charset="0"/>
              <a:ea typeface="仿宋_GB2312" charset="0"/>
              <a:cs typeface="仿宋_GB2312" charset="0"/>
            </a:endParaRPr>
          </a:p>
        </p:txBody>
      </p:sp>
      <p:sp>
        <p:nvSpPr>
          <p:cNvPr id="23" name="标题 3"/>
          <p:cNvSpPr txBox="1"/>
          <p:nvPr/>
        </p:nvSpPr>
        <p:spPr>
          <a:xfrm>
            <a:off x="434340" y="328930"/>
            <a:ext cx="4807585" cy="980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i="1" dirty="0">
                <a:solidFill>
                  <a:srgbClr val="445185"/>
                </a:solidFill>
                <a:latin typeface="黑体" panose="02010609060101010101" charset="-122"/>
                <a:ea typeface="黑体" panose="02010609060101010101" charset="-122"/>
              </a:rPr>
              <a:t>准备指南和</a:t>
            </a:r>
            <a:r>
              <a:rPr lang="zh-CN" altLang="en-US" sz="3300" i="1" dirty="0">
                <a:solidFill>
                  <a:srgbClr val="445185"/>
                </a:solidFill>
                <a:latin typeface="黑体" panose="02010609060101010101" charset="-122"/>
                <a:ea typeface="黑体" panose="02010609060101010101" charset="-122"/>
              </a:rPr>
              <a:t>规章</a:t>
            </a:r>
            <a:endParaRPr lang="zh-CN" altLang="en-US" sz="3300" i="1" dirty="0">
              <a:solidFill>
                <a:srgbClr val="445185"/>
              </a:solidFill>
              <a:latin typeface="黑体" panose="02010609060101010101" charset="-122"/>
              <a:ea typeface="黑体" panose="02010609060101010101" charset="-122"/>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 name="文本框 51"/>
          <p:cNvSpPr txBox="1"/>
          <p:nvPr/>
        </p:nvSpPr>
        <p:spPr>
          <a:xfrm>
            <a:off x="2036445" y="5203190"/>
            <a:ext cx="2624455" cy="398780"/>
          </a:xfrm>
          <a:prstGeom prst="rect">
            <a:avLst/>
          </a:prstGeom>
          <a:noFill/>
        </p:spPr>
        <p:txBody>
          <a:bodyPr wrap="square" rtlCol="0">
            <a:spAutoFit/>
          </a:bodyPr>
          <a:p>
            <a:pPr algn="ctr">
              <a:buClrTx/>
              <a:buSzTx/>
              <a:buFontTx/>
            </a:pPr>
            <a:r>
              <a:rPr lang="zh-CN" altLang="en-US" sz="2000" b="1" dirty="0">
                <a:solidFill>
                  <a:srgbClr val="445185"/>
                </a:solidFill>
                <a:latin typeface="宋体" charset="0"/>
                <a:ea typeface="宋体" charset="0"/>
              </a:rPr>
              <a:t>组件评审记录</a:t>
            </a:r>
            <a:endParaRPr lang="zh-CN" altLang="en-US" sz="2000" b="1" dirty="0">
              <a:solidFill>
                <a:srgbClr val="445185"/>
              </a:solidFill>
              <a:latin typeface="宋体" charset="0"/>
              <a:ea typeface="宋体" charset="0"/>
            </a:endParaRPr>
          </a:p>
        </p:txBody>
      </p:sp>
      <p:sp>
        <p:nvSpPr>
          <p:cNvPr id="54" name="文本框 53"/>
          <p:cNvSpPr txBox="1"/>
          <p:nvPr/>
        </p:nvSpPr>
        <p:spPr>
          <a:xfrm>
            <a:off x="5133975" y="5203190"/>
            <a:ext cx="2171065" cy="398780"/>
          </a:xfrm>
          <a:prstGeom prst="rect">
            <a:avLst/>
          </a:prstGeom>
          <a:noFill/>
        </p:spPr>
        <p:txBody>
          <a:bodyPr wrap="square" rtlCol="0">
            <a:spAutoFit/>
          </a:bodyPr>
          <a:p>
            <a:pPr algn="ctr"/>
            <a:r>
              <a:rPr lang="en-US" altLang="zh-CN" sz="2000" b="1" dirty="0">
                <a:solidFill>
                  <a:srgbClr val="445185"/>
                </a:solidFill>
                <a:latin typeface="宋体" charset="0"/>
                <a:ea typeface="宋体" charset="0"/>
                <a:cs typeface="宋体" charset="0"/>
              </a:rPr>
              <a:t> </a:t>
            </a:r>
            <a:r>
              <a:rPr lang="zh-CN" altLang="en-US" sz="2000" b="1" dirty="0">
                <a:solidFill>
                  <a:srgbClr val="445185"/>
                </a:solidFill>
                <a:latin typeface="宋体" charset="0"/>
                <a:ea typeface="宋体" charset="0"/>
                <a:cs typeface="宋体" charset="0"/>
              </a:rPr>
              <a:t>组件</a:t>
            </a:r>
            <a:r>
              <a:rPr lang="en-US" altLang="zh-CN" sz="2000" b="1" dirty="0">
                <a:solidFill>
                  <a:srgbClr val="445185"/>
                </a:solidFill>
                <a:latin typeface="宋体" charset="0"/>
                <a:ea typeface="宋体" charset="0"/>
                <a:cs typeface="宋体" charset="0"/>
              </a:rPr>
              <a:t> SCA </a:t>
            </a:r>
            <a:r>
              <a:rPr lang="zh-CN" altLang="en-US" sz="2000" b="1" dirty="0">
                <a:solidFill>
                  <a:srgbClr val="445185"/>
                </a:solidFill>
                <a:latin typeface="宋体" charset="0"/>
                <a:ea typeface="宋体" charset="0"/>
                <a:cs typeface="宋体" charset="0"/>
              </a:rPr>
              <a:t>清单</a:t>
            </a:r>
            <a:endParaRPr lang="zh-CN" altLang="en-US" sz="2000" b="1" dirty="0">
              <a:solidFill>
                <a:srgbClr val="445185"/>
              </a:solidFill>
              <a:latin typeface="宋体" charset="0"/>
              <a:ea typeface="宋体" charset="0"/>
              <a:cs typeface="宋体" charset="0"/>
            </a:endParaRPr>
          </a:p>
        </p:txBody>
      </p:sp>
      <p:sp>
        <p:nvSpPr>
          <p:cNvPr id="56" name="文本框 55"/>
          <p:cNvSpPr txBox="1"/>
          <p:nvPr/>
        </p:nvSpPr>
        <p:spPr>
          <a:xfrm>
            <a:off x="7959725" y="5203190"/>
            <a:ext cx="2019935" cy="398780"/>
          </a:xfrm>
          <a:prstGeom prst="rect">
            <a:avLst/>
          </a:prstGeom>
          <a:noFill/>
        </p:spPr>
        <p:txBody>
          <a:bodyPr wrap="square" rtlCol="0">
            <a:spAutoFit/>
          </a:bodyPr>
          <a:p>
            <a:pPr algn="ctr">
              <a:buClrTx/>
              <a:buSzTx/>
              <a:buFontTx/>
            </a:pPr>
            <a:r>
              <a:rPr lang="en-US" altLang="zh-CN" sz="2000" b="1" dirty="0">
                <a:solidFill>
                  <a:srgbClr val="445185"/>
                </a:solidFill>
                <a:latin typeface="宋体" charset="0"/>
                <a:ea typeface="宋体" charset="0"/>
                <a:cs typeface="宋体" charset="0"/>
              </a:rPr>
              <a:t> </a:t>
            </a:r>
            <a:r>
              <a:rPr lang="zh-CN" altLang="en-US" sz="2000" b="1" dirty="0">
                <a:solidFill>
                  <a:srgbClr val="445185"/>
                </a:solidFill>
                <a:latin typeface="宋体" charset="0"/>
                <a:ea typeface="宋体" charset="0"/>
                <a:cs typeface="宋体" charset="0"/>
              </a:rPr>
              <a:t>发布清单</a:t>
            </a:r>
            <a:endParaRPr lang="zh-CN" altLang="en-US" sz="2000" b="1" dirty="0">
              <a:solidFill>
                <a:srgbClr val="445185"/>
              </a:solidFill>
              <a:latin typeface="宋体" charset="0"/>
              <a:ea typeface="宋体" charset="0"/>
              <a:cs typeface="宋体" charset="0"/>
            </a:endParaRPr>
          </a:p>
        </p:txBody>
      </p:sp>
      <p:sp>
        <p:nvSpPr>
          <p:cNvPr id="4" name="圆角矩形 3"/>
          <p:cNvSpPr/>
          <p:nvPr/>
        </p:nvSpPr>
        <p:spPr>
          <a:xfrm>
            <a:off x="5197475" y="2804795"/>
            <a:ext cx="1864360" cy="4000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rgbClr val="002060"/>
                </a:solidFill>
                <a:latin typeface="Heiti SC Medium" panose="02000000000000000000" charset="-122"/>
                <a:ea typeface="Heiti SC Medium" panose="02000000000000000000" charset="-122"/>
                <a:sym typeface="+mn-ea"/>
              </a:rPr>
              <a:t>Audit </a:t>
            </a:r>
            <a:r>
              <a:rPr lang="zh-CN" altLang="en-US" b="1" dirty="0" smtClean="0">
                <a:solidFill>
                  <a:srgbClr val="002060"/>
                </a:solidFill>
                <a:latin typeface="Heiti SC Medium" panose="02000000000000000000" charset="-122"/>
                <a:ea typeface="Heiti SC Medium" panose="02000000000000000000" charset="-122"/>
                <a:sym typeface="+mn-ea"/>
              </a:rPr>
              <a:t>稽核</a:t>
            </a:r>
            <a:endParaRPr lang="zh-CN" altLang="en-US" b="1" dirty="0" smtClean="0">
              <a:solidFill>
                <a:srgbClr val="002060"/>
              </a:solidFill>
              <a:latin typeface="Heiti SC Medium" panose="02000000000000000000" charset="-122"/>
              <a:ea typeface="Heiti SC Medium" panose="02000000000000000000" charset="-122"/>
              <a:sym typeface="+mn-ea"/>
            </a:endParaRPr>
          </a:p>
        </p:txBody>
      </p:sp>
      <p:sp>
        <p:nvSpPr>
          <p:cNvPr id="5" name="圆角矩形 4"/>
          <p:cNvSpPr/>
          <p:nvPr/>
        </p:nvSpPr>
        <p:spPr>
          <a:xfrm>
            <a:off x="5063490" y="3298190"/>
            <a:ext cx="2317750" cy="4000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rgbClr val="002060"/>
                </a:solidFill>
                <a:latin typeface="Heiti SC Medium" panose="02000000000000000000" charset="-122"/>
                <a:ea typeface="Heiti SC Medium" panose="02000000000000000000" charset="-122"/>
                <a:sym typeface="+mn-ea"/>
              </a:rPr>
              <a:t>Resolve issue </a:t>
            </a:r>
            <a:r>
              <a:rPr lang="zh-CN" altLang="en-US" b="1" dirty="0" smtClean="0">
                <a:solidFill>
                  <a:srgbClr val="002060"/>
                </a:solidFill>
                <a:latin typeface="Heiti SC Medium" panose="02000000000000000000" charset="-122"/>
                <a:ea typeface="Heiti SC Medium" panose="02000000000000000000" charset="-122"/>
                <a:sym typeface="+mn-ea"/>
              </a:rPr>
              <a:t>处理</a:t>
            </a:r>
            <a:endParaRPr lang="zh-CN" altLang="en-US" b="1" dirty="0" smtClean="0">
              <a:solidFill>
                <a:srgbClr val="002060"/>
              </a:solidFill>
              <a:latin typeface="Heiti SC Medium" panose="02000000000000000000" charset="-122"/>
              <a:ea typeface="Heiti SC Medium" panose="02000000000000000000" charset="-122"/>
              <a:sym typeface="+mn-ea"/>
            </a:endParaRPr>
          </a:p>
        </p:txBody>
      </p:sp>
      <p:sp>
        <p:nvSpPr>
          <p:cNvPr id="6" name="圆角矩形 5"/>
          <p:cNvSpPr/>
          <p:nvPr/>
        </p:nvSpPr>
        <p:spPr>
          <a:xfrm>
            <a:off x="5195570" y="3825240"/>
            <a:ext cx="1864360" cy="4000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rgbClr val="002060"/>
                </a:solidFill>
                <a:latin typeface="Heiti SC Medium" panose="02000000000000000000" charset="-122"/>
                <a:ea typeface="Heiti SC Medium" panose="02000000000000000000" charset="-122"/>
                <a:sym typeface="+mn-ea"/>
              </a:rPr>
              <a:t>Approval </a:t>
            </a:r>
            <a:r>
              <a:rPr lang="zh-CN" altLang="en-US" b="1" dirty="0" smtClean="0">
                <a:solidFill>
                  <a:srgbClr val="002060"/>
                </a:solidFill>
                <a:latin typeface="Heiti SC Medium" panose="02000000000000000000" charset="-122"/>
                <a:ea typeface="Heiti SC Medium" panose="02000000000000000000" charset="-122"/>
                <a:sym typeface="+mn-ea"/>
              </a:rPr>
              <a:t>批准</a:t>
            </a:r>
            <a:endParaRPr lang="zh-CN" altLang="en-US" b="1" dirty="0" smtClean="0">
              <a:solidFill>
                <a:srgbClr val="002060"/>
              </a:solidFill>
              <a:latin typeface="Heiti SC Medium" panose="02000000000000000000" charset="-122"/>
              <a:ea typeface="Heiti SC Medium" panose="02000000000000000000" charset="-122"/>
              <a:sym typeface="+mn-ea"/>
            </a:endParaRPr>
          </a:p>
        </p:txBody>
      </p:sp>
      <p:sp>
        <p:nvSpPr>
          <p:cNvPr id="7" name="圆角矩形 6"/>
          <p:cNvSpPr/>
          <p:nvPr/>
        </p:nvSpPr>
        <p:spPr>
          <a:xfrm>
            <a:off x="5074285" y="4352290"/>
            <a:ext cx="2215515" cy="4000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rgbClr val="002060"/>
                </a:solidFill>
                <a:latin typeface="Heiti SC Medium" panose="02000000000000000000" charset="-122"/>
                <a:ea typeface="Heiti SC Medium" panose="02000000000000000000" charset="-122"/>
                <a:sym typeface="+mn-ea"/>
              </a:rPr>
              <a:t>Registration </a:t>
            </a:r>
            <a:r>
              <a:rPr lang="zh-CN" altLang="en-US" b="1" dirty="0" smtClean="0">
                <a:solidFill>
                  <a:srgbClr val="002060"/>
                </a:solidFill>
                <a:latin typeface="Heiti SC Medium" panose="02000000000000000000" charset="-122"/>
                <a:ea typeface="Heiti SC Medium" panose="02000000000000000000" charset="-122"/>
                <a:sym typeface="+mn-ea"/>
              </a:rPr>
              <a:t>登记</a:t>
            </a:r>
            <a:endParaRPr lang="zh-CN" altLang="en-US" b="1" dirty="0" smtClean="0">
              <a:solidFill>
                <a:srgbClr val="002060"/>
              </a:solidFill>
              <a:latin typeface="Heiti SC Medium" panose="02000000000000000000" charset="-122"/>
              <a:ea typeface="Heiti SC Medium" panose="02000000000000000000" charset="-122"/>
              <a:sym typeface="+mn-ea"/>
            </a:endParaRPr>
          </a:p>
        </p:txBody>
      </p:sp>
      <p:sp>
        <p:nvSpPr>
          <p:cNvPr id="8" name="圆角矩形 7"/>
          <p:cNvSpPr/>
          <p:nvPr/>
        </p:nvSpPr>
        <p:spPr>
          <a:xfrm>
            <a:off x="8094345" y="2792730"/>
            <a:ext cx="1864360" cy="4000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rgbClr val="002060"/>
                </a:solidFill>
                <a:latin typeface="Heiti SC Medium" panose="02000000000000000000" charset="-122"/>
                <a:ea typeface="Heiti SC Medium" panose="02000000000000000000" charset="-122"/>
                <a:sym typeface="+mn-ea"/>
              </a:rPr>
              <a:t>Notice </a:t>
            </a:r>
            <a:r>
              <a:rPr lang="zh-CN" altLang="en-US" b="1" dirty="0" smtClean="0">
                <a:solidFill>
                  <a:srgbClr val="002060"/>
                </a:solidFill>
                <a:latin typeface="Heiti SC Medium" panose="02000000000000000000" charset="-122"/>
                <a:ea typeface="Heiti SC Medium" panose="02000000000000000000" charset="-122"/>
                <a:sym typeface="+mn-ea"/>
              </a:rPr>
              <a:t>声明</a:t>
            </a:r>
            <a:endParaRPr lang="zh-CN" altLang="en-US" b="1" dirty="0" smtClean="0">
              <a:solidFill>
                <a:srgbClr val="002060"/>
              </a:solidFill>
              <a:latin typeface="Heiti SC Medium" panose="02000000000000000000" charset="-122"/>
              <a:ea typeface="Heiti SC Medium" panose="02000000000000000000" charset="-122"/>
              <a:sym typeface="+mn-ea"/>
            </a:endParaRPr>
          </a:p>
        </p:txBody>
      </p:sp>
      <p:sp>
        <p:nvSpPr>
          <p:cNvPr id="9" name="圆角矩形 8"/>
          <p:cNvSpPr/>
          <p:nvPr/>
        </p:nvSpPr>
        <p:spPr>
          <a:xfrm>
            <a:off x="7992110" y="3319780"/>
            <a:ext cx="2170430" cy="4000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rgbClr val="002060"/>
                </a:solidFill>
                <a:latin typeface="Heiti SC Medium" panose="02000000000000000000" charset="-122"/>
                <a:ea typeface="Heiti SC Medium" panose="02000000000000000000" charset="-122"/>
                <a:sym typeface="+mn-ea"/>
              </a:rPr>
              <a:t>Verification </a:t>
            </a:r>
            <a:r>
              <a:rPr lang="zh-CN" altLang="en-US" b="1" dirty="0" smtClean="0">
                <a:solidFill>
                  <a:srgbClr val="002060"/>
                </a:solidFill>
                <a:latin typeface="Heiti SC Medium" panose="02000000000000000000" charset="-122"/>
                <a:ea typeface="Heiti SC Medium" panose="02000000000000000000" charset="-122"/>
                <a:sym typeface="+mn-ea"/>
              </a:rPr>
              <a:t>验证</a:t>
            </a:r>
            <a:endParaRPr lang="zh-CN" altLang="en-US" b="1" dirty="0" smtClean="0">
              <a:solidFill>
                <a:srgbClr val="002060"/>
              </a:solidFill>
              <a:latin typeface="Heiti SC Medium" panose="02000000000000000000" charset="-122"/>
              <a:ea typeface="Heiti SC Medium" panose="02000000000000000000" charset="-122"/>
              <a:sym typeface="+mn-ea"/>
            </a:endParaRPr>
          </a:p>
        </p:txBody>
      </p:sp>
      <p:sp>
        <p:nvSpPr>
          <p:cNvPr id="10" name="圆角矩形 9"/>
          <p:cNvSpPr/>
          <p:nvPr/>
        </p:nvSpPr>
        <p:spPr>
          <a:xfrm>
            <a:off x="8094345" y="3852545"/>
            <a:ext cx="1983105" cy="4000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rgbClr val="002060"/>
                </a:solidFill>
                <a:latin typeface="Heiti SC Medium" panose="02000000000000000000" charset="-122"/>
                <a:ea typeface="Heiti SC Medium" panose="02000000000000000000" charset="-122"/>
                <a:sym typeface="+mn-ea"/>
              </a:rPr>
              <a:t>Distriction </a:t>
            </a:r>
            <a:r>
              <a:rPr lang="zh-CN" altLang="en-US" b="1" dirty="0" smtClean="0">
                <a:solidFill>
                  <a:srgbClr val="002060"/>
                </a:solidFill>
                <a:latin typeface="Heiti SC Medium" panose="02000000000000000000" charset="-122"/>
                <a:ea typeface="Heiti SC Medium" panose="02000000000000000000" charset="-122"/>
                <a:sym typeface="+mn-ea"/>
              </a:rPr>
              <a:t>发行</a:t>
            </a:r>
            <a:endParaRPr lang="zh-CN" altLang="en-US" b="1" dirty="0" smtClean="0">
              <a:solidFill>
                <a:srgbClr val="002060"/>
              </a:solidFill>
              <a:latin typeface="Heiti SC Medium" panose="02000000000000000000" charset="-122"/>
              <a:ea typeface="Heiti SC Medium" panose="02000000000000000000" charset="-122"/>
              <a:sym typeface="+mn-ea"/>
            </a:endParaRPr>
          </a:p>
        </p:txBody>
      </p:sp>
      <p:sp>
        <p:nvSpPr>
          <p:cNvPr id="11" name="圆角矩形 10"/>
          <p:cNvSpPr/>
          <p:nvPr/>
        </p:nvSpPr>
        <p:spPr>
          <a:xfrm>
            <a:off x="7907655" y="4351655"/>
            <a:ext cx="2254885" cy="4000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rgbClr val="002060"/>
                </a:solidFill>
                <a:latin typeface="Heiti SC Medium" panose="02000000000000000000" charset="-122"/>
                <a:ea typeface="Heiti SC Medium" panose="02000000000000000000" charset="-122"/>
                <a:sym typeface="+mn-ea"/>
              </a:rPr>
              <a:t>Verifications </a:t>
            </a:r>
            <a:r>
              <a:rPr lang="zh-CN" altLang="en-US" b="1" dirty="0" smtClean="0">
                <a:solidFill>
                  <a:srgbClr val="002060"/>
                </a:solidFill>
                <a:latin typeface="Heiti SC Medium" panose="02000000000000000000" charset="-122"/>
                <a:ea typeface="Heiti SC Medium" panose="02000000000000000000" charset="-122"/>
                <a:sym typeface="+mn-ea"/>
              </a:rPr>
              <a:t>验证</a:t>
            </a:r>
            <a:endParaRPr lang="zh-CN" altLang="en-US" b="1" dirty="0" smtClean="0">
              <a:solidFill>
                <a:srgbClr val="002060"/>
              </a:solidFill>
              <a:latin typeface="Heiti SC Medium" panose="02000000000000000000" charset="-122"/>
              <a:ea typeface="Heiti SC Medium" panose="02000000000000000000" charset="-122"/>
              <a:sym typeface="+mn-ea"/>
            </a:endParaRPr>
          </a:p>
        </p:txBody>
      </p:sp>
      <p:sp>
        <p:nvSpPr>
          <p:cNvPr id="12" name="圆角矩形 11"/>
          <p:cNvSpPr/>
          <p:nvPr/>
        </p:nvSpPr>
        <p:spPr>
          <a:xfrm>
            <a:off x="2343785" y="3489325"/>
            <a:ext cx="1864360" cy="40005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smtClean="0">
                <a:solidFill>
                  <a:srgbClr val="002060"/>
                </a:solidFill>
                <a:latin typeface="Heiti SC Medium" panose="02000000000000000000" charset="-122"/>
                <a:ea typeface="Heiti SC Medium" panose="02000000000000000000" charset="-122"/>
                <a:sym typeface="+mn-ea"/>
              </a:rPr>
              <a:t>Identication</a:t>
            </a:r>
            <a:endParaRPr lang="en-US" altLang="zh-CN" b="1" dirty="0" smtClean="0">
              <a:solidFill>
                <a:srgbClr val="002060"/>
              </a:solidFill>
              <a:latin typeface="Heiti SC Medium" panose="02000000000000000000" charset="-122"/>
              <a:ea typeface="Heiti SC Medium" panose="02000000000000000000" charset="-122"/>
              <a:sym typeface="+mn-ea"/>
            </a:endParaRPr>
          </a:p>
          <a:p>
            <a:pPr algn="ctr"/>
            <a:r>
              <a:rPr lang="zh-CN" altLang="en-US" b="1" dirty="0" smtClean="0">
                <a:solidFill>
                  <a:srgbClr val="002060"/>
                </a:solidFill>
                <a:latin typeface="Heiti SC Medium" panose="02000000000000000000" charset="-122"/>
                <a:ea typeface="Heiti SC Medium" panose="02000000000000000000" charset="-122"/>
                <a:sym typeface="+mn-ea"/>
              </a:rPr>
              <a:t>辨识</a:t>
            </a:r>
            <a:endParaRPr lang="en-US" altLang="zh-CN" b="1" dirty="0" smtClean="0">
              <a:solidFill>
                <a:srgbClr val="002060"/>
              </a:solidFill>
              <a:latin typeface="Heiti SC Light" panose="02000000000000000000" charset="-122"/>
              <a:ea typeface="Heiti SC Light" panose="02000000000000000000" charset="-122"/>
            </a:endParaRPr>
          </a:p>
          <a:p>
            <a:pPr algn="ctr"/>
            <a:endParaRPr lang="en-US" altLang="zh-CN" b="1" dirty="0" smtClean="0">
              <a:solidFill>
                <a:srgbClr val="002060"/>
              </a:solidFill>
              <a:latin typeface="Heiti SC Light" panose="02000000000000000000" charset="-122"/>
              <a:ea typeface="Heiti SC Light" panose="02000000000000000000" charset="-122"/>
            </a:endParaRPr>
          </a:p>
        </p:txBody>
      </p:sp>
      <p:grpSp>
        <p:nvGrpSpPr>
          <p:cNvPr id="15" name="组合 14"/>
          <p:cNvGrpSpPr/>
          <p:nvPr/>
        </p:nvGrpSpPr>
        <p:grpSpPr>
          <a:xfrm>
            <a:off x="5022850" y="1806575"/>
            <a:ext cx="2283460" cy="3142615"/>
            <a:chOff x="1331638" y="1275606"/>
            <a:chExt cx="1944217" cy="3255764"/>
          </a:xfrm>
        </p:grpSpPr>
        <p:sp>
          <p:nvSpPr>
            <p:cNvPr id="16" name="圆角矩形 15"/>
            <p:cNvSpPr/>
            <p:nvPr/>
          </p:nvSpPr>
          <p:spPr>
            <a:xfrm>
              <a:off x="1331638" y="1491630"/>
              <a:ext cx="1944217" cy="3039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1869055" y="1275606"/>
              <a:ext cx="920205" cy="91443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chemeClr val="bg1"/>
                  </a:solidFill>
                  <a:latin typeface="宋体" charset="0"/>
                  <a:ea typeface="宋体" charset="0"/>
                  <a:sym typeface="+mn-ea"/>
                </a:rPr>
                <a:t>使用</a:t>
              </a:r>
              <a:endParaRPr lang="zh-CN" altLang="en-US" sz="2000" b="1" dirty="0">
                <a:solidFill>
                  <a:schemeClr val="bg1"/>
                </a:solidFill>
                <a:latin typeface="宋体" charset="0"/>
                <a:ea typeface="宋体" charset="0"/>
                <a:sym typeface="+mn-ea"/>
              </a:endParaRPr>
            </a:p>
          </p:txBody>
        </p:sp>
      </p:grpSp>
      <p:grpSp>
        <p:nvGrpSpPr>
          <p:cNvPr id="21" name="组合 20"/>
          <p:cNvGrpSpPr/>
          <p:nvPr/>
        </p:nvGrpSpPr>
        <p:grpSpPr>
          <a:xfrm>
            <a:off x="2081530" y="1806575"/>
            <a:ext cx="2283460" cy="3142615"/>
            <a:chOff x="1331638" y="1275606"/>
            <a:chExt cx="1944217" cy="3255764"/>
          </a:xfrm>
        </p:grpSpPr>
        <p:sp>
          <p:nvSpPr>
            <p:cNvPr id="22" name="圆角矩形 21"/>
            <p:cNvSpPr/>
            <p:nvPr/>
          </p:nvSpPr>
          <p:spPr>
            <a:xfrm>
              <a:off x="1331638" y="1491630"/>
              <a:ext cx="1944217" cy="3039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nvSpPr>
          <p:spPr>
            <a:xfrm>
              <a:off x="1869055" y="1275606"/>
              <a:ext cx="920205" cy="91443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chemeClr val="bg1"/>
                  </a:solidFill>
                  <a:latin typeface="宋体" charset="0"/>
                  <a:ea typeface="宋体" charset="0"/>
                  <a:sym typeface="+mn-ea"/>
                </a:rPr>
                <a:t>引入</a:t>
              </a:r>
              <a:endParaRPr lang="zh-CN" altLang="en-US" sz="2000" b="1" dirty="0">
                <a:solidFill>
                  <a:schemeClr val="bg1"/>
                </a:solidFill>
                <a:latin typeface="宋体" charset="0"/>
                <a:ea typeface="宋体" charset="0"/>
                <a:sym typeface="+mn-ea"/>
              </a:endParaRPr>
            </a:p>
          </p:txBody>
        </p:sp>
      </p:grpSp>
      <p:grpSp>
        <p:nvGrpSpPr>
          <p:cNvPr id="24" name="组合 23"/>
          <p:cNvGrpSpPr/>
          <p:nvPr/>
        </p:nvGrpSpPr>
        <p:grpSpPr>
          <a:xfrm>
            <a:off x="7974965" y="1805305"/>
            <a:ext cx="2283460" cy="3142615"/>
            <a:chOff x="1331638" y="1275606"/>
            <a:chExt cx="1944217" cy="3255764"/>
          </a:xfrm>
        </p:grpSpPr>
        <p:sp>
          <p:nvSpPr>
            <p:cNvPr id="26" name="圆角矩形 25"/>
            <p:cNvSpPr/>
            <p:nvPr/>
          </p:nvSpPr>
          <p:spPr>
            <a:xfrm>
              <a:off x="1331638" y="1491630"/>
              <a:ext cx="1944217" cy="3039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 26"/>
            <p:cNvSpPr/>
            <p:nvPr/>
          </p:nvSpPr>
          <p:spPr>
            <a:xfrm>
              <a:off x="1869055" y="1275606"/>
              <a:ext cx="920205" cy="91443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solidFill>
                    <a:schemeClr val="bg1"/>
                  </a:solidFill>
                  <a:latin typeface="宋体" charset="0"/>
                  <a:ea typeface="宋体" charset="0"/>
                  <a:sym typeface="+mn-ea"/>
                </a:rPr>
                <a:t>发布</a:t>
              </a:r>
              <a:endParaRPr lang="zh-CN" altLang="en-US" sz="2000" b="1" dirty="0">
                <a:solidFill>
                  <a:schemeClr val="bg1"/>
                </a:solidFill>
                <a:latin typeface="宋体" charset="0"/>
                <a:ea typeface="宋体" charset="0"/>
                <a:sym typeface="+mn-ea"/>
              </a:endParaRPr>
            </a:p>
          </p:txBody>
        </p:sp>
      </p:grpSp>
      <p:sp>
        <p:nvSpPr>
          <p:cNvPr id="28" name="标题 3"/>
          <p:cNvSpPr txBox="1"/>
          <p:nvPr/>
        </p:nvSpPr>
        <p:spPr>
          <a:xfrm>
            <a:off x="344170" y="328930"/>
            <a:ext cx="4852035" cy="980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300" i="1" dirty="0">
                <a:solidFill>
                  <a:srgbClr val="445185"/>
                </a:solidFill>
                <a:latin typeface="黑体" panose="02010609060101010101" charset="-122"/>
                <a:ea typeface="黑体" panose="02010609060101010101" charset="-122"/>
                <a:sym typeface="+mn-ea"/>
              </a:rPr>
              <a:t>AO.space</a:t>
            </a:r>
            <a:r>
              <a:rPr lang="zh-CN" altLang="en-US" sz="3300" i="1" dirty="0">
                <a:solidFill>
                  <a:srgbClr val="445185"/>
                </a:solidFill>
                <a:latin typeface="黑体" panose="02010609060101010101" charset="-122"/>
                <a:ea typeface="黑体" panose="02010609060101010101" charset="-122"/>
              </a:rPr>
              <a:t>开源合规流程</a:t>
            </a:r>
            <a:endParaRPr lang="zh-CN" altLang="en-US" sz="3300" i="1" dirty="0">
              <a:solidFill>
                <a:srgbClr val="445185"/>
              </a:solidFill>
              <a:latin typeface="黑体" panose="02010609060101010101" charset="-122"/>
              <a:ea typeface="黑体" panose="02010609060101010101" charset="-122"/>
            </a:endParaRPr>
          </a:p>
        </p:txBody>
      </p:sp>
      <p:sp>
        <p:nvSpPr>
          <p:cNvPr id="30" name="虚尾箭头 29"/>
          <p:cNvSpPr/>
          <p:nvPr/>
        </p:nvSpPr>
        <p:spPr>
          <a:xfrm>
            <a:off x="7386955" y="3411855"/>
            <a:ext cx="439420" cy="337820"/>
          </a:xfrm>
          <a:prstGeom prst="stripedRightArrow">
            <a:avLst/>
          </a:prstGeom>
          <a:solidFill>
            <a:srgbClr val="445185"/>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虚尾箭头 30"/>
          <p:cNvSpPr/>
          <p:nvPr/>
        </p:nvSpPr>
        <p:spPr>
          <a:xfrm>
            <a:off x="4518025" y="3411855"/>
            <a:ext cx="439420" cy="337820"/>
          </a:xfrm>
          <a:prstGeom prst="stripedRightArrow">
            <a:avLst/>
          </a:prstGeom>
          <a:solidFill>
            <a:srgbClr val="445185"/>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椭圆 32"/>
          <p:cNvSpPr/>
          <p:nvPr/>
        </p:nvSpPr>
        <p:spPr>
          <a:xfrm>
            <a:off x="-136525" y="3192780"/>
            <a:ext cx="2282825" cy="8826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dirty="0">
              <a:solidFill>
                <a:schemeClr val="tx1"/>
              </a:solidFill>
              <a:latin typeface="宋体" charset="0"/>
              <a:ea typeface="宋体" charset="0"/>
              <a:sym typeface="+mn-ea"/>
            </a:endParaRPr>
          </a:p>
        </p:txBody>
      </p:sp>
      <p:pic>
        <p:nvPicPr>
          <p:cNvPr id="34" name="Picture 7" descr="Ic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8375" y="4505325"/>
            <a:ext cx="960120" cy="854075"/>
          </a:xfrm>
          <a:prstGeom prst="rect">
            <a:avLst/>
          </a:prstGeom>
        </p:spPr>
      </p:pic>
      <p:pic>
        <p:nvPicPr>
          <p:cNvPr id="13" name="图片 12" descr="横版_中英文组合"/>
          <p:cNvPicPr>
            <a:picLocks noChangeAspect="1"/>
          </p:cNvPicPr>
          <p:nvPr>
            <p:custDataLst>
              <p:tags r:id="rId2"/>
            </p:custDataLst>
          </p:nvPr>
        </p:nvPicPr>
        <p:blipFill>
          <a:blip r:embed="rId3"/>
          <a:stretch>
            <a:fillRect/>
          </a:stretch>
        </p:blipFill>
        <p:spPr>
          <a:xfrm>
            <a:off x="7412355" y="621665"/>
            <a:ext cx="1807845" cy="5289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 name="表格 16"/>
          <p:cNvGraphicFramePr/>
          <p:nvPr>
            <p:custDataLst>
              <p:tags r:id="rId1"/>
            </p:custDataLst>
          </p:nvPr>
        </p:nvGraphicFramePr>
        <p:xfrm>
          <a:off x="344170" y="1402080"/>
          <a:ext cx="10316845" cy="1191895"/>
        </p:xfrm>
        <a:graphic>
          <a:graphicData uri="http://schemas.openxmlformats.org/drawingml/2006/table">
            <a:tbl>
              <a:tblPr firstRow="1" bandRow="1">
                <a:tableStyleId>{0E3FDE45-AF77-4B5C-9715-49D594BDF05E}</a:tableStyleId>
              </a:tblPr>
              <a:tblGrid>
                <a:gridCol w="1210310"/>
                <a:gridCol w="936625"/>
                <a:gridCol w="1139825"/>
                <a:gridCol w="982980"/>
                <a:gridCol w="1165860"/>
                <a:gridCol w="1153795"/>
                <a:gridCol w="1009015"/>
                <a:gridCol w="1581150"/>
                <a:gridCol w="1137285"/>
              </a:tblGrid>
              <a:tr h="396240">
                <a:tc gridSpan="9">
                  <a:txBody>
                    <a:bodyPr/>
                    <a:p>
                      <a:pPr algn="ctr">
                        <a:buNone/>
                      </a:pPr>
                      <a:r>
                        <a:rPr lang="zh-CN" altLang="en-US" sz="2000">
                          <a:latin typeface="宋体" charset="0"/>
                          <a:ea typeface="宋体" charset="0"/>
                        </a:rPr>
                        <a:t>组件评审记录</a:t>
                      </a:r>
                      <a:endParaRPr lang="zh-CN" altLang="en-US" sz="2000">
                        <a:latin typeface="宋体" charset="0"/>
                        <a:ea typeface="宋体" charset="0"/>
                      </a:endParaRPr>
                    </a:p>
                  </a:txBody>
                  <a:tcPr/>
                </a:tc>
                <a:tc hMerge="1">
                  <a:tcPr/>
                </a:tc>
                <a:tc hMerge="1">
                  <a:tcPr/>
                </a:tc>
                <a:tc hMerge="1">
                  <a:tcPr/>
                </a:tc>
                <a:tc hMerge="1">
                  <a:tcPr/>
                </a:tc>
                <a:tc hMerge="1">
                  <a:tcPr/>
                </a:tc>
                <a:tc hMerge="1">
                  <a:tcPr/>
                </a:tc>
                <a:tc hMerge="1">
                  <a:tcPr/>
                </a:tc>
                <a:tc hMerge="1">
                  <a:tcPr/>
                </a:tc>
              </a:tr>
              <a:tr h="365760">
                <a:tc>
                  <a:txBody>
                    <a:bodyPr/>
                    <a:p>
                      <a:pPr algn="l">
                        <a:buNone/>
                      </a:pPr>
                      <a:r>
                        <a:rPr lang="zh-CN" altLang="en-US" sz="1800" b="1">
                          <a:latin typeface="宋体" charset="0"/>
                          <a:ea typeface="宋体" charset="0"/>
                        </a:rPr>
                        <a:t>组件名称</a:t>
                      </a:r>
                      <a:endParaRPr lang="zh-CN" altLang="en-US" sz="1800" b="1">
                        <a:latin typeface="宋体" charset="0"/>
                        <a:ea typeface="宋体" charset="0"/>
                      </a:endParaRPr>
                    </a:p>
                  </a:txBody>
                  <a:tcPr anchor="ctr" anchorCtr="0"/>
                </a:tc>
                <a:tc>
                  <a:txBody>
                    <a:bodyPr/>
                    <a:p>
                      <a:pPr algn="l">
                        <a:buNone/>
                      </a:pPr>
                      <a:r>
                        <a:rPr lang="zh-CN" altLang="en-US" sz="1800" b="1">
                          <a:latin typeface="宋体" charset="0"/>
                          <a:ea typeface="宋体" charset="0"/>
                        </a:rPr>
                        <a:t>版本号</a:t>
                      </a:r>
                      <a:endParaRPr lang="zh-CN" altLang="en-US" sz="1800" b="1">
                        <a:latin typeface="宋体" charset="0"/>
                        <a:ea typeface="宋体" charset="0"/>
                      </a:endParaRPr>
                    </a:p>
                  </a:txBody>
                  <a:tcPr anchor="ctr" anchorCtr="0"/>
                </a:tc>
                <a:tc>
                  <a:txBody>
                    <a:bodyPr/>
                    <a:p>
                      <a:pPr algn="l">
                        <a:buNone/>
                      </a:pPr>
                      <a:r>
                        <a:rPr lang="zh-CN" altLang="en-US" sz="1800" b="1">
                          <a:latin typeface="宋体" charset="0"/>
                          <a:ea typeface="宋体" charset="0"/>
                        </a:rPr>
                        <a:t>发布时间</a:t>
                      </a:r>
                      <a:endParaRPr lang="zh-CN" altLang="en-US" sz="1800" b="1">
                        <a:latin typeface="宋体" charset="0"/>
                        <a:ea typeface="宋体" charset="0"/>
                      </a:endParaRPr>
                    </a:p>
                  </a:txBody>
                  <a:tcPr anchor="ctr" anchorCtr="0"/>
                </a:tc>
                <a:tc>
                  <a:txBody>
                    <a:bodyPr/>
                    <a:p>
                      <a:pPr algn="l">
                        <a:buNone/>
                      </a:pPr>
                      <a:r>
                        <a:rPr lang="zh-CN" altLang="en-US" b="1">
                          <a:latin typeface="宋体" charset="0"/>
                          <a:ea typeface="宋体" charset="0"/>
                        </a:rPr>
                        <a:t>许可证</a:t>
                      </a:r>
                      <a:endParaRPr lang="zh-CN" altLang="en-US" b="1">
                        <a:latin typeface="宋体" charset="0"/>
                        <a:ea typeface="宋体" charset="0"/>
                      </a:endParaRPr>
                    </a:p>
                  </a:txBody>
                  <a:tcPr anchor="ctr" anchorCtr="0"/>
                </a:tc>
                <a:tc>
                  <a:txBody>
                    <a:bodyPr/>
                    <a:p>
                      <a:pPr algn="l">
                        <a:buNone/>
                      </a:pPr>
                      <a:r>
                        <a:rPr lang="zh-CN" altLang="en-US" sz="1800" b="1">
                          <a:latin typeface="宋体" charset="0"/>
                          <a:ea typeface="宋体" charset="0"/>
                        </a:rPr>
                        <a:t>漏洞情况</a:t>
                      </a:r>
                      <a:endParaRPr lang="zh-CN" altLang="en-US" sz="1800" b="1">
                        <a:latin typeface="宋体" charset="0"/>
                        <a:ea typeface="宋体" charset="0"/>
                      </a:endParaRPr>
                    </a:p>
                  </a:txBody>
                  <a:tcPr anchor="ctr" anchorCtr="0"/>
                </a:tc>
                <a:tc>
                  <a:txBody>
                    <a:bodyPr/>
                    <a:p>
                      <a:pPr algn="l">
                        <a:buNone/>
                      </a:pPr>
                      <a:r>
                        <a:rPr lang="zh-CN" altLang="en-US" sz="1800" b="1">
                          <a:latin typeface="宋体" charset="0"/>
                          <a:ea typeface="宋体" charset="0"/>
                        </a:rPr>
                        <a:t>仓库地址</a:t>
                      </a:r>
                      <a:endParaRPr lang="zh-CN" altLang="en-US" sz="1800" b="1">
                        <a:latin typeface="宋体" charset="0"/>
                        <a:ea typeface="宋体" charset="0"/>
                      </a:endParaRPr>
                    </a:p>
                  </a:txBody>
                  <a:tcPr anchor="ctr" anchorCtr="0"/>
                </a:tc>
                <a:tc>
                  <a:txBody>
                    <a:bodyPr/>
                    <a:p>
                      <a:pPr algn="l">
                        <a:buNone/>
                      </a:pPr>
                      <a:r>
                        <a:rPr lang="zh-CN" altLang="en-US" sz="1800" b="1">
                          <a:latin typeface="宋体" charset="0"/>
                          <a:ea typeface="宋体" charset="0"/>
                        </a:rPr>
                        <a:t>申请人</a:t>
                      </a:r>
                      <a:endParaRPr lang="zh-CN" altLang="en-US" sz="1800" b="1">
                        <a:latin typeface="宋体" charset="0"/>
                        <a:ea typeface="宋体" charset="0"/>
                      </a:endParaRPr>
                    </a:p>
                  </a:txBody>
                  <a:tcPr anchor="ctr" anchorCtr="0"/>
                </a:tc>
                <a:tc>
                  <a:txBody>
                    <a:bodyPr/>
                    <a:p>
                      <a:pPr algn="l">
                        <a:buNone/>
                      </a:pPr>
                      <a:r>
                        <a:rPr lang="zh-CN" altLang="en-US" sz="1800" b="1">
                          <a:latin typeface="宋体" charset="0"/>
                          <a:ea typeface="宋体" charset="0"/>
                        </a:rPr>
                        <a:t>评估参与人</a:t>
                      </a:r>
                      <a:endParaRPr lang="zh-CN" altLang="en-US" sz="1800" b="1">
                        <a:latin typeface="宋体" charset="0"/>
                        <a:ea typeface="宋体" charset="0"/>
                      </a:endParaRPr>
                    </a:p>
                  </a:txBody>
                  <a:tcPr anchor="ctr" anchorCtr="0"/>
                </a:tc>
                <a:tc>
                  <a:txBody>
                    <a:bodyPr/>
                    <a:p>
                      <a:pPr algn="l">
                        <a:buNone/>
                      </a:pPr>
                      <a:r>
                        <a:rPr lang="zh-CN" altLang="en-US" sz="1800" b="1">
                          <a:latin typeface="宋体" charset="0"/>
                          <a:ea typeface="宋体" charset="0"/>
                        </a:rPr>
                        <a:t>评估结论</a:t>
                      </a:r>
                      <a:endParaRPr lang="zh-CN" altLang="en-US" sz="1800" b="1">
                        <a:latin typeface="宋体" charset="0"/>
                        <a:ea typeface="宋体" charset="0"/>
                      </a:endParaRPr>
                    </a:p>
                  </a:txBody>
                  <a:tcPr anchor="ctr" anchorCtr="0"/>
                </a:tc>
              </a:tr>
              <a:tr h="429895">
                <a:tc>
                  <a:txBody>
                    <a:bodyPr/>
                    <a:p>
                      <a:pPr algn="l">
                        <a:buNone/>
                      </a:pPr>
                      <a:endParaRPr lang="zh-CN" altLang="en-US" sz="1800">
                        <a:latin typeface="宋体" charset="0"/>
                        <a:ea typeface="宋体" charset="0"/>
                      </a:endParaRPr>
                    </a:p>
                  </a:txBody>
                  <a:tcPr anchor="t" anchorCtr="0"/>
                </a:tc>
                <a:tc>
                  <a:txBody>
                    <a:bodyPr/>
                    <a:p>
                      <a:pPr algn="l">
                        <a:buNone/>
                      </a:pPr>
                      <a:endParaRPr lang="zh-CN" altLang="en-US" sz="1800">
                        <a:latin typeface="宋体" charset="0"/>
                        <a:ea typeface="宋体" charset="0"/>
                      </a:endParaRPr>
                    </a:p>
                  </a:txBody>
                  <a:tcPr anchor="t" anchorCtr="0"/>
                </a:tc>
                <a:tc>
                  <a:txBody>
                    <a:bodyPr/>
                    <a:p>
                      <a:pPr algn="l">
                        <a:buNone/>
                      </a:pPr>
                      <a:endParaRPr lang="zh-CN" altLang="en-US">
                        <a:latin typeface="宋体" charset="0"/>
                        <a:ea typeface="宋体" charset="0"/>
                      </a:endParaRPr>
                    </a:p>
                  </a:txBody>
                  <a:tcPr anchor="t" anchorCtr="0"/>
                </a:tc>
                <a:tc>
                  <a:txBody>
                    <a:bodyPr/>
                    <a:p>
                      <a:pPr algn="l">
                        <a:buNone/>
                      </a:pPr>
                      <a:endParaRPr lang="zh-CN" altLang="en-US">
                        <a:latin typeface="宋体" charset="0"/>
                        <a:ea typeface="宋体" charset="0"/>
                      </a:endParaRPr>
                    </a:p>
                  </a:txBody>
                  <a:tcPr anchor="t" anchorCtr="0"/>
                </a:tc>
                <a:tc>
                  <a:txBody>
                    <a:bodyPr/>
                    <a:p>
                      <a:pPr algn="l">
                        <a:buNone/>
                      </a:pPr>
                      <a:endParaRPr lang="zh-CN" altLang="en-US" sz="1800">
                        <a:latin typeface="宋体" charset="0"/>
                        <a:ea typeface="宋体" charset="0"/>
                      </a:endParaRPr>
                    </a:p>
                  </a:txBody>
                  <a:tcPr anchor="t" anchorCtr="0"/>
                </a:tc>
                <a:tc>
                  <a:txBody>
                    <a:bodyPr/>
                    <a:p>
                      <a:pPr algn="l">
                        <a:buNone/>
                      </a:pPr>
                      <a:endParaRPr lang="zh-CN" altLang="en-US">
                        <a:latin typeface="宋体" charset="0"/>
                        <a:ea typeface="宋体" charset="0"/>
                      </a:endParaRPr>
                    </a:p>
                  </a:txBody>
                  <a:tcPr anchor="t" anchorCtr="0"/>
                </a:tc>
                <a:tc>
                  <a:txBody>
                    <a:bodyPr/>
                    <a:p>
                      <a:pPr algn="l">
                        <a:buNone/>
                      </a:pPr>
                      <a:endParaRPr lang="zh-CN" altLang="en-US">
                        <a:latin typeface="宋体" charset="0"/>
                        <a:ea typeface="宋体" charset="0"/>
                      </a:endParaRPr>
                    </a:p>
                  </a:txBody>
                  <a:tcPr anchor="t" anchorCtr="0"/>
                </a:tc>
                <a:tc>
                  <a:txBody>
                    <a:bodyPr/>
                    <a:p>
                      <a:pPr algn="l">
                        <a:buNone/>
                      </a:pPr>
                      <a:endParaRPr lang="zh-CN" altLang="en-US">
                        <a:latin typeface="宋体" charset="0"/>
                        <a:ea typeface="宋体" charset="0"/>
                      </a:endParaRPr>
                    </a:p>
                  </a:txBody>
                  <a:tcPr anchor="t" anchorCtr="0"/>
                </a:tc>
                <a:tc>
                  <a:txBody>
                    <a:bodyPr/>
                    <a:p>
                      <a:pPr algn="l">
                        <a:buNone/>
                      </a:pPr>
                      <a:endParaRPr lang="zh-CN" altLang="en-US" sz="1800">
                        <a:latin typeface="宋体" charset="0"/>
                        <a:ea typeface="宋体" charset="0"/>
                      </a:endParaRPr>
                    </a:p>
                  </a:txBody>
                  <a:tcPr anchor="t" anchorCtr="0"/>
                </a:tc>
              </a:tr>
            </a:tbl>
          </a:graphicData>
        </a:graphic>
      </p:graphicFrame>
      <p:graphicFrame>
        <p:nvGraphicFramePr>
          <p:cNvPr id="19" name="表格 18"/>
          <p:cNvGraphicFramePr/>
          <p:nvPr>
            <p:custDataLst>
              <p:tags r:id="rId2"/>
            </p:custDataLst>
          </p:nvPr>
        </p:nvGraphicFramePr>
        <p:xfrm>
          <a:off x="869950" y="2816860"/>
          <a:ext cx="10231120" cy="1255395"/>
        </p:xfrm>
        <a:graphic>
          <a:graphicData uri="http://schemas.openxmlformats.org/drawingml/2006/table">
            <a:tbl>
              <a:tblPr firstRow="1" bandRow="1">
                <a:tableStyleId>{3B4B98B0-60AC-42C2-AFA5-B58CD77FA1E5}</a:tableStyleId>
              </a:tblPr>
              <a:tblGrid>
                <a:gridCol w="1306830"/>
                <a:gridCol w="1010285"/>
                <a:gridCol w="1230630"/>
                <a:gridCol w="1061720"/>
                <a:gridCol w="1257935"/>
                <a:gridCol w="1445895"/>
                <a:gridCol w="1563370"/>
                <a:gridCol w="1354455"/>
              </a:tblGrid>
              <a:tr h="365760">
                <a:tc gridSpan="8">
                  <a:txBody>
                    <a:bodyPr/>
                    <a:p>
                      <a:pPr algn="ctr">
                        <a:buNone/>
                      </a:pPr>
                      <a:r>
                        <a:rPr lang="zh-CN" altLang="en-US" sz="2000">
                          <a:latin typeface="宋体" charset="0"/>
                          <a:ea typeface="宋体" charset="0"/>
                          <a:cs typeface="宋体" charset="0"/>
                        </a:rPr>
                        <a:t>组件</a:t>
                      </a:r>
                      <a:r>
                        <a:rPr lang="en-US" altLang="zh-CN" sz="2000">
                          <a:latin typeface="宋体" charset="0"/>
                          <a:ea typeface="宋体" charset="0"/>
                          <a:cs typeface="宋体" charset="0"/>
                        </a:rPr>
                        <a:t> SCA </a:t>
                      </a:r>
                      <a:r>
                        <a:rPr lang="zh-CN" altLang="en-US" sz="2000">
                          <a:latin typeface="宋体" charset="0"/>
                          <a:ea typeface="宋体" charset="0"/>
                          <a:cs typeface="宋体" charset="0"/>
                        </a:rPr>
                        <a:t>清单</a:t>
                      </a:r>
                      <a:r>
                        <a:rPr lang="en-US" altLang="zh-CN" sz="2000">
                          <a:latin typeface="宋体" charset="0"/>
                          <a:ea typeface="宋体" charset="0"/>
                          <a:cs typeface="宋体" charset="0"/>
                        </a:rPr>
                        <a:t> </a:t>
                      </a:r>
                      <a:endParaRPr lang="en-US" altLang="zh-CN" sz="2000">
                        <a:latin typeface="宋体" charset="0"/>
                        <a:ea typeface="宋体" charset="0"/>
                        <a:cs typeface="宋体" charset="0"/>
                      </a:endParaRPr>
                    </a:p>
                  </a:txBody>
                  <a:tcPr/>
                </a:tc>
                <a:tc hMerge="1">
                  <a:tcPr/>
                </a:tc>
                <a:tc hMerge="1">
                  <a:tcPr/>
                </a:tc>
                <a:tc hMerge="1">
                  <a:tcPr/>
                </a:tc>
                <a:tc hMerge="1">
                  <a:tcPr/>
                </a:tc>
                <a:tc hMerge="1">
                  <a:tcPr/>
                </a:tc>
                <a:tc hMerge="1">
                  <a:tcPr/>
                </a:tc>
                <a:tc hMerge="1">
                  <a:tcPr/>
                </a:tc>
              </a:tr>
              <a:tr h="365760">
                <a:tc>
                  <a:txBody>
                    <a:bodyPr/>
                    <a:p>
                      <a:pPr algn="l">
                        <a:buNone/>
                      </a:pPr>
                      <a:r>
                        <a:rPr lang="zh-CN" altLang="en-US" sz="1800" b="1">
                          <a:latin typeface="宋体" charset="0"/>
                          <a:ea typeface="宋体" charset="0"/>
                        </a:rPr>
                        <a:t>组件名称</a:t>
                      </a:r>
                      <a:endParaRPr lang="zh-CN" altLang="en-US" sz="1800" b="1">
                        <a:latin typeface="宋体" charset="0"/>
                        <a:ea typeface="宋体" charset="0"/>
                      </a:endParaRPr>
                    </a:p>
                  </a:txBody>
                  <a:tcPr anchor="ctr" anchorCtr="0"/>
                </a:tc>
                <a:tc>
                  <a:txBody>
                    <a:bodyPr/>
                    <a:p>
                      <a:pPr algn="l">
                        <a:buNone/>
                      </a:pPr>
                      <a:r>
                        <a:rPr lang="zh-CN" altLang="en-US" sz="1800" b="1">
                          <a:latin typeface="宋体" charset="0"/>
                          <a:ea typeface="宋体" charset="0"/>
                        </a:rPr>
                        <a:t>版本号</a:t>
                      </a:r>
                      <a:endParaRPr lang="zh-CN" altLang="en-US" sz="1800" b="1">
                        <a:latin typeface="宋体" charset="0"/>
                        <a:ea typeface="宋体" charset="0"/>
                      </a:endParaRPr>
                    </a:p>
                  </a:txBody>
                  <a:tcPr anchor="ctr" anchorCtr="0"/>
                </a:tc>
                <a:tc>
                  <a:txBody>
                    <a:bodyPr/>
                    <a:p>
                      <a:pPr algn="l">
                        <a:buNone/>
                      </a:pPr>
                      <a:r>
                        <a:rPr lang="zh-CN" altLang="en-US" sz="1800" b="1">
                          <a:latin typeface="宋体" charset="0"/>
                          <a:ea typeface="宋体" charset="0"/>
                        </a:rPr>
                        <a:t>发布时间</a:t>
                      </a:r>
                      <a:endParaRPr lang="zh-CN" altLang="en-US" sz="1800" b="1">
                        <a:latin typeface="宋体" charset="0"/>
                        <a:ea typeface="宋体" charset="0"/>
                      </a:endParaRPr>
                    </a:p>
                  </a:txBody>
                  <a:tcPr anchor="ctr" anchorCtr="0"/>
                </a:tc>
                <a:tc>
                  <a:txBody>
                    <a:bodyPr/>
                    <a:p>
                      <a:pPr algn="l">
                        <a:buNone/>
                      </a:pPr>
                      <a:r>
                        <a:rPr lang="zh-CN" altLang="en-US" b="1">
                          <a:latin typeface="宋体" charset="0"/>
                          <a:ea typeface="宋体" charset="0"/>
                        </a:rPr>
                        <a:t>许可证</a:t>
                      </a:r>
                      <a:endParaRPr lang="zh-CN" altLang="en-US" b="1">
                        <a:latin typeface="宋体" charset="0"/>
                        <a:ea typeface="宋体" charset="0"/>
                      </a:endParaRPr>
                    </a:p>
                  </a:txBody>
                  <a:tcPr anchor="ctr" anchorCtr="0"/>
                </a:tc>
                <a:tc>
                  <a:txBody>
                    <a:bodyPr/>
                    <a:p>
                      <a:pPr algn="l">
                        <a:buNone/>
                      </a:pPr>
                      <a:r>
                        <a:rPr lang="zh-CN" altLang="en-US" sz="1800" b="1">
                          <a:latin typeface="宋体" charset="0"/>
                          <a:ea typeface="宋体" charset="0"/>
                        </a:rPr>
                        <a:t>使用方式</a:t>
                      </a:r>
                      <a:endParaRPr lang="zh-CN" altLang="en-US" sz="1800" b="1">
                        <a:latin typeface="宋体" charset="0"/>
                        <a:ea typeface="宋体" charset="0"/>
                      </a:endParaRPr>
                    </a:p>
                  </a:txBody>
                  <a:tcPr anchor="ctr" anchorCtr="0"/>
                </a:tc>
                <a:tc>
                  <a:txBody>
                    <a:bodyPr/>
                    <a:p>
                      <a:pPr algn="l">
                        <a:buNone/>
                      </a:pPr>
                      <a:r>
                        <a:rPr lang="en-US" altLang="zh-CN" sz="1800" b="1">
                          <a:latin typeface="宋体" charset="0"/>
                          <a:ea typeface="宋体" charset="0"/>
                          <a:cs typeface="宋体" charset="0"/>
                        </a:rPr>
                        <a:t> </a:t>
                      </a:r>
                      <a:r>
                        <a:rPr lang="zh-CN" altLang="en-US" sz="1800" b="1">
                          <a:latin typeface="宋体" charset="0"/>
                          <a:ea typeface="宋体" charset="0"/>
                          <a:cs typeface="宋体" charset="0"/>
                        </a:rPr>
                        <a:t>是否修改</a:t>
                      </a:r>
                      <a:endParaRPr lang="zh-CN" altLang="en-US" sz="1800" b="1">
                        <a:latin typeface="宋体" charset="0"/>
                        <a:ea typeface="宋体" charset="0"/>
                        <a:cs typeface="宋体" charset="0"/>
                      </a:endParaRPr>
                    </a:p>
                  </a:txBody>
                  <a:tcPr anchor="ctr" anchorCtr="0"/>
                </a:tc>
                <a:tc>
                  <a:txBody>
                    <a:bodyPr/>
                    <a:p>
                      <a:pPr algn="l">
                        <a:buNone/>
                      </a:pPr>
                      <a:r>
                        <a:rPr lang="zh-CN" altLang="en-US" sz="1800" b="1">
                          <a:latin typeface="宋体" charset="0"/>
                          <a:ea typeface="宋体" charset="0"/>
                        </a:rPr>
                        <a:t>许可证兼容</a:t>
                      </a:r>
                      <a:endParaRPr lang="zh-CN" altLang="en-US" sz="1800" b="1">
                        <a:latin typeface="宋体" charset="0"/>
                        <a:ea typeface="宋体" charset="0"/>
                      </a:endParaRPr>
                    </a:p>
                  </a:txBody>
                  <a:tcPr anchor="ctr" anchorCtr="0"/>
                </a:tc>
                <a:tc>
                  <a:txBody>
                    <a:bodyPr/>
                    <a:p>
                      <a:pPr algn="l">
                        <a:buNone/>
                      </a:pPr>
                      <a:r>
                        <a:rPr lang="zh-CN" altLang="en-US" sz="1800" b="1">
                          <a:latin typeface="宋体" charset="0"/>
                          <a:ea typeface="宋体" charset="0"/>
                        </a:rPr>
                        <a:t>许可证合规</a:t>
                      </a:r>
                      <a:endParaRPr lang="zh-CN" altLang="en-US" sz="1800" b="1">
                        <a:latin typeface="宋体" charset="0"/>
                        <a:ea typeface="宋体" charset="0"/>
                      </a:endParaRPr>
                    </a:p>
                  </a:txBody>
                  <a:tcPr anchor="ctr" anchorCtr="0"/>
                </a:tc>
              </a:tr>
              <a:tr h="493395">
                <a:tc>
                  <a:txBody>
                    <a:bodyPr/>
                    <a:p>
                      <a:pPr algn="l">
                        <a:buNone/>
                      </a:pPr>
                      <a:endParaRPr lang="zh-CN" altLang="en-US" sz="1800">
                        <a:latin typeface="宋体" charset="0"/>
                        <a:ea typeface="宋体" charset="0"/>
                      </a:endParaRPr>
                    </a:p>
                  </a:txBody>
                  <a:tcPr anchor="ctr" anchorCtr="0"/>
                </a:tc>
                <a:tc>
                  <a:txBody>
                    <a:bodyPr/>
                    <a:p>
                      <a:pPr algn="l">
                        <a:buNone/>
                      </a:pPr>
                      <a:endParaRPr lang="zh-CN" altLang="en-US" sz="1800">
                        <a:latin typeface="宋体" charset="0"/>
                        <a:ea typeface="宋体" charset="0"/>
                      </a:endParaRPr>
                    </a:p>
                  </a:txBody>
                  <a:tcPr anchor="ctr" anchorCtr="0"/>
                </a:tc>
                <a:tc>
                  <a:txBody>
                    <a:bodyPr/>
                    <a:p>
                      <a:pPr algn="l">
                        <a:buNone/>
                      </a:pPr>
                      <a:endParaRPr lang="zh-CN" altLang="en-US">
                        <a:latin typeface="宋体" charset="0"/>
                        <a:ea typeface="宋体" charset="0"/>
                      </a:endParaRPr>
                    </a:p>
                  </a:txBody>
                  <a:tcPr anchor="ctr" anchorCtr="0"/>
                </a:tc>
                <a:tc>
                  <a:txBody>
                    <a:bodyPr/>
                    <a:p>
                      <a:pPr algn="l">
                        <a:buNone/>
                      </a:pPr>
                      <a:endParaRPr lang="zh-CN" altLang="en-US">
                        <a:latin typeface="宋体" charset="0"/>
                        <a:ea typeface="宋体" charset="0"/>
                      </a:endParaRPr>
                    </a:p>
                  </a:txBody>
                  <a:tcPr anchor="ctr" anchorCtr="0"/>
                </a:tc>
                <a:tc>
                  <a:txBody>
                    <a:bodyPr/>
                    <a:p>
                      <a:pPr algn="l">
                        <a:buNone/>
                      </a:pPr>
                      <a:endParaRPr lang="zh-CN" altLang="en-US" sz="1800">
                        <a:latin typeface="宋体" charset="0"/>
                        <a:ea typeface="宋体" charset="0"/>
                      </a:endParaRPr>
                    </a:p>
                  </a:txBody>
                  <a:tcPr anchor="ctr" anchorCtr="0"/>
                </a:tc>
                <a:tc>
                  <a:txBody>
                    <a:bodyPr/>
                    <a:p>
                      <a:pPr algn="l">
                        <a:buNone/>
                      </a:pPr>
                      <a:endParaRPr lang="zh-CN" altLang="en-US">
                        <a:latin typeface="宋体" charset="0"/>
                        <a:ea typeface="宋体" charset="0"/>
                      </a:endParaRPr>
                    </a:p>
                  </a:txBody>
                  <a:tcPr anchor="ctr" anchorCtr="0"/>
                </a:tc>
                <a:tc>
                  <a:txBody>
                    <a:bodyPr/>
                    <a:p>
                      <a:pPr algn="l">
                        <a:buNone/>
                      </a:pPr>
                      <a:endParaRPr lang="zh-CN" altLang="en-US">
                        <a:latin typeface="宋体" charset="0"/>
                        <a:ea typeface="宋体" charset="0"/>
                      </a:endParaRPr>
                    </a:p>
                  </a:txBody>
                  <a:tcPr anchor="ctr" anchorCtr="0"/>
                </a:tc>
                <a:tc>
                  <a:txBody>
                    <a:bodyPr/>
                    <a:p>
                      <a:pPr algn="l">
                        <a:buNone/>
                      </a:pPr>
                      <a:endParaRPr lang="zh-CN" altLang="en-US">
                        <a:latin typeface="宋体" charset="0"/>
                        <a:ea typeface="宋体" charset="0"/>
                      </a:endParaRPr>
                    </a:p>
                  </a:txBody>
                  <a:tcPr anchor="ctr" anchorCtr="0"/>
                </a:tc>
              </a:tr>
            </a:tbl>
          </a:graphicData>
        </a:graphic>
      </p:graphicFrame>
      <p:sp>
        <p:nvSpPr>
          <p:cNvPr id="28" name="标题 3"/>
          <p:cNvSpPr txBox="1"/>
          <p:nvPr/>
        </p:nvSpPr>
        <p:spPr>
          <a:xfrm>
            <a:off x="344170" y="328930"/>
            <a:ext cx="3342640" cy="9804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i="1" dirty="0">
                <a:solidFill>
                  <a:srgbClr val="445185"/>
                </a:solidFill>
                <a:latin typeface="黑体" panose="02010609060101010101" charset="-122"/>
                <a:ea typeface="黑体" panose="02010609060101010101" charset="-122"/>
              </a:rPr>
              <a:t>流程</a:t>
            </a:r>
            <a:r>
              <a:rPr lang="zh-CN" altLang="en-US" sz="3300" i="1" dirty="0">
                <a:solidFill>
                  <a:srgbClr val="445185"/>
                </a:solidFill>
                <a:latin typeface="黑体" panose="02010609060101010101" charset="-122"/>
                <a:ea typeface="黑体" panose="02010609060101010101" charset="-122"/>
              </a:rPr>
              <a:t>执行清单</a:t>
            </a:r>
            <a:endParaRPr lang="zh-CN" altLang="en-US" sz="3300" i="1" dirty="0">
              <a:solidFill>
                <a:srgbClr val="445185"/>
              </a:solidFill>
              <a:latin typeface="黑体" panose="02010609060101010101" charset="-122"/>
              <a:ea typeface="黑体" panose="02010609060101010101" charset="-122"/>
            </a:endParaRPr>
          </a:p>
        </p:txBody>
      </p:sp>
      <p:graphicFrame>
        <p:nvGraphicFramePr>
          <p:cNvPr id="20" name="表格 19"/>
          <p:cNvGraphicFramePr/>
          <p:nvPr>
            <p:custDataLst>
              <p:tags r:id="rId3"/>
            </p:custDataLst>
          </p:nvPr>
        </p:nvGraphicFramePr>
        <p:xfrm>
          <a:off x="1597025" y="4295140"/>
          <a:ext cx="9504045" cy="1261110"/>
        </p:xfrm>
        <a:graphic>
          <a:graphicData uri="http://schemas.openxmlformats.org/drawingml/2006/table">
            <a:tbl>
              <a:tblPr firstRow="1" bandRow="1">
                <a:tableStyleId>{D27102A9-8310-4765-A935-A1911B00CA55}</a:tableStyleId>
              </a:tblPr>
              <a:tblGrid>
                <a:gridCol w="1210310"/>
                <a:gridCol w="1139825"/>
                <a:gridCol w="1445260"/>
                <a:gridCol w="1075690"/>
                <a:gridCol w="1311275"/>
                <a:gridCol w="1099185"/>
                <a:gridCol w="1119505"/>
                <a:gridCol w="1102995"/>
              </a:tblGrid>
              <a:tr h="365760">
                <a:tc gridSpan="8">
                  <a:txBody>
                    <a:bodyPr/>
                    <a:p>
                      <a:pPr algn="ctr">
                        <a:buNone/>
                      </a:pPr>
                      <a:r>
                        <a:rPr lang="zh-CN" altLang="en-US" sz="2000" b="1">
                          <a:latin typeface="宋体" charset="0"/>
                          <a:ea typeface="宋体" charset="0"/>
                        </a:rPr>
                        <a:t>发布清单</a:t>
                      </a:r>
                      <a:endParaRPr lang="zh-CN" altLang="en-US" sz="2000" b="1">
                        <a:latin typeface="宋体" charset="0"/>
                        <a:ea typeface="宋体" charset="0"/>
                      </a:endParaRPr>
                    </a:p>
                  </a:txBody>
                  <a:tcPr/>
                </a:tc>
                <a:tc hMerge="1">
                  <a:tcPr/>
                </a:tc>
                <a:tc hMerge="1">
                  <a:tcPr/>
                </a:tc>
                <a:tc hMerge="1">
                  <a:tcPr/>
                </a:tc>
                <a:tc hMerge="1">
                  <a:tcPr/>
                </a:tc>
                <a:tc hMerge="1">
                  <a:tcPr/>
                </a:tc>
                <a:tc hMerge="1">
                  <a:tcPr/>
                </a:tc>
                <a:tc hMerge="1">
                  <a:tcPr/>
                </a:tc>
              </a:tr>
              <a:tr h="527050">
                <a:tc>
                  <a:txBody>
                    <a:bodyPr/>
                    <a:p>
                      <a:pPr algn="l">
                        <a:buNone/>
                      </a:pPr>
                      <a:r>
                        <a:rPr lang="zh-CN" altLang="en-US" sz="1800" b="1">
                          <a:latin typeface="宋体" charset="0"/>
                          <a:ea typeface="宋体" charset="0"/>
                        </a:rPr>
                        <a:t>仓库名称</a:t>
                      </a:r>
                      <a:endParaRPr lang="zh-CN" altLang="en-US" sz="1800" b="1">
                        <a:latin typeface="宋体" charset="0"/>
                        <a:ea typeface="宋体" charset="0"/>
                      </a:endParaRPr>
                    </a:p>
                  </a:txBody>
                  <a:tcPr anchor="ctr" anchorCtr="0"/>
                </a:tc>
                <a:tc>
                  <a:txBody>
                    <a:bodyPr/>
                    <a:p>
                      <a:pPr algn="l">
                        <a:buNone/>
                      </a:pPr>
                      <a:r>
                        <a:rPr lang="zh-CN" altLang="en-US" sz="1800" b="1">
                          <a:latin typeface="宋体" charset="0"/>
                          <a:ea typeface="宋体" charset="0"/>
                        </a:rPr>
                        <a:t>发布时间</a:t>
                      </a:r>
                      <a:endParaRPr lang="zh-CN" altLang="en-US" sz="1800" b="1">
                        <a:latin typeface="宋体" charset="0"/>
                        <a:ea typeface="宋体" charset="0"/>
                      </a:endParaRPr>
                    </a:p>
                  </a:txBody>
                  <a:tcPr anchor="ctr" anchorCtr="0"/>
                </a:tc>
                <a:tc>
                  <a:txBody>
                    <a:bodyPr/>
                    <a:p>
                      <a:pPr algn="l">
                        <a:buNone/>
                      </a:pPr>
                      <a:r>
                        <a:rPr lang="en-US" altLang="zh-CN" b="1">
                          <a:latin typeface="宋体" charset="0"/>
                          <a:ea typeface="宋体" charset="0"/>
                          <a:cs typeface="宋体" charset="0"/>
                        </a:rPr>
                        <a:t>License </a:t>
                      </a:r>
                      <a:r>
                        <a:rPr lang="zh-CN" altLang="en-US" b="1">
                          <a:latin typeface="宋体" charset="0"/>
                          <a:ea typeface="宋体" charset="0"/>
                          <a:cs typeface="宋体" charset="0"/>
                        </a:rPr>
                        <a:t>目录</a:t>
                      </a:r>
                      <a:endParaRPr lang="zh-CN" altLang="en-US" b="1">
                        <a:latin typeface="宋体" charset="0"/>
                        <a:ea typeface="宋体" charset="0"/>
                        <a:cs typeface="宋体" charset="0"/>
                      </a:endParaRPr>
                    </a:p>
                  </a:txBody>
                  <a:tcPr anchor="ctr" anchorCtr="0"/>
                </a:tc>
                <a:tc>
                  <a:txBody>
                    <a:bodyPr/>
                    <a:p>
                      <a:pPr algn="l">
                        <a:buNone/>
                      </a:pPr>
                      <a:r>
                        <a:rPr lang="en-US" altLang="zh-CN" sz="1800" b="1">
                          <a:latin typeface="宋体" charset="0"/>
                          <a:ea typeface="宋体" charset="0"/>
                        </a:rPr>
                        <a:t>NOTICE</a:t>
                      </a:r>
                      <a:endParaRPr lang="en-US" altLang="zh-CN" sz="1800" b="1">
                        <a:latin typeface="宋体" charset="0"/>
                        <a:ea typeface="宋体" charset="0"/>
                      </a:endParaRPr>
                    </a:p>
                  </a:txBody>
                  <a:tcPr anchor="ctr" anchorCtr="0"/>
                </a:tc>
                <a:tc>
                  <a:txBody>
                    <a:bodyPr/>
                    <a:p>
                      <a:pPr algn="l">
                        <a:buNone/>
                      </a:pPr>
                      <a:r>
                        <a:rPr lang="en-US" altLang="zh-CN" sz="1800" b="1">
                          <a:latin typeface="宋体" charset="0"/>
                          <a:ea typeface="宋体" charset="0"/>
                          <a:cs typeface="宋体" charset="0"/>
                        </a:rPr>
                        <a:t>Header</a:t>
                      </a:r>
                      <a:r>
                        <a:rPr lang="zh-CN" altLang="en-US" sz="1800" b="1">
                          <a:latin typeface="宋体" charset="0"/>
                          <a:ea typeface="宋体" charset="0"/>
                          <a:cs typeface="宋体" charset="0"/>
                        </a:rPr>
                        <a:t>声明</a:t>
                      </a:r>
                      <a:endParaRPr lang="zh-CN" altLang="en-US" sz="1800" b="1">
                        <a:latin typeface="宋体" charset="0"/>
                        <a:ea typeface="宋体" charset="0"/>
                        <a:cs typeface="宋体" charset="0"/>
                      </a:endParaRPr>
                    </a:p>
                  </a:txBody>
                  <a:tcPr anchor="ctr" anchorCtr="0"/>
                </a:tc>
                <a:tc>
                  <a:txBody>
                    <a:bodyPr/>
                    <a:p>
                      <a:pPr algn="l">
                        <a:buNone/>
                      </a:pPr>
                      <a:r>
                        <a:rPr lang="en-US" altLang="zh-CN" sz="1800" b="1">
                          <a:latin typeface="宋体" charset="0"/>
                          <a:ea typeface="宋体" charset="0"/>
                        </a:rPr>
                        <a:t>README</a:t>
                      </a:r>
                      <a:endParaRPr lang="en-US" altLang="zh-CN" sz="1800" b="1">
                        <a:latin typeface="宋体" charset="0"/>
                        <a:ea typeface="宋体" charset="0"/>
                      </a:endParaRPr>
                    </a:p>
                  </a:txBody>
                  <a:tcPr anchor="ctr" anchorCtr="0"/>
                </a:tc>
                <a:tc>
                  <a:txBody>
                    <a:bodyPr/>
                    <a:p>
                      <a:pPr algn="l">
                        <a:buNone/>
                      </a:pPr>
                      <a:r>
                        <a:rPr lang="zh-CN" altLang="en-US" sz="1800" b="1">
                          <a:latin typeface="宋体" charset="0"/>
                          <a:ea typeface="宋体" charset="0"/>
                        </a:rPr>
                        <a:t>知识产权</a:t>
                      </a:r>
                      <a:endParaRPr lang="zh-CN" altLang="en-US" sz="1800" b="1">
                        <a:latin typeface="宋体" charset="0"/>
                        <a:ea typeface="宋体" charset="0"/>
                      </a:endParaRPr>
                    </a:p>
                  </a:txBody>
                  <a:tcPr anchor="ctr" anchorCtr="0"/>
                </a:tc>
                <a:tc>
                  <a:txBody>
                    <a:bodyPr/>
                    <a:p>
                      <a:pPr algn="l">
                        <a:buNone/>
                      </a:pPr>
                      <a:r>
                        <a:rPr lang="zh-CN" altLang="en-US" sz="1800" b="1">
                          <a:latin typeface="宋体" charset="0"/>
                          <a:ea typeface="宋体" charset="0"/>
                        </a:rPr>
                        <a:t>仓库地址</a:t>
                      </a:r>
                      <a:endParaRPr lang="zh-CN" altLang="en-US" sz="1800" b="1">
                        <a:latin typeface="宋体" charset="0"/>
                        <a:ea typeface="宋体" charset="0"/>
                      </a:endParaRPr>
                    </a:p>
                  </a:txBody>
                  <a:tcPr anchor="ctr" anchorCtr="0"/>
                </a:tc>
              </a:tr>
              <a:tr h="368300">
                <a:tc>
                  <a:txBody>
                    <a:bodyPr/>
                    <a:p>
                      <a:pPr algn="l">
                        <a:buNone/>
                      </a:pPr>
                      <a:endParaRPr lang="zh-CN" altLang="en-US" sz="1800" b="1">
                        <a:latin typeface="宋体" charset="0"/>
                        <a:ea typeface="宋体" charset="0"/>
                      </a:endParaRPr>
                    </a:p>
                  </a:txBody>
                  <a:tcPr anchor="t" anchorCtr="0"/>
                </a:tc>
                <a:tc>
                  <a:txBody>
                    <a:bodyPr/>
                    <a:p>
                      <a:pPr algn="l">
                        <a:buNone/>
                      </a:pPr>
                      <a:endParaRPr lang="zh-CN" altLang="en-US" b="1">
                        <a:latin typeface="宋体" charset="0"/>
                        <a:ea typeface="宋体" charset="0"/>
                      </a:endParaRPr>
                    </a:p>
                  </a:txBody>
                  <a:tcPr anchor="t" anchorCtr="0"/>
                </a:tc>
                <a:tc>
                  <a:txBody>
                    <a:bodyPr/>
                    <a:p>
                      <a:pPr algn="l">
                        <a:buNone/>
                      </a:pPr>
                      <a:endParaRPr lang="zh-CN" altLang="en-US" b="1">
                        <a:latin typeface="宋体" charset="0"/>
                        <a:ea typeface="宋体" charset="0"/>
                      </a:endParaRPr>
                    </a:p>
                  </a:txBody>
                  <a:tcPr anchor="t" anchorCtr="0"/>
                </a:tc>
                <a:tc>
                  <a:txBody>
                    <a:bodyPr/>
                    <a:p>
                      <a:pPr algn="l">
                        <a:buNone/>
                      </a:pPr>
                      <a:endParaRPr lang="zh-CN" altLang="en-US" sz="1800" b="1">
                        <a:latin typeface="宋体" charset="0"/>
                        <a:ea typeface="宋体" charset="0"/>
                      </a:endParaRPr>
                    </a:p>
                  </a:txBody>
                  <a:tcPr anchor="t" anchorCtr="0"/>
                </a:tc>
                <a:tc>
                  <a:txBody>
                    <a:bodyPr/>
                    <a:p>
                      <a:pPr algn="l">
                        <a:buNone/>
                      </a:pPr>
                      <a:endParaRPr lang="zh-CN" altLang="en-US" b="1">
                        <a:latin typeface="宋体" charset="0"/>
                        <a:ea typeface="宋体" charset="0"/>
                      </a:endParaRPr>
                    </a:p>
                  </a:txBody>
                  <a:tcPr anchor="t" anchorCtr="0"/>
                </a:tc>
                <a:tc>
                  <a:txBody>
                    <a:bodyPr/>
                    <a:p>
                      <a:pPr algn="l">
                        <a:buNone/>
                      </a:pPr>
                      <a:endParaRPr lang="zh-CN" altLang="en-US" b="1">
                        <a:latin typeface="宋体" charset="0"/>
                        <a:ea typeface="宋体" charset="0"/>
                      </a:endParaRPr>
                    </a:p>
                  </a:txBody>
                  <a:tcPr anchor="t" anchorCtr="0"/>
                </a:tc>
                <a:tc>
                  <a:txBody>
                    <a:bodyPr/>
                    <a:p>
                      <a:pPr algn="l">
                        <a:buNone/>
                      </a:pPr>
                      <a:endParaRPr lang="zh-CN" altLang="en-US" b="1">
                        <a:latin typeface="宋体" charset="0"/>
                        <a:ea typeface="宋体" charset="0"/>
                      </a:endParaRPr>
                    </a:p>
                  </a:txBody>
                  <a:tcPr anchor="t" anchorCtr="0"/>
                </a:tc>
                <a:tc>
                  <a:txBody>
                    <a:bodyPr/>
                    <a:p>
                      <a:pPr algn="l">
                        <a:buNone/>
                      </a:pPr>
                      <a:endParaRPr lang="zh-CN" altLang="en-US" sz="1800" b="1">
                        <a:latin typeface="宋体" charset="0"/>
                        <a:ea typeface="宋体" charset="0"/>
                      </a:endParaRPr>
                    </a:p>
                  </a:txBody>
                  <a:tcPr anchor="t" anchorCtr="0"/>
                </a:tc>
              </a:tr>
            </a:tbl>
          </a:graphicData>
        </a:graphic>
      </p:graphicFrame>
      <p:pic>
        <p:nvPicPr>
          <p:cNvPr id="13" name="图片 12" descr="横版_中英文组合"/>
          <p:cNvPicPr>
            <a:picLocks noChangeAspect="1"/>
          </p:cNvPicPr>
          <p:nvPr>
            <p:custDataLst>
              <p:tags r:id="rId4"/>
            </p:custDataLst>
          </p:nvPr>
        </p:nvPicPr>
        <p:blipFill>
          <a:blip r:embed="rId5"/>
          <a:stretch>
            <a:fillRect/>
          </a:stretch>
        </p:blipFill>
        <p:spPr>
          <a:xfrm>
            <a:off x="7412355" y="621665"/>
            <a:ext cx="1807845" cy="52895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 name="矩形 50"/>
          <p:cNvSpPr/>
          <p:nvPr/>
        </p:nvSpPr>
        <p:spPr>
          <a:xfrm>
            <a:off x="1194435" y="2639060"/>
            <a:ext cx="2912110" cy="2412365"/>
          </a:xfrm>
          <a:prstGeom prst="rect">
            <a:avLst/>
          </a:prstGeom>
          <a:solidFill>
            <a:srgbClr val="FFE5CB"/>
          </a:solidFill>
        </p:spPr>
        <p:txBody>
          <a:bodyPr vert="horz" lIns="91440" tIns="45720" rIns="91440" bIns="45720" rtlCol="0" anchor="b"/>
          <a:lstStyle/>
          <a:p>
            <a:pPr>
              <a:lnSpc>
                <a:spcPts val="2500"/>
              </a:lnSpc>
              <a:spcBef>
                <a:spcPct val="0"/>
              </a:spcBef>
            </a:pPr>
            <a:r>
              <a:rPr lang="zh-CN" altLang="en-US" b="1" dirty="0">
                <a:solidFill>
                  <a:schemeClr val="tx1">
                    <a:lumMod val="75000"/>
                    <a:lumOff val="25000"/>
                  </a:schemeClr>
                </a:solidFill>
                <a:latin typeface="仿宋_GB2312" charset="0"/>
                <a:ea typeface="仿宋_GB2312" charset="0"/>
                <a:cs typeface="+mn-ea"/>
                <a:sym typeface="+mn-lt"/>
              </a:rPr>
              <a:t>源码</a:t>
            </a:r>
            <a:r>
              <a:rPr lang="zh-CN" altLang="en-US" b="1" dirty="0">
                <a:solidFill>
                  <a:schemeClr val="tx1">
                    <a:lumMod val="75000"/>
                    <a:lumOff val="25000"/>
                  </a:schemeClr>
                </a:solidFill>
                <a:latin typeface="仿宋_GB2312" charset="0"/>
                <a:ea typeface="仿宋_GB2312" charset="0"/>
                <a:cs typeface="+mn-ea"/>
                <a:sym typeface="+mn-lt"/>
              </a:rPr>
              <a:t>语言</a:t>
            </a:r>
            <a:endParaRPr lang="zh-CN" altLang="en-US"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endParaRPr lang="zh-CN" altLang="en-US"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r>
              <a:rPr lang="zh-CN" altLang="en-US" b="1" dirty="0">
                <a:solidFill>
                  <a:schemeClr val="tx1">
                    <a:lumMod val="75000"/>
                    <a:lumOff val="25000"/>
                  </a:schemeClr>
                </a:solidFill>
                <a:latin typeface="仿宋_GB2312" charset="0"/>
                <a:ea typeface="仿宋_GB2312" charset="0"/>
                <a:cs typeface="+mn-ea"/>
                <a:sym typeface="+mn-lt"/>
              </a:rPr>
              <a:t>源码特征</a:t>
            </a:r>
            <a:endParaRPr lang="zh-CN" altLang="en-US"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endParaRPr lang="zh-CN" altLang="en-US"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r>
              <a:rPr lang="zh-CN" altLang="en-US" b="1" dirty="0">
                <a:solidFill>
                  <a:schemeClr val="tx1">
                    <a:lumMod val="75000"/>
                    <a:lumOff val="25000"/>
                  </a:schemeClr>
                </a:solidFill>
                <a:latin typeface="仿宋_GB2312" charset="0"/>
                <a:ea typeface="仿宋_GB2312" charset="0"/>
                <a:cs typeface="+mn-ea"/>
                <a:sym typeface="+mn-lt"/>
              </a:rPr>
              <a:t>代码片段</a:t>
            </a:r>
            <a:endParaRPr lang="zh-CN" altLang="en-US"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endParaRPr lang="zh-CN" altLang="en-US"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r>
              <a:rPr lang="zh-CN" altLang="en-US" b="1" dirty="0">
                <a:solidFill>
                  <a:schemeClr val="tx1">
                    <a:lumMod val="75000"/>
                    <a:lumOff val="25000"/>
                  </a:schemeClr>
                </a:solidFill>
                <a:latin typeface="仿宋_GB2312" charset="0"/>
                <a:ea typeface="仿宋_GB2312" charset="0"/>
                <a:cs typeface="+mn-ea"/>
                <a:sym typeface="+mn-lt"/>
              </a:rPr>
              <a:t>二进制</a:t>
            </a:r>
            <a:endParaRPr lang="zh-CN" altLang="en-US" b="1" dirty="0">
              <a:solidFill>
                <a:schemeClr val="tx1">
                  <a:lumMod val="75000"/>
                  <a:lumOff val="25000"/>
                </a:schemeClr>
              </a:solidFill>
              <a:latin typeface="仿宋_GB2312" charset="0"/>
              <a:ea typeface="仿宋_GB2312" charset="0"/>
              <a:cs typeface="+mn-ea"/>
              <a:sym typeface="+mn-lt"/>
            </a:endParaRPr>
          </a:p>
        </p:txBody>
      </p:sp>
      <p:sp>
        <p:nvSpPr>
          <p:cNvPr id="11" name="标题 3"/>
          <p:cNvSpPr txBox="1"/>
          <p:nvPr/>
        </p:nvSpPr>
        <p:spPr>
          <a:xfrm>
            <a:off x="239395" y="288290"/>
            <a:ext cx="4386580" cy="980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i="1" dirty="0">
                <a:solidFill>
                  <a:srgbClr val="445185"/>
                </a:solidFill>
                <a:latin typeface="黑体" panose="02010609060101010101" charset="-122"/>
                <a:ea typeface="黑体" panose="02010609060101010101" charset="-122"/>
              </a:rPr>
              <a:t>选择适合的</a:t>
            </a:r>
            <a:r>
              <a:rPr lang="en-US" altLang="zh-CN" sz="3300" i="1" dirty="0">
                <a:solidFill>
                  <a:srgbClr val="445185"/>
                </a:solidFill>
                <a:latin typeface="黑体" panose="02010609060101010101" charset="-122"/>
                <a:ea typeface="黑体" panose="02010609060101010101" charset="-122"/>
              </a:rPr>
              <a:t>SCA</a:t>
            </a:r>
            <a:r>
              <a:rPr lang="zh-CN" altLang="en-US" sz="3300" i="1" dirty="0">
                <a:solidFill>
                  <a:srgbClr val="445185"/>
                </a:solidFill>
                <a:latin typeface="黑体" panose="02010609060101010101" charset="-122"/>
                <a:ea typeface="黑体" panose="02010609060101010101" charset="-122"/>
              </a:rPr>
              <a:t>工具</a:t>
            </a:r>
            <a:endParaRPr lang="zh-CN" altLang="en-US" sz="3300" i="1" dirty="0">
              <a:solidFill>
                <a:srgbClr val="445185"/>
              </a:solidFill>
              <a:latin typeface="黑体" panose="02010609060101010101" charset="-122"/>
              <a:ea typeface="黑体" panose="02010609060101010101" charset="-122"/>
            </a:endParaRPr>
          </a:p>
        </p:txBody>
      </p:sp>
      <p:sp>
        <p:nvSpPr>
          <p:cNvPr id="3" name="椭圆 2"/>
          <p:cNvSpPr/>
          <p:nvPr/>
        </p:nvSpPr>
        <p:spPr>
          <a:xfrm>
            <a:off x="5417820" y="1749425"/>
            <a:ext cx="286385" cy="3003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5704205" y="1657985"/>
            <a:ext cx="4064000" cy="460375"/>
          </a:xfrm>
          <a:prstGeom prst="rect">
            <a:avLst/>
          </a:prstGeom>
          <a:noFill/>
        </p:spPr>
        <p:txBody>
          <a:bodyPr wrap="square" rtlCol="0">
            <a:spAutoFit/>
          </a:bodyPr>
          <a:p>
            <a:r>
              <a:rPr lang="zh-CN" altLang="en-US" sz="2400" b="1">
                <a:solidFill>
                  <a:srgbClr val="0070C0"/>
                </a:solidFill>
                <a:latin typeface="宋体" charset="0"/>
                <a:ea typeface="宋体" charset="0"/>
              </a:rPr>
              <a:t>分析</a:t>
            </a:r>
            <a:endParaRPr lang="zh-CN" altLang="en-US" sz="2400" b="1">
              <a:solidFill>
                <a:srgbClr val="0070C0"/>
              </a:solidFill>
              <a:latin typeface="宋体" charset="0"/>
              <a:ea typeface="宋体" charset="0"/>
            </a:endParaRPr>
          </a:p>
        </p:txBody>
      </p:sp>
      <p:sp>
        <p:nvSpPr>
          <p:cNvPr id="12" name="椭圆 11"/>
          <p:cNvSpPr/>
          <p:nvPr/>
        </p:nvSpPr>
        <p:spPr>
          <a:xfrm>
            <a:off x="908050" y="1752600"/>
            <a:ext cx="286385" cy="3003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194435" y="1661160"/>
            <a:ext cx="3114040" cy="460375"/>
          </a:xfrm>
          <a:prstGeom prst="rect">
            <a:avLst/>
          </a:prstGeom>
          <a:noFill/>
        </p:spPr>
        <p:txBody>
          <a:bodyPr wrap="square" rtlCol="0">
            <a:spAutoFit/>
          </a:bodyPr>
          <a:p>
            <a:r>
              <a:rPr lang="zh-CN" altLang="en-US" sz="2400" b="1">
                <a:solidFill>
                  <a:srgbClr val="0070C0"/>
                </a:solidFill>
                <a:latin typeface="宋体" charset="0"/>
                <a:ea typeface="宋体" charset="0"/>
              </a:rPr>
              <a:t>识别</a:t>
            </a:r>
            <a:endParaRPr lang="zh-CN" altLang="en-US" sz="2400" b="1">
              <a:solidFill>
                <a:srgbClr val="0070C0"/>
              </a:solidFill>
              <a:latin typeface="宋体" charset="0"/>
              <a:ea typeface="宋体" charset="0"/>
            </a:endParaRPr>
          </a:p>
        </p:txBody>
      </p:sp>
      <p:sp>
        <p:nvSpPr>
          <p:cNvPr id="14" name="矩形 13"/>
          <p:cNvSpPr/>
          <p:nvPr/>
        </p:nvSpPr>
        <p:spPr>
          <a:xfrm>
            <a:off x="1194132" y="1984580"/>
            <a:ext cx="2716468" cy="547669"/>
          </a:xfrm>
          <a:prstGeom prst="rect">
            <a:avLst/>
          </a:prstGeom>
        </p:spPr>
        <p:txBody>
          <a:bodyPr vert="horz" lIns="91440" tIns="45720" rIns="91440" bIns="45720" rtlCol="0" anchor="b">
            <a:normAutofit/>
          </a:bodyPr>
          <a:p>
            <a:pPr>
              <a:lnSpc>
                <a:spcPts val="2500"/>
              </a:lnSpc>
              <a:spcBef>
                <a:spcPct val="0"/>
              </a:spcBef>
            </a:pPr>
            <a:r>
              <a:rPr lang="zh-CN" altLang="en-US" sz="2000" b="1" dirty="0">
                <a:solidFill>
                  <a:schemeClr val="tx1">
                    <a:lumMod val="75000"/>
                    <a:lumOff val="25000"/>
                  </a:schemeClr>
                </a:solidFill>
                <a:latin typeface="宋体" charset="0"/>
                <a:ea typeface="宋体" charset="0"/>
                <a:cs typeface="+mn-ea"/>
                <a:sym typeface="+mn-lt"/>
              </a:rPr>
              <a:t>识别所有</a:t>
            </a:r>
            <a:r>
              <a:rPr lang="zh-CN" altLang="en-US" sz="2000" b="1" dirty="0">
                <a:solidFill>
                  <a:schemeClr val="tx1">
                    <a:lumMod val="75000"/>
                    <a:lumOff val="25000"/>
                  </a:schemeClr>
                </a:solidFill>
                <a:latin typeface="宋体" charset="0"/>
                <a:ea typeface="宋体" charset="0"/>
                <a:cs typeface="+mn-ea"/>
                <a:sym typeface="+mn-lt"/>
              </a:rPr>
              <a:t>的依赖组件</a:t>
            </a:r>
            <a:endParaRPr lang="zh-CN" altLang="en-US" sz="2000" b="1" dirty="0">
              <a:solidFill>
                <a:schemeClr val="tx1">
                  <a:lumMod val="75000"/>
                  <a:lumOff val="25000"/>
                </a:schemeClr>
              </a:solidFill>
              <a:latin typeface="宋体" charset="0"/>
              <a:ea typeface="宋体" charset="0"/>
              <a:cs typeface="+mn-ea"/>
              <a:sym typeface="+mn-lt"/>
            </a:endParaRPr>
          </a:p>
        </p:txBody>
      </p:sp>
      <p:sp>
        <p:nvSpPr>
          <p:cNvPr id="15" name="矩形 14"/>
          <p:cNvSpPr/>
          <p:nvPr/>
        </p:nvSpPr>
        <p:spPr>
          <a:xfrm>
            <a:off x="5704150" y="1984375"/>
            <a:ext cx="3386455" cy="547370"/>
          </a:xfrm>
          <a:prstGeom prst="rect">
            <a:avLst/>
          </a:prstGeom>
        </p:spPr>
        <p:txBody>
          <a:bodyPr vert="horz" lIns="91440" tIns="45720" rIns="91440" bIns="45720" rtlCol="0" anchor="b"/>
          <a:p>
            <a:pPr>
              <a:lnSpc>
                <a:spcPts val="2500"/>
              </a:lnSpc>
              <a:spcBef>
                <a:spcPct val="0"/>
              </a:spcBef>
            </a:pPr>
            <a:r>
              <a:rPr lang="zh-CN" altLang="en-US" sz="2000" b="1" dirty="0">
                <a:solidFill>
                  <a:schemeClr val="tx1">
                    <a:lumMod val="75000"/>
                    <a:lumOff val="25000"/>
                  </a:schemeClr>
                </a:solidFill>
                <a:latin typeface="宋体" charset="0"/>
                <a:ea typeface="宋体" charset="0"/>
                <a:cs typeface="+mn-ea"/>
                <a:sym typeface="+mn-lt"/>
              </a:rPr>
              <a:t>分析各种情况的</a:t>
            </a:r>
            <a:r>
              <a:rPr lang="zh-CN" altLang="en-US" sz="2000" b="1" dirty="0">
                <a:solidFill>
                  <a:schemeClr val="tx1">
                    <a:lumMod val="75000"/>
                    <a:lumOff val="25000"/>
                  </a:schemeClr>
                </a:solidFill>
                <a:latin typeface="宋体" charset="0"/>
                <a:ea typeface="宋体" charset="0"/>
                <a:cs typeface="+mn-ea"/>
                <a:sym typeface="+mn-lt"/>
              </a:rPr>
              <a:t>许可证</a:t>
            </a:r>
            <a:endParaRPr lang="zh-CN" altLang="en-US" sz="2000" b="1" dirty="0">
              <a:solidFill>
                <a:schemeClr val="tx1">
                  <a:lumMod val="75000"/>
                  <a:lumOff val="25000"/>
                </a:schemeClr>
              </a:solidFill>
              <a:latin typeface="宋体" charset="0"/>
              <a:ea typeface="宋体" charset="0"/>
              <a:cs typeface="+mn-ea"/>
              <a:sym typeface="+mn-lt"/>
            </a:endParaRPr>
          </a:p>
        </p:txBody>
      </p:sp>
      <p:sp>
        <p:nvSpPr>
          <p:cNvPr id="16" name="矩形 15"/>
          <p:cNvSpPr/>
          <p:nvPr/>
        </p:nvSpPr>
        <p:spPr>
          <a:xfrm>
            <a:off x="5784850" y="2631440"/>
            <a:ext cx="3761105" cy="2486025"/>
          </a:xfrm>
          <a:prstGeom prst="rect">
            <a:avLst/>
          </a:prstGeom>
          <a:solidFill>
            <a:srgbClr val="FFE5CB"/>
          </a:solidFill>
        </p:spPr>
        <p:txBody>
          <a:bodyPr vert="horz" lIns="91440" tIns="45720" rIns="91440" bIns="45720" rtlCol="0" anchor="b"/>
          <a:p>
            <a:pPr>
              <a:lnSpc>
                <a:spcPts val="2500"/>
              </a:lnSpc>
              <a:spcBef>
                <a:spcPct val="0"/>
              </a:spcBef>
            </a:pPr>
            <a:endParaRPr lang="en-US" altLang="zh-CN"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endParaRPr lang="en-US" altLang="zh-CN"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endParaRPr lang="en-US" altLang="zh-CN"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r>
              <a:rPr lang="en-US" altLang="zh-CN" b="1" dirty="0">
                <a:solidFill>
                  <a:schemeClr val="tx1">
                    <a:lumMod val="75000"/>
                    <a:lumOff val="25000"/>
                  </a:schemeClr>
                </a:solidFill>
                <a:latin typeface="仿宋_GB2312" charset="0"/>
                <a:ea typeface="仿宋_GB2312" charset="0"/>
                <a:cs typeface="+mn-ea"/>
                <a:sym typeface="+mn-lt"/>
              </a:rPr>
              <a:t>  </a:t>
            </a:r>
            <a:endParaRPr lang="en-US" altLang="zh-CN"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endParaRPr lang="en-US" altLang="zh-CN"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r>
              <a:rPr lang="en-US" altLang="zh-CN" b="1" dirty="0">
                <a:solidFill>
                  <a:schemeClr val="tx1">
                    <a:lumMod val="75000"/>
                    <a:lumOff val="25000"/>
                  </a:schemeClr>
                </a:solidFill>
                <a:latin typeface="仿宋_GB2312" charset="0"/>
                <a:ea typeface="仿宋_GB2312" charset="0"/>
                <a:cs typeface="+mn-ea"/>
                <a:sym typeface="+mn-lt"/>
              </a:rPr>
              <a:t>license</a:t>
            </a:r>
            <a:r>
              <a:rPr lang="zh-CN" altLang="en-US" b="1" dirty="0">
                <a:solidFill>
                  <a:schemeClr val="tx1">
                    <a:lumMod val="75000"/>
                    <a:lumOff val="25000"/>
                  </a:schemeClr>
                </a:solidFill>
                <a:latin typeface="仿宋_GB2312" charset="0"/>
                <a:ea typeface="仿宋_GB2312" charset="0"/>
                <a:cs typeface="+mn-ea"/>
                <a:sym typeface="+mn-lt"/>
              </a:rPr>
              <a:t>目录下的许可证</a:t>
            </a:r>
            <a:endParaRPr lang="zh-CN" altLang="en-US"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endParaRPr lang="zh-CN" altLang="en-US"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r>
              <a:rPr lang="zh-CN" altLang="en-US" b="1" dirty="0">
                <a:solidFill>
                  <a:schemeClr val="tx1">
                    <a:lumMod val="75000"/>
                    <a:lumOff val="25000"/>
                  </a:schemeClr>
                </a:solidFill>
                <a:latin typeface="仿宋_GB2312" charset="0"/>
                <a:ea typeface="仿宋_GB2312" charset="0"/>
                <a:cs typeface="+mn-ea"/>
                <a:sym typeface="+mn-lt"/>
              </a:rPr>
              <a:t>组件子目录</a:t>
            </a:r>
            <a:r>
              <a:rPr lang="en-US" altLang="zh-CN" b="1" dirty="0">
                <a:solidFill>
                  <a:schemeClr val="tx1">
                    <a:lumMod val="75000"/>
                    <a:lumOff val="25000"/>
                  </a:schemeClr>
                </a:solidFill>
                <a:latin typeface="仿宋_GB2312" charset="0"/>
                <a:ea typeface="仿宋_GB2312" charset="0"/>
                <a:cs typeface="+mn-ea"/>
                <a:sym typeface="+mn-lt"/>
              </a:rPr>
              <a:t>/</a:t>
            </a:r>
            <a:r>
              <a:rPr lang="zh-CN" altLang="en-US" b="1" dirty="0">
                <a:solidFill>
                  <a:schemeClr val="tx1">
                    <a:lumMod val="75000"/>
                    <a:lumOff val="25000"/>
                  </a:schemeClr>
                </a:solidFill>
                <a:latin typeface="仿宋_GB2312" charset="0"/>
                <a:ea typeface="仿宋_GB2312" charset="0"/>
                <a:cs typeface="+mn-ea"/>
                <a:sym typeface="+mn-lt"/>
              </a:rPr>
              <a:t>子模块下的许可证</a:t>
            </a:r>
            <a:endParaRPr lang="zh-CN" altLang="en-US"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endParaRPr lang="zh-CN" altLang="en-US"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r>
              <a:rPr lang="zh-CN" altLang="en-US" b="1" dirty="0">
                <a:solidFill>
                  <a:schemeClr val="tx1">
                    <a:lumMod val="75000"/>
                    <a:lumOff val="25000"/>
                  </a:schemeClr>
                </a:solidFill>
                <a:latin typeface="仿宋_GB2312" charset="0"/>
                <a:ea typeface="仿宋_GB2312" charset="0"/>
                <a:cs typeface="+mn-ea"/>
                <a:sym typeface="+mn-lt"/>
              </a:rPr>
              <a:t>同一组件有多个</a:t>
            </a:r>
            <a:r>
              <a:rPr lang="zh-CN" altLang="en-US" b="1" dirty="0">
                <a:solidFill>
                  <a:schemeClr val="tx1">
                    <a:lumMod val="75000"/>
                    <a:lumOff val="25000"/>
                  </a:schemeClr>
                </a:solidFill>
                <a:latin typeface="仿宋_GB2312" charset="0"/>
                <a:ea typeface="仿宋_GB2312" charset="0"/>
                <a:cs typeface="+mn-ea"/>
                <a:sym typeface="+mn-lt"/>
              </a:rPr>
              <a:t>许可证</a:t>
            </a:r>
            <a:endParaRPr lang="zh-CN" altLang="en-US"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endParaRPr lang="zh-CN" altLang="en-US" b="1" dirty="0">
              <a:solidFill>
                <a:schemeClr val="tx1">
                  <a:lumMod val="75000"/>
                  <a:lumOff val="25000"/>
                </a:schemeClr>
              </a:solidFill>
              <a:latin typeface="仿宋_GB2312" charset="0"/>
              <a:ea typeface="仿宋_GB2312" charset="0"/>
              <a:cs typeface="+mn-ea"/>
              <a:sym typeface="+mn-lt"/>
            </a:endParaRPr>
          </a:p>
          <a:p>
            <a:pPr>
              <a:lnSpc>
                <a:spcPts val="2500"/>
              </a:lnSpc>
              <a:spcBef>
                <a:spcPct val="0"/>
              </a:spcBef>
            </a:pPr>
            <a:r>
              <a:rPr lang="zh-CN" altLang="en-US" b="1" dirty="0">
                <a:solidFill>
                  <a:schemeClr val="tx1">
                    <a:lumMod val="75000"/>
                    <a:lumOff val="25000"/>
                  </a:schemeClr>
                </a:solidFill>
                <a:latin typeface="仿宋_GB2312" charset="0"/>
                <a:ea typeface="仿宋_GB2312" charset="0"/>
                <a:cs typeface="+mn-ea"/>
                <a:sym typeface="+mn-lt"/>
              </a:rPr>
              <a:t>源码中或其他不明显处下的</a:t>
            </a:r>
            <a:r>
              <a:rPr lang="zh-CN" altLang="en-US" b="1" dirty="0">
                <a:solidFill>
                  <a:schemeClr val="tx1">
                    <a:lumMod val="75000"/>
                    <a:lumOff val="25000"/>
                  </a:schemeClr>
                </a:solidFill>
                <a:latin typeface="仿宋_GB2312" charset="0"/>
                <a:ea typeface="仿宋_GB2312" charset="0"/>
                <a:cs typeface="+mn-ea"/>
                <a:sym typeface="+mn-lt"/>
              </a:rPr>
              <a:t>许可证</a:t>
            </a:r>
            <a:endParaRPr lang="zh-CN" altLang="en-US" b="1" dirty="0">
              <a:solidFill>
                <a:schemeClr val="tx1">
                  <a:lumMod val="75000"/>
                  <a:lumOff val="25000"/>
                </a:schemeClr>
              </a:solidFill>
              <a:latin typeface="仿宋_GB2312" charset="0"/>
              <a:ea typeface="仿宋_GB2312" charset="0"/>
              <a:cs typeface="+mn-ea"/>
              <a:sym typeface="+mn-lt"/>
            </a:endParaRPr>
          </a:p>
        </p:txBody>
      </p:sp>
      <p:sp>
        <p:nvSpPr>
          <p:cNvPr id="5" name="圆角矩形 4"/>
          <p:cNvSpPr/>
          <p:nvPr/>
        </p:nvSpPr>
        <p:spPr>
          <a:xfrm>
            <a:off x="6119495" y="5429885"/>
            <a:ext cx="1765935" cy="548005"/>
          </a:xfrm>
          <a:prstGeom prst="roundRect">
            <a:avLst/>
          </a:prstGeom>
          <a:solidFill>
            <a:srgbClr val="FFE5CB"/>
          </a:solidFill>
          <a:ln>
            <a:solidFill>
              <a:srgbClr val="FFE5CB"/>
            </a:solidFill>
            <a:miter lim="800000"/>
          </a:ln>
          <a:effectLst>
            <a:outerShdw blurRad="50800" dist="38100" dir="8100000" algn="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latin typeface="宋体" charset="0"/>
                <a:ea typeface="宋体" charset="0"/>
                <a:cs typeface="宋体" charset="0"/>
                <a:sym typeface="+mn-ea"/>
              </a:rPr>
              <a:t>gitlab-analyzers</a:t>
            </a:r>
            <a:r>
              <a:rPr lang="en-US" altLang="zh-CN" b="1">
                <a:solidFill>
                  <a:schemeClr val="tx1"/>
                </a:solidFill>
                <a:latin typeface="宋体" charset="0"/>
                <a:ea typeface="宋体" charset="0"/>
                <a:cs typeface="宋体" charset="0"/>
                <a:sym typeface="+mn-ea"/>
              </a:rPr>
              <a:t> </a:t>
            </a:r>
            <a:endParaRPr lang="en-US" altLang="zh-CN" b="1">
              <a:solidFill>
                <a:schemeClr val="tx1"/>
              </a:solidFill>
              <a:latin typeface="宋体" charset="0"/>
              <a:ea typeface="宋体" charset="0"/>
              <a:cs typeface="宋体" charset="0"/>
              <a:sym typeface="+mn-ea"/>
            </a:endParaRPr>
          </a:p>
        </p:txBody>
      </p:sp>
      <p:sp>
        <p:nvSpPr>
          <p:cNvPr id="6" name="圆角矩形 5"/>
          <p:cNvSpPr/>
          <p:nvPr/>
        </p:nvSpPr>
        <p:spPr>
          <a:xfrm>
            <a:off x="1625600" y="5429885"/>
            <a:ext cx="2043430" cy="548005"/>
          </a:xfrm>
          <a:prstGeom prst="roundRect">
            <a:avLst/>
          </a:prstGeom>
          <a:solidFill>
            <a:srgbClr val="FFE5CB"/>
          </a:solidFill>
          <a:ln>
            <a:solidFill>
              <a:srgbClr val="FFE5CB"/>
            </a:solidFill>
            <a:miter lim="800000"/>
          </a:ln>
          <a:effectLst>
            <a:outerShdw blurRad="50800" dist="38100" dir="8100000" algn="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b="1">
                <a:solidFill>
                  <a:schemeClr val="tx1"/>
                </a:solidFill>
                <a:latin typeface="宋体" charset="0"/>
                <a:ea typeface="宋体" charset="0"/>
                <a:cs typeface="宋体" charset="0"/>
                <a:sym typeface="+mn-ea"/>
              </a:rPr>
              <a:t> </a:t>
            </a:r>
            <a:r>
              <a:rPr lang="zh-CN" altLang="en-US" b="1">
                <a:solidFill>
                  <a:schemeClr val="tx1"/>
                </a:solidFill>
                <a:latin typeface="宋体" charset="0"/>
                <a:ea typeface="宋体" charset="0"/>
                <a:cs typeface="宋体" charset="0"/>
                <a:sym typeface="+mn-ea"/>
              </a:rPr>
              <a:t>skywalking-eyes</a:t>
            </a:r>
            <a:r>
              <a:rPr lang="en-US" altLang="zh-CN" b="1">
                <a:solidFill>
                  <a:schemeClr val="tx1"/>
                </a:solidFill>
                <a:latin typeface="宋体" charset="0"/>
                <a:ea typeface="宋体" charset="0"/>
                <a:cs typeface="宋体" charset="0"/>
                <a:sym typeface="+mn-ea"/>
              </a:rPr>
              <a:t> </a:t>
            </a:r>
            <a:endParaRPr lang="en-US" altLang="zh-CN" b="1">
              <a:solidFill>
                <a:schemeClr val="tx1"/>
              </a:solidFill>
              <a:latin typeface="宋体" charset="0"/>
              <a:ea typeface="宋体" charset="0"/>
              <a:cs typeface="宋体" charset="0"/>
              <a:sym typeface="+mn-ea"/>
            </a:endParaRPr>
          </a:p>
        </p:txBody>
      </p:sp>
      <p:sp>
        <p:nvSpPr>
          <p:cNvPr id="7" name="圆角矩形 6"/>
          <p:cNvSpPr/>
          <p:nvPr/>
        </p:nvSpPr>
        <p:spPr>
          <a:xfrm>
            <a:off x="8212455" y="5429885"/>
            <a:ext cx="1555750" cy="548005"/>
          </a:xfrm>
          <a:prstGeom prst="roundRect">
            <a:avLst/>
          </a:prstGeom>
          <a:solidFill>
            <a:srgbClr val="FFE5CB"/>
          </a:solidFill>
          <a:ln>
            <a:solidFill>
              <a:srgbClr val="FFE5CB"/>
            </a:solidFill>
            <a:miter lim="800000"/>
          </a:ln>
          <a:effectLst>
            <a:outerShdw blurRad="50800" dist="38100" dir="8100000" algn="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b="1">
                <a:solidFill>
                  <a:schemeClr val="tx1"/>
                </a:solidFill>
                <a:latin typeface="宋体" charset="0"/>
                <a:ea typeface="宋体" charset="0"/>
                <a:cs typeface="宋体" charset="0"/>
                <a:sym typeface="+mn-ea"/>
              </a:rPr>
              <a:t>  </a:t>
            </a:r>
            <a:r>
              <a:rPr lang="zh-CN" altLang="en-US" b="1">
                <a:solidFill>
                  <a:schemeClr val="tx1"/>
                </a:solidFill>
                <a:latin typeface="宋体" charset="0"/>
                <a:ea typeface="宋体" charset="0"/>
                <a:cs typeface="宋体" charset="0"/>
                <a:sym typeface="+mn-ea"/>
              </a:rPr>
              <a:t>pip-licenses</a:t>
            </a:r>
            <a:endParaRPr lang="zh-CN" altLang="en-US" b="1">
              <a:solidFill>
                <a:schemeClr val="tx1"/>
              </a:solidFill>
              <a:latin typeface="宋体" charset="0"/>
              <a:ea typeface="宋体" charset="0"/>
              <a:cs typeface="宋体" charset="0"/>
              <a:sym typeface="+mn-ea"/>
            </a:endParaRPr>
          </a:p>
        </p:txBody>
      </p:sp>
      <p:sp>
        <p:nvSpPr>
          <p:cNvPr id="8" name="圆角矩形 7"/>
          <p:cNvSpPr/>
          <p:nvPr/>
        </p:nvSpPr>
        <p:spPr>
          <a:xfrm>
            <a:off x="9932035" y="5429885"/>
            <a:ext cx="1555750" cy="548005"/>
          </a:xfrm>
          <a:prstGeom prst="roundRect">
            <a:avLst/>
          </a:prstGeom>
          <a:solidFill>
            <a:srgbClr val="FFE5CB"/>
          </a:solidFill>
          <a:ln>
            <a:solidFill>
              <a:srgbClr val="FFE5CB"/>
            </a:solidFill>
            <a:miter lim="800000"/>
          </a:ln>
          <a:effectLst>
            <a:outerShdw blurRad="50800" dist="38100" dir="8100000" algn="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solidFill>
                  <a:schemeClr val="tx1"/>
                </a:solidFill>
                <a:latin typeface="宋体" charset="0"/>
                <a:ea typeface="宋体" charset="0"/>
                <a:cs typeface="宋体" charset="0"/>
                <a:sym typeface="+mn-ea"/>
              </a:rPr>
              <a:t>license-plist</a:t>
            </a:r>
            <a:endParaRPr lang="zh-CN" altLang="en-US" b="1">
              <a:solidFill>
                <a:schemeClr val="tx1"/>
              </a:solidFill>
              <a:latin typeface="宋体" charset="0"/>
              <a:ea typeface="宋体" charset="0"/>
              <a:cs typeface="宋体" charset="0"/>
              <a:sym typeface="+mn-ea"/>
            </a:endParaRPr>
          </a:p>
        </p:txBody>
      </p:sp>
      <p:sp>
        <p:nvSpPr>
          <p:cNvPr id="9" name="圆角矩形 8"/>
          <p:cNvSpPr/>
          <p:nvPr/>
        </p:nvSpPr>
        <p:spPr>
          <a:xfrm>
            <a:off x="3829050" y="5429885"/>
            <a:ext cx="1963420" cy="548005"/>
          </a:xfrm>
          <a:prstGeom prst="roundRect">
            <a:avLst/>
          </a:prstGeom>
          <a:solidFill>
            <a:srgbClr val="FFE5CB"/>
          </a:solidFill>
          <a:ln>
            <a:solidFill>
              <a:srgbClr val="FFE5CB"/>
            </a:solidFill>
            <a:miter lim="800000"/>
          </a:ln>
          <a:effectLst>
            <a:outerShdw blurRad="50800" dist="38100" dir="8100000" algn="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b="1">
                <a:solidFill>
                  <a:schemeClr val="tx1"/>
                </a:solidFill>
                <a:latin typeface="宋体" charset="0"/>
                <a:ea typeface="宋体" charset="0"/>
                <a:cs typeface="宋体" charset="0"/>
                <a:sym typeface="+mn-ea"/>
              </a:rPr>
              <a:t> </a:t>
            </a:r>
            <a:r>
              <a:rPr lang="zh-CN" altLang="en-US" b="1">
                <a:solidFill>
                  <a:schemeClr val="tx1"/>
                </a:solidFill>
                <a:latin typeface="宋体" charset="0"/>
                <a:ea typeface="宋体" charset="0"/>
                <a:cs typeface="宋体" charset="0"/>
                <a:sym typeface="+mn-ea"/>
              </a:rPr>
              <a:t>cookpad-license</a:t>
            </a:r>
            <a:r>
              <a:rPr lang="en-US" altLang="zh-CN" b="1">
                <a:solidFill>
                  <a:schemeClr val="tx1"/>
                </a:solidFill>
                <a:latin typeface="宋体" charset="0"/>
                <a:ea typeface="宋体" charset="0"/>
                <a:cs typeface="宋体" charset="0"/>
                <a:sym typeface="+mn-ea"/>
              </a:rPr>
              <a:t>  </a:t>
            </a:r>
            <a:endParaRPr lang="en-US" altLang="zh-CN" b="1">
              <a:solidFill>
                <a:schemeClr val="tx1"/>
              </a:solidFill>
              <a:latin typeface="宋体" charset="0"/>
              <a:ea typeface="宋体" charset="0"/>
              <a:cs typeface="宋体" charset="0"/>
              <a:sym typeface="+mn-ea"/>
            </a:endParaRPr>
          </a:p>
        </p:txBody>
      </p:sp>
      <p:pic>
        <p:nvPicPr>
          <p:cNvPr id="2" name="图片 1"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825625"/>
            <a:ext cx="6185535" cy="4351655"/>
          </a:xfrm>
        </p:spPr>
        <p:txBody>
          <a:bodyPr/>
          <a:p>
            <a:r>
              <a:rPr lang="en-US" altLang="zh-CN" sz="2400" b="1">
                <a:latin typeface="宋体" charset="0"/>
                <a:ea typeface="宋体" charset="0"/>
                <a:cs typeface="宋体" charset="0"/>
                <a:sym typeface="+mn-ea"/>
              </a:rPr>
              <a:t>CI </a:t>
            </a:r>
            <a:r>
              <a:rPr lang="zh-CN" altLang="en-US" sz="2400" b="1">
                <a:latin typeface="宋体" charset="0"/>
                <a:ea typeface="宋体" charset="0"/>
                <a:cs typeface="宋体" charset="0"/>
                <a:sym typeface="+mn-ea"/>
              </a:rPr>
              <a:t>持续集成</a:t>
            </a:r>
            <a:r>
              <a:rPr lang="en-US" altLang="zh-CN" sz="2400" b="1">
                <a:latin typeface="宋体" charset="0"/>
                <a:ea typeface="宋体" charset="0"/>
                <a:cs typeface="宋体" charset="0"/>
                <a:sym typeface="+mn-ea"/>
              </a:rPr>
              <a:t>/</a:t>
            </a:r>
            <a:r>
              <a:rPr lang="zh-CN" altLang="en-US" sz="2400" b="1">
                <a:latin typeface="宋体" charset="0"/>
                <a:ea typeface="宋体" charset="0"/>
                <a:cs typeface="宋体" charset="0"/>
                <a:sym typeface="+mn-ea"/>
              </a:rPr>
              <a:t>构建（</a:t>
            </a:r>
            <a:r>
              <a:rPr lang="en-US" altLang="zh-CN" sz="2400" b="1">
                <a:latin typeface="宋体" charset="0"/>
                <a:ea typeface="宋体" charset="0"/>
                <a:cs typeface="宋体" charset="0"/>
                <a:sym typeface="+mn-ea"/>
              </a:rPr>
              <a:t>continuous integration</a:t>
            </a:r>
            <a:r>
              <a:rPr lang="zh-CN" altLang="en-US" sz="2400" b="1">
                <a:latin typeface="宋体" charset="0"/>
                <a:ea typeface="宋体" charset="0"/>
                <a:cs typeface="宋体" charset="0"/>
                <a:sym typeface="+mn-ea"/>
              </a:rPr>
              <a:t>）</a:t>
            </a:r>
            <a:endParaRPr lang="zh-CN" altLang="en-US" sz="2400" b="1">
              <a:latin typeface="宋体" charset="0"/>
              <a:ea typeface="宋体" charset="0"/>
              <a:cs typeface="宋体" charset="0"/>
            </a:endParaRPr>
          </a:p>
          <a:p>
            <a:r>
              <a:rPr lang="en-US" altLang="zh-CN" sz="2400" b="1">
                <a:latin typeface="宋体" charset="0"/>
                <a:ea typeface="宋体" charset="0"/>
                <a:cs typeface="宋体" charset="0"/>
                <a:sym typeface="+mn-ea"/>
              </a:rPr>
              <a:t>CD </a:t>
            </a:r>
            <a:r>
              <a:rPr lang="zh-CN" altLang="en-US" sz="2400" b="1">
                <a:latin typeface="宋体" charset="0"/>
                <a:ea typeface="宋体" charset="0"/>
                <a:cs typeface="宋体" charset="0"/>
                <a:sym typeface="+mn-ea"/>
              </a:rPr>
              <a:t>持续部署（</a:t>
            </a:r>
            <a:r>
              <a:rPr lang="en-US" altLang="zh-CN" sz="2400" b="1">
                <a:latin typeface="宋体" charset="0"/>
                <a:ea typeface="宋体" charset="0"/>
                <a:cs typeface="宋体" charset="0"/>
                <a:sym typeface="+mn-ea"/>
              </a:rPr>
              <a:t>continue deployment</a:t>
            </a:r>
            <a:r>
              <a:rPr lang="zh-CN" altLang="en-US" sz="2400" b="1">
                <a:latin typeface="宋体" charset="0"/>
                <a:ea typeface="宋体" charset="0"/>
                <a:cs typeface="宋体" charset="0"/>
                <a:sym typeface="+mn-ea"/>
              </a:rPr>
              <a:t>）</a:t>
            </a:r>
            <a:endParaRPr lang="zh-CN" altLang="en-US" sz="2400" b="1">
              <a:latin typeface="宋体" charset="0"/>
              <a:ea typeface="宋体" charset="0"/>
              <a:cs typeface="宋体" charset="0"/>
            </a:endParaRPr>
          </a:p>
          <a:p>
            <a:endParaRPr lang="zh-CN" altLang="en-US" sz="2400" b="1">
              <a:latin typeface="宋体" charset="0"/>
              <a:ea typeface="宋体" charset="0"/>
              <a:cs typeface="宋体" charset="0"/>
            </a:endParaRPr>
          </a:p>
          <a:p>
            <a:r>
              <a:rPr lang="en-US" altLang="zh-CN" sz="2400" b="1">
                <a:latin typeface="宋体" charset="0"/>
                <a:ea typeface="宋体" charset="0"/>
                <a:cs typeface="宋体" charset="0"/>
                <a:sym typeface="+mn-ea"/>
              </a:rPr>
              <a:t> </a:t>
            </a:r>
            <a:r>
              <a:rPr lang="zh-CN" altLang="en-US" sz="2400" b="1">
                <a:latin typeface="宋体" charset="0"/>
                <a:ea typeface="宋体" charset="0"/>
                <a:cs typeface="宋体" charset="0"/>
                <a:sym typeface="+mn-ea"/>
              </a:rPr>
              <a:t>高度持续自动化和持续监控</a:t>
            </a:r>
            <a:r>
              <a:rPr lang="en-US" altLang="zh-CN" sz="2400" b="1">
                <a:latin typeface="宋体" charset="0"/>
                <a:ea typeface="宋体" charset="0"/>
                <a:cs typeface="宋体" charset="0"/>
                <a:sym typeface="+mn-ea"/>
              </a:rPr>
              <a:t> </a:t>
            </a:r>
            <a:endParaRPr lang="zh-CN" altLang="en-US" sz="2400" b="1">
              <a:latin typeface="宋体" charset="0"/>
              <a:ea typeface="宋体" charset="0"/>
              <a:cs typeface="宋体" charset="0"/>
            </a:endParaRPr>
          </a:p>
          <a:p>
            <a:endParaRPr lang="zh-CN" altLang="en-US" sz="2400" b="1">
              <a:latin typeface="宋体" charset="0"/>
              <a:ea typeface="宋体" charset="0"/>
              <a:cs typeface="宋体" charset="0"/>
            </a:endParaRPr>
          </a:p>
        </p:txBody>
      </p:sp>
      <p:sp>
        <p:nvSpPr>
          <p:cNvPr id="11" name="标题 3"/>
          <p:cNvSpPr txBox="1"/>
          <p:nvPr/>
        </p:nvSpPr>
        <p:spPr>
          <a:xfrm>
            <a:off x="404495" y="288290"/>
            <a:ext cx="4386580" cy="980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300" i="1" dirty="0">
                <a:solidFill>
                  <a:srgbClr val="445185"/>
                </a:solidFill>
                <a:latin typeface="黑体" panose="02010609060101010101" charset="-122"/>
                <a:ea typeface="黑体" panose="02010609060101010101" charset="-122"/>
                <a:sym typeface="+mn-ea"/>
              </a:rPr>
              <a:t>CI&amp;CD</a:t>
            </a:r>
            <a:r>
              <a:rPr lang="zh-CN" altLang="en-US" sz="3300" i="1" dirty="0">
                <a:solidFill>
                  <a:srgbClr val="445185"/>
                </a:solidFill>
                <a:latin typeface="黑体" panose="02010609060101010101" charset="-122"/>
                <a:ea typeface="黑体" panose="02010609060101010101" charset="-122"/>
                <a:sym typeface="+mn-ea"/>
              </a:rPr>
              <a:t>与开源合规</a:t>
            </a:r>
            <a:endParaRPr lang="zh-CN" altLang="en-US" sz="3300" i="1" dirty="0">
              <a:solidFill>
                <a:srgbClr val="445185"/>
              </a:solidFill>
              <a:latin typeface="黑体" panose="02010609060101010101" charset="-122"/>
              <a:ea typeface="黑体" panose="02010609060101010101" charset="-122"/>
            </a:endParaRPr>
          </a:p>
        </p:txBody>
      </p:sp>
      <p:sp>
        <p:nvSpPr>
          <p:cNvPr id="6" name="下箭头 5"/>
          <p:cNvSpPr/>
          <p:nvPr/>
        </p:nvSpPr>
        <p:spPr>
          <a:xfrm>
            <a:off x="2585085" y="2740660"/>
            <a:ext cx="310515" cy="370205"/>
          </a:xfrm>
          <a:prstGeom prst="downArrow">
            <a:avLst/>
          </a:prstGeom>
          <a:solidFill>
            <a:srgbClr val="445185"/>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7721600" y="3867150"/>
            <a:ext cx="2959100" cy="1584960"/>
          </a:xfrm>
          <a:prstGeom prst="rect">
            <a:avLst/>
          </a:prstGeom>
          <a:noFill/>
        </p:spPr>
        <p:txBody>
          <a:bodyPr wrap="square" rtlCol="0">
            <a:noAutofit/>
          </a:bodyPr>
          <a:p>
            <a:r>
              <a:rPr lang="en-US" altLang="zh-CN" sz="2400" b="1" i="1" dirty="0">
                <a:solidFill>
                  <a:schemeClr val="accent1">
                    <a:lumMod val="75000"/>
                  </a:schemeClr>
                </a:solidFill>
                <a:latin typeface="宋体" charset="0"/>
                <a:ea typeface="宋体" charset="0"/>
                <a:cs typeface="宋体" charset="0"/>
                <a:sym typeface="+mn-ea"/>
              </a:rPr>
              <a:t>CI&amp;CD+SCA</a:t>
            </a:r>
            <a:endParaRPr lang="en-US" altLang="zh-CN" sz="2400" b="1" i="1" dirty="0">
              <a:solidFill>
                <a:schemeClr val="accent1">
                  <a:lumMod val="75000"/>
                </a:schemeClr>
              </a:solidFill>
              <a:latin typeface="宋体" charset="0"/>
              <a:ea typeface="宋体" charset="0"/>
              <a:cs typeface="宋体" charset="0"/>
              <a:sym typeface="+mn-ea"/>
            </a:endParaRPr>
          </a:p>
          <a:p>
            <a:endParaRPr lang="en-US" altLang="zh-CN" sz="2400" b="1" i="1" dirty="0">
              <a:solidFill>
                <a:schemeClr val="accent1">
                  <a:lumMod val="75000"/>
                </a:schemeClr>
              </a:solidFill>
              <a:latin typeface="宋体" charset="0"/>
              <a:ea typeface="宋体" charset="0"/>
              <a:cs typeface="宋体" charset="0"/>
              <a:sym typeface="+mn-ea"/>
            </a:endParaRPr>
          </a:p>
          <a:p>
            <a:endParaRPr lang="en-US" altLang="zh-CN" sz="2400" b="1" i="1" dirty="0">
              <a:solidFill>
                <a:schemeClr val="accent1">
                  <a:lumMod val="75000"/>
                </a:schemeClr>
              </a:solidFill>
              <a:latin typeface="宋体" charset="0"/>
              <a:ea typeface="宋体" charset="0"/>
              <a:cs typeface="宋体" charset="0"/>
              <a:sym typeface="+mn-ea"/>
            </a:endParaRPr>
          </a:p>
          <a:p>
            <a:r>
              <a:rPr lang="zh-CN" altLang="en-US" sz="2400" b="1">
                <a:solidFill>
                  <a:schemeClr val="accent1">
                    <a:lumMod val="75000"/>
                  </a:schemeClr>
                </a:solidFill>
                <a:latin typeface="宋体" charset="0"/>
                <a:ea typeface="宋体" charset="0"/>
                <a:cs typeface="宋体" charset="0"/>
                <a:sym typeface="+mn-ea"/>
              </a:rPr>
              <a:t>自动化分析/报告</a:t>
            </a:r>
            <a:endParaRPr lang="zh-CN" altLang="en-US" sz="2400" b="1">
              <a:solidFill>
                <a:schemeClr val="accent1">
                  <a:lumMod val="75000"/>
                </a:schemeClr>
              </a:solidFill>
              <a:latin typeface="宋体" charset="0"/>
              <a:ea typeface="宋体" charset="0"/>
              <a:cs typeface="宋体" charset="0"/>
            </a:endParaRPr>
          </a:p>
          <a:p>
            <a:endParaRPr lang="en-US" altLang="zh-CN" b="1" i="1" dirty="0">
              <a:solidFill>
                <a:schemeClr val="accent1">
                  <a:lumMod val="75000"/>
                </a:schemeClr>
              </a:solidFill>
              <a:latin typeface="宋体" charset="0"/>
              <a:ea typeface="宋体" charset="0"/>
              <a:cs typeface="宋体" charset="0"/>
              <a:sym typeface="+mn-ea"/>
            </a:endParaRPr>
          </a:p>
          <a:p>
            <a:endParaRPr lang="zh-CN" altLang="en-US" b="1">
              <a:solidFill>
                <a:schemeClr val="accent1">
                  <a:lumMod val="75000"/>
                </a:schemeClr>
              </a:solidFill>
            </a:endParaRPr>
          </a:p>
          <a:p>
            <a:endParaRPr lang="zh-CN" altLang="en-US" b="1">
              <a:solidFill>
                <a:schemeClr val="accent1">
                  <a:lumMod val="75000"/>
                </a:schemeClr>
              </a:solidFill>
            </a:endParaRPr>
          </a:p>
        </p:txBody>
      </p:sp>
      <p:sp>
        <p:nvSpPr>
          <p:cNvPr id="8" name="下箭头 7"/>
          <p:cNvSpPr/>
          <p:nvPr/>
        </p:nvSpPr>
        <p:spPr>
          <a:xfrm>
            <a:off x="8592185" y="4467860"/>
            <a:ext cx="310515" cy="370205"/>
          </a:xfrm>
          <a:prstGeom prst="downArrow">
            <a:avLst/>
          </a:prstGeom>
          <a:solidFill>
            <a:srgbClr val="445185"/>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2489200" y="3969385"/>
            <a:ext cx="1670685" cy="620395"/>
          </a:xfrm>
          <a:prstGeom prst="roundRect">
            <a:avLst/>
          </a:prstGeom>
          <a:solidFill>
            <a:schemeClr val="accent1"/>
          </a:solidFill>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宋体" charset="0"/>
                <a:ea typeface="宋体" charset="0"/>
              </a:rPr>
              <a:t>开源组件门禁</a:t>
            </a:r>
            <a:endParaRPr lang="zh-CN" altLang="en-US" b="1">
              <a:latin typeface="宋体" charset="0"/>
              <a:ea typeface="宋体" charset="0"/>
            </a:endParaRPr>
          </a:p>
        </p:txBody>
      </p:sp>
      <p:sp>
        <p:nvSpPr>
          <p:cNvPr id="12" name="圆角矩形 11"/>
          <p:cNvSpPr/>
          <p:nvPr/>
        </p:nvSpPr>
        <p:spPr>
          <a:xfrm>
            <a:off x="3671570" y="4959985"/>
            <a:ext cx="1670685" cy="620395"/>
          </a:xfrm>
          <a:prstGeom prst="roundRect">
            <a:avLst/>
          </a:prstGeom>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宋体" charset="0"/>
                <a:ea typeface="宋体" charset="0"/>
              </a:rPr>
              <a:t>开源组件质量</a:t>
            </a:r>
            <a:endParaRPr lang="zh-CN" altLang="en-US" b="1">
              <a:latin typeface="宋体" charset="0"/>
              <a:ea typeface="宋体" charset="0"/>
            </a:endParaRPr>
          </a:p>
        </p:txBody>
      </p:sp>
      <p:sp>
        <p:nvSpPr>
          <p:cNvPr id="13" name="圆角矩形 12"/>
          <p:cNvSpPr/>
          <p:nvPr/>
        </p:nvSpPr>
        <p:spPr>
          <a:xfrm>
            <a:off x="4746625" y="3969385"/>
            <a:ext cx="1670685" cy="620395"/>
          </a:xfrm>
          <a:prstGeom prst="roundRect">
            <a:avLst/>
          </a:prstGeom>
          <a:solidFill>
            <a:schemeClr val="accent1"/>
          </a:solidFill>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宋体" charset="0"/>
                <a:ea typeface="宋体" charset="0"/>
              </a:rPr>
              <a:t>开源组件安全</a:t>
            </a:r>
            <a:endParaRPr lang="zh-CN" altLang="en-US" b="1">
              <a:latin typeface="宋体" charset="0"/>
              <a:ea typeface="宋体" charset="0"/>
            </a:endParaRPr>
          </a:p>
        </p:txBody>
      </p:sp>
      <p:pic>
        <p:nvPicPr>
          <p:cNvPr id="2" name="图片 1"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4" name="组合 63"/>
          <p:cNvGrpSpPr/>
          <p:nvPr/>
        </p:nvGrpSpPr>
        <p:grpSpPr>
          <a:xfrm rot="0">
            <a:off x="5080635" y="1679575"/>
            <a:ext cx="2809875" cy="2442845"/>
            <a:chOff x="5889289" y="882571"/>
            <a:chExt cx="3601491" cy="3102116"/>
          </a:xfrm>
        </p:grpSpPr>
        <p:sp>
          <p:nvSpPr>
            <p:cNvPr id="6" name="六边形 5"/>
            <p:cNvSpPr/>
            <p:nvPr/>
          </p:nvSpPr>
          <p:spPr>
            <a:xfrm rot="19997318">
              <a:off x="7069100" y="1900290"/>
              <a:ext cx="1234752" cy="1064441"/>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latin typeface="宋体" charset="0"/>
                <a:ea typeface="宋体" charset="0"/>
              </a:endParaRPr>
            </a:p>
          </p:txBody>
        </p:sp>
        <p:sp>
          <p:nvSpPr>
            <p:cNvPr id="38" name="六边形 37"/>
            <p:cNvSpPr/>
            <p:nvPr/>
          </p:nvSpPr>
          <p:spPr>
            <a:xfrm rot="19997318">
              <a:off x="7742447" y="923536"/>
              <a:ext cx="1234752" cy="1064441"/>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宋体" charset="0"/>
                <a:ea typeface="宋体" charset="0"/>
              </a:endParaRPr>
            </a:p>
          </p:txBody>
        </p:sp>
        <p:sp>
          <p:nvSpPr>
            <p:cNvPr id="39" name="六边形 38"/>
            <p:cNvSpPr/>
            <p:nvPr/>
          </p:nvSpPr>
          <p:spPr>
            <a:xfrm rot="19997318">
              <a:off x="8256028" y="1945817"/>
              <a:ext cx="1234752" cy="1064441"/>
            </a:xfrm>
            <a:prstGeom prst="hexagon">
              <a:avLst/>
            </a:prstGeom>
            <a:solidFill>
              <a:srgbClr val="36A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宋体" charset="0"/>
                <a:ea typeface="宋体" charset="0"/>
              </a:endParaRPr>
            </a:p>
          </p:txBody>
        </p:sp>
        <p:sp>
          <p:nvSpPr>
            <p:cNvPr id="40" name="六边形 39"/>
            <p:cNvSpPr/>
            <p:nvPr/>
          </p:nvSpPr>
          <p:spPr>
            <a:xfrm rot="19997318">
              <a:off x="7588906" y="2920246"/>
              <a:ext cx="1234752" cy="1064441"/>
            </a:xfrm>
            <a:prstGeom prst="hexagon">
              <a:avLst/>
            </a:prstGeom>
            <a:solidFill>
              <a:srgbClr val="3B8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宋体" charset="0"/>
                <a:ea typeface="宋体" charset="0"/>
              </a:endParaRPr>
            </a:p>
          </p:txBody>
        </p:sp>
        <p:sp>
          <p:nvSpPr>
            <p:cNvPr id="41" name="六边形 40"/>
            <p:cNvSpPr/>
            <p:nvPr/>
          </p:nvSpPr>
          <p:spPr>
            <a:xfrm rot="19997318">
              <a:off x="6393345" y="2873905"/>
              <a:ext cx="1234752" cy="1064441"/>
            </a:xfrm>
            <a:prstGeom prst="hexagon">
              <a:avLst/>
            </a:prstGeom>
            <a:solidFill>
              <a:srgbClr val="6EA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宋体" charset="0"/>
                <a:ea typeface="宋体" charset="0"/>
              </a:endParaRPr>
            </a:p>
          </p:txBody>
        </p:sp>
        <p:sp>
          <p:nvSpPr>
            <p:cNvPr id="44" name="六边形 43"/>
            <p:cNvSpPr/>
            <p:nvPr/>
          </p:nvSpPr>
          <p:spPr>
            <a:xfrm rot="19997318">
              <a:off x="5889289" y="1842279"/>
              <a:ext cx="1234752" cy="106444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宋体" charset="0"/>
                <a:ea typeface="宋体" charset="0"/>
              </a:endParaRPr>
            </a:p>
          </p:txBody>
        </p:sp>
        <p:sp>
          <p:nvSpPr>
            <p:cNvPr id="45" name="六边形 44"/>
            <p:cNvSpPr/>
            <p:nvPr/>
          </p:nvSpPr>
          <p:spPr>
            <a:xfrm rot="19997318">
              <a:off x="6552219" y="882571"/>
              <a:ext cx="1234752" cy="1064441"/>
            </a:xfrm>
            <a:prstGeom prst="hexagon">
              <a:avLst/>
            </a:prstGeom>
            <a:solidFill>
              <a:srgbClr val="5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宋体" charset="0"/>
                <a:ea typeface="宋体" charset="0"/>
              </a:endParaRPr>
            </a:p>
          </p:txBody>
        </p:sp>
      </p:grpSp>
      <p:sp>
        <p:nvSpPr>
          <p:cNvPr id="7" name="TextBox 68"/>
          <p:cNvSpPr txBox="1"/>
          <p:nvPr/>
        </p:nvSpPr>
        <p:spPr>
          <a:xfrm>
            <a:off x="6790055" y="2791460"/>
            <a:ext cx="908685" cy="275590"/>
          </a:xfrm>
          <a:prstGeom prst="rect">
            <a:avLst/>
          </a:prstGeom>
          <a:noFill/>
        </p:spPr>
        <p:txBody>
          <a:bodyPr wrap="none" rtlCol="0">
            <a:noAutofit/>
          </a:bodyPr>
          <a:p>
            <a:r>
              <a:rPr lang="en-US" altLang="zh-CN" b="1" dirty="0" smtClean="0">
                <a:solidFill>
                  <a:schemeClr val="bg1"/>
                </a:solidFill>
                <a:latin typeface="宋体" charset="0"/>
                <a:ea typeface="宋体" charset="0"/>
              </a:rPr>
              <a:t>     </a:t>
            </a:r>
            <a:r>
              <a:rPr lang="zh-CN" altLang="en-US" b="1" dirty="0" smtClean="0">
                <a:solidFill>
                  <a:schemeClr val="bg1"/>
                </a:solidFill>
                <a:latin typeface="宋体" charset="0"/>
                <a:ea typeface="宋体" charset="0"/>
              </a:rPr>
              <a:t>研</a:t>
            </a:r>
            <a:r>
              <a:rPr lang="en-US" altLang="zh-CN" b="1" dirty="0" smtClean="0">
                <a:solidFill>
                  <a:schemeClr val="bg1"/>
                </a:solidFill>
                <a:latin typeface="宋体" charset="0"/>
                <a:ea typeface="宋体" charset="0"/>
              </a:rPr>
              <a:t> </a:t>
            </a:r>
            <a:r>
              <a:rPr lang="zh-CN" altLang="en-US" b="1" dirty="0" smtClean="0">
                <a:solidFill>
                  <a:schemeClr val="bg1"/>
                </a:solidFill>
                <a:latin typeface="宋体" charset="0"/>
                <a:ea typeface="宋体" charset="0"/>
              </a:rPr>
              <a:t>发</a:t>
            </a:r>
            <a:endParaRPr lang="zh-CN" altLang="en-US" b="1" dirty="0" smtClean="0">
              <a:solidFill>
                <a:schemeClr val="bg1"/>
              </a:solidFill>
              <a:latin typeface="宋体" charset="0"/>
              <a:ea typeface="宋体" charset="0"/>
            </a:endParaRPr>
          </a:p>
        </p:txBody>
      </p:sp>
      <p:sp>
        <p:nvSpPr>
          <p:cNvPr id="8" name="TextBox 68"/>
          <p:cNvSpPr txBox="1"/>
          <p:nvPr/>
        </p:nvSpPr>
        <p:spPr>
          <a:xfrm>
            <a:off x="6426835" y="3511550"/>
            <a:ext cx="725805" cy="275590"/>
          </a:xfrm>
          <a:prstGeom prst="rect">
            <a:avLst/>
          </a:prstGeom>
          <a:noFill/>
        </p:spPr>
        <p:txBody>
          <a:bodyPr wrap="none" rtlCol="0">
            <a:noAutofit/>
          </a:bodyPr>
          <a:p>
            <a:r>
              <a:rPr lang="en-US" altLang="zh-CN" b="1" dirty="0" smtClean="0">
                <a:solidFill>
                  <a:schemeClr val="bg1"/>
                </a:solidFill>
                <a:latin typeface="宋体" charset="0"/>
                <a:ea typeface="宋体" charset="0"/>
              </a:rPr>
              <a:t>   </a:t>
            </a:r>
            <a:r>
              <a:rPr lang="zh-CN" altLang="en-US" b="1" dirty="0" smtClean="0">
                <a:solidFill>
                  <a:schemeClr val="bg1"/>
                </a:solidFill>
                <a:latin typeface="宋体" charset="0"/>
                <a:ea typeface="宋体" charset="0"/>
              </a:rPr>
              <a:t>产</a:t>
            </a:r>
            <a:r>
              <a:rPr lang="en-US" altLang="zh-CN" b="1" dirty="0" smtClean="0">
                <a:solidFill>
                  <a:schemeClr val="bg1"/>
                </a:solidFill>
                <a:latin typeface="宋体" charset="0"/>
                <a:ea typeface="宋体" charset="0"/>
              </a:rPr>
              <a:t> </a:t>
            </a:r>
            <a:r>
              <a:rPr lang="zh-CN" altLang="en-US" b="1" dirty="0" smtClean="0">
                <a:solidFill>
                  <a:schemeClr val="bg1"/>
                </a:solidFill>
                <a:latin typeface="宋体" charset="0"/>
                <a:ea typeface="宋体" charset="0"/>
              </a:rPr>
              <a:t>品</a:t>
            </a:r>
            <a:endParaRPr lang="zh-CN" altLang="en-US" b="1" dirty="0" smtClean="0">
              <a:solidFill>
                <a:schemeClr val="bg1"/>
              </a:solidFill>
              <a:latin typeface="宋体" charset="0"/>
              <a:ea typeface="宋体" charset="0"/>
            </a:endParaRPr>
          </a:p>
        </p:txBody>
      </p:sp>
      <p:sp>
        <p:nvSpPr>
          <p:cNvPr id="9" name="TextBox 68"/>
          <p:cNvSpPr txBox="1"/>
          <p:nvPr/>
        </p:nvSpPr>
        <p:spPr>
          <a:xfrm>
            <a:off x="5450205" y="3502660"/>
            <a:ext cx="819785" cy="275590"/>
          </a:xfrm>
          <a:prstGeom prst="rect">
            <a:avLst/>
          </a:prstGeom>
          <a:noFill/>
        </p:spPr>
        <p:txBody>
          <a:bodyPr wrap="none" rtlCol="0">
            <a:noAutofit/>
          </a:bodyPr>
          <a:p>
            <a:r>
              <a:rPr lang="en-US" altLang="zh-CN" b="1" dirty="0" smtClean="0">
                <a:solidFill>
                  <a:schemeClr val="bg1"/>
                </a:solidFill>
                <a:latin typeface="宋体" charset="0"/>
                <a:ea typeface="宋体" charset="0"/>
              </a:rPr>
              <a:t>   </a:t>
            </a:r>
            <a:r>
              <a:rPr lang="zh-CN" altLang="en-US" b="1" dirty="0" smtClean="0">
                <a:solidFill>
                  <a:schemeClr val="bg1"/>
                </a:solidFill>
                <a:latin typeface="宋体" charset="0"/>
                <a:ea typeface="宋体" charset="0"/>
              </a:rPr>
              <a:t>运</a:t>
            </a:r>
            <a:r>
              <a:rPr lang="en-US" altLang="zh-CN" b="1" dirty="0" smtClean="0">
                <a:solidFill>
                  <a:schemeClr val="bg1"/>
                </a:solidFill>
                <a:latin typeface="宋体" charset="0"/>
                <a:ea typeface="宋体" charset="0"/>
              </a:rPr>
              <a:t> </a:t>
            </a:r>
            <a:r>
              <a:rPr lang="zh-CN" altLang="en-US" b="1" dirty="0" smtClean="0">
                <a:solidFill>
                  <a:schemeClr val="bg1"/>
                </a:solidFill>
                <a:latin typeface="宋体" charset="0"/>
                <a:ea typeface="宋体" charset="0"/>
              </a:rPr>
              <a:t>维</a:t>
            </a:r>
            <a:endParaRPr lang="zh-CN" altLang="en-US" b="1" dirty="0" smtClean="0">
              <a:solidFill>
                <a:schemeClr val="bg1"/>
              </a:solidFill>
              <a:latin typeface="宋体" charset="0"/>
              <a:ea typeface="宋体" charset="0"/>
            </a:endParaRPr>
          </a:p>
        </p:txBody>
      </p:sp>
      <p:sp>
        <p:nvSpPr>
          <p:cNvPr id="10" name="TextBox 68"/>
          <p:cNvSpPr txBox="1"/>
          <p:nvPr/>
        </p:nvSpPr>
        <p:spPr>
          <a:xfrm>
            <a:off x="6478270" y="1965960"/>
            <a:ext cx="819785" cy="275590"/>
          </a:xfrm>
          <a:prstGeom prst="rect">
            <a:avLst/>
          </a:prstGeom>
          <a:noFill/>
        </p:spPr>
        <p:txBody>
          <a:bodyPr wrap="none" rtlCol="0">
            <a:noAutofit/>
          </a:bodyPr>
          <a:p>
            <a:r>
              <a:rPr lang="en-US" altLang="zh-CN" b="1" dirty="0" smtClean="0">
                <a:solidFill>
                  <a:schemeClr val="bg1"/>
                </a:solidFill>
                <a:latin typeface="宋体" charset="0"/>
                <a:ea typeface="宋体" charset="0"/>
              </a:rPr>
              <a:t>    </a:t>
            </a:r>
            <a:r>
              <a:rPr lang="zh-CN" altLang="en-US" b="1" dirty="0" smtClean="0">
                <a:solidFill>
                  <a:schemeClr val="bg1"/>
                </a:solidFill>
                <a:latin typeface="宋体" charset="0"/>
                <a:ea typeface="宋体" charset="0"/>
              </a:rPr>
              <a:t>法</a:t>
            </a:r>
            <a:r>
              <a:rPr lang="en-US" altLang="zh-CN" b="1" dirty="0" smtClean="0">
                <a:solidFill>
                  <a:schemeClr val="bg1"/>
                </a:solidFill>
                <a:latin typeface="宋体" charset="0"/>
                <a:ea typeface="宋体" charset="0"/>
              </a:rPr>
              <a:t> </a:t>
            </a:r>
            <a:r>
              <a:rPr lang="zh-CN" altLang="en-US" b="1" dirty="0" smtClean="0">
                <a:solidFill>
                  <a:schemeClr val="bg1"/>
                </a:solidFill>
                <a:latin typeface="宋体" charset="0"/>
                <a:ea typeface="宋体" charset="0"/>
              </a:rPr>
              <a:t>务</a:t>
            </a:r>
            <a:endParaRPr lang="zh-CN" altLang="en-US" b="1" dirty="0" smtClean="0">
              <a:solidFill>
                <a:schemeClr val="bg1"/>
              </a:solidFill>
              <a:latin typeface="宋体" charset="0"/>
              <a:ea typeface="宋体" charset="0"/>
            </a:endParaRPr>
          </a:p>
        </p:txBody>
      </p:sp>
      <p:sp>
        <p:nvSpPr>
          <p:cNvPr id="12" name="TextBox 68"/>
          <p:cNvSpPr txBox="1"/>
          <p:nvPr/>
        </p:nvSpPr>
        <p:spPr>
          <a:xfrm>
            <a:off x="5533390" y="1965960"/>
            <a:ext cx="819785" cy="275590"/>
          </a:xfrm>
          <a:prstGeom prst="rect">
            <a:avLst/>
          </a:prstGeom>
          <a:noFill/>
        </p:spPr>
        <p:txBody>
          <a:bodyPr wrap="none" rtlCol="0">
            <a:noAutofit/>
          </a:bodyPr>
          <a:p>
            <a:r>
              <a:rPr lang="en-US" altLang="zh-CN" b="1" dirty="0" smtClean="0">
                <a:solidFill>
                  <a:schemeClr val="bg1"/>
                </a:solidFill>
                <a:latin typeface="宋体" charset="0"/>
                <a:ea typeface="宋体" charset="0"/>
              </a:rPr>
              <a:t>    </a:t>
            </a:r>
            <a:r>
              <a:rPr lang="zh-CN" altLang="en-US" b="1" dirty="0" smtClean="0">
                <a:solidFill>
                  <a:schemeClr val="bg1"/>
                </a:solidFill>
                <a:latin typeface="宋体" charset="0"/>
                <a:ea typeface="宋体" charset="0"/>
              </a:rPr>
              <a:t>运</a:t>
            </a:r>
            <a:r>
              <a:rPr lang="en-US" altLang="zh-CN" b="1" dirty="0" smtClean="0">
                <a:solidFill>
                  <a:schemeClr val="bg1"/>
                </a:solidFill>
                <a:latin typeface="宋体" charset="0"/>
                <a:ea typeface="宋体" charset="0"/>
              </a:rPr>
              <a:t> </a:t>
            </a:r>
            <a:r>
              <a:rPr lang="zh-CN" altLang="en-US" b="1" dirty="0" smtClean="0">
                <a:solidFill>
                  <a:schemeClr val="bg1"/>
                </a:solidFill>
                <a:latin typeface="宋体" charset="0"/>
                <a:ea typeface="宋体" charset="0"/>
              </a:rPr>
              <a:t>营</a:t>
            </a:r>
            <a:endParaRPr lang="zh-CN" altLang="en-US" b="1" dirty="0" smtClean="0">
              <a:solidFill>
                <a:schemeClr val="bg1"/>
              </a:solidFill>
              <a:latin typeface="宋体" charset="0"/>
              <a:ea typeface="宋体" charset="0"/>
            </a:endParaRPr>
          </a:p>
        </p:txBody>
      </p:sp>
      <p:sp>
        <p:nvSpPr>
          <p:cNvPr id="14" name="TextBox 68"/>
          <p:cNvSpPr txBox="1"/>
          <p:nvPr/>
        </p:nvSpPr>
        <p:spPr>
          <a:xfrm>
            <a:off x="4943475" y="2689860"/>
            <a:ext cx="819785" cy="275590"/>
          </a:xfrm>
          <a:prstGeom prst="rect">
            <a:avLst/>
          </a:prstGeom>
          <a:noFill/>
        </p:spPr>
        <p:txBody>
          <a:bodyPr wrap="none" rtlCol="0">
            <a:noAutofit/>
          </a:bodyPr>
          <a:p>
            <a:r>
              <a:rPr lang="en-US" altLang="zh-CN" b="1" dirty="0" smtClean="0">
                <a:solidFill>
                  <a:schemeClr val="bg1"/>
                </a:solidFill>
                <a:latin typeface="宋体" charset="0"/>
                <a:ea typeface="宋体" charset="0"/>
              </a:rPr>
              <a:t>    </a:t>
            </a:r>
            <a:r>
              <a:rPr lang="zh-CN" altLang="en-US" b="1" dirty="0" smtClean="0">
                <a:solidFill>
                  <a:schemeClr val="bg1"/>
                </a:solidFill>
                <a:latin typeface="宋体" charset="0"/>
                <a:ea typeface="宋体" charset="0"/>
              </a:rPr>
              <a:t>安</a:t>
            </a:r>
            <a:r>
              <a:rPr lang="en-US" altLang="zh-CN" b="1" dirty="0" smtClean="0">
                <a:solidFill>
                  <a:schemeClr val="bg1"/>
                </a:solidFill>
                <a:latin typeface="宋体" charset="0"/>
                <a:ea typeface="宋体" charset="0"/>
              </a:rPr>
              <a:t> </a:t>
            </a:r>
            <a:r>
              <a:rPr lang="zh-CN" altLang="en-US" b="1" dirty="0" smtClean="0">
                <a:solidFill>
                  <a:schemeClr val="bg1"/>
                </a:solidFill>
                <a:latin typeface="宋体" charset="0"/>
                <a:ea typeface="宋体" charset="0"/>
              </a:rPr>
              <a:t>全</a:t>
            </a:r>
            <a:endParaRPr lang="zh-CN" altLang="en-US" b="1" dirty="0" smtClean="0">
              <a:solidFill>
                <a:schemeClr val="bg1"/>
              </a:solidFill>
              <a:latin typeface="宋体" charset="0"/>
              <a:ea typeface="宋体" charset="0"/>
            </a:endParaRPr>
          </a:p>
        </p:txBody>
      </p:sp>
      <p:sp>
        <p:nvSpPr>
          <p:cNvPr id="18" name="标题 3"/>
          <p:cNvSpPr txBox="1"/>
          <p:nvPr/>
        </p:nvSpPr>
        <p:spPr>
          <a:xfrm>
            <a:off x="316230" y="162560"/>
            <a:ext cx="4217035" cy="9804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i="1" dirty="0">
                <a:solidFill>
                  <a:srgbClr val="445185"/>
                </a:solidFill>
                <a:latin typeface="黑体" panose="02010609060101010101" charset="-122"/>
                <a:ea typeface="黑体" panose="02010609060101010101" charset="-122"/>
              </a:rPr>
              <a:t>法务文档</a:t>
            </a:r>
            <a:r>
              <a:rPr lang="zh-CN" altLang="en-US" sz="3300" i="1" dirty="0">
                <a:solidFill>
                  <a:srgbClr val="445185"/>
                </a:solidFill>
                <a:latin typeface="黑体" panose="02010609060101010101" charset="-122"/>
                <a:ea typeface="黑体" panose="02010609060101010101" charset="-122"/>
              </a:rPr>
              <a:t>制定</a:t>
            </a:r>
            <a:endParaRPr lang="zh-CN" altLang="en-US" sz="3300" i="1" dirty="0">
              <a:solidFill>
                <a:srgbClr val="445185"/>
              </a:solidFill>
              <a:latin typeface="黑体" panose="02010609060101010101" charset="-122"/>
              <a:ea typeface="黑体" panose="02010609060101010101" charset="-122"/>
            </a:endParaRPr>
          </a:p>
        </p:txBody>
      </p:sp>
      <p:sp>
        <p:nvSpPr>
          <p:cNvPr id="13" name="文本框 12"/>
          <p:cNvSpPr txBox="1"/>
          <p:nvPr/>
        </p:nvSpPr>
        <p:spPr>
          <a:xfrm>
            <a:off x="546735" y="1261110"/>
            <a:ext cx="5216525" cy="4757420"/>
          </a:xfrm>
          <a:prstGeom prst="rect">
            <a:avLst/>
          </a:prstGeom>
          <a:noFill/>
        </p:spPr>
        <p:txBody>
          <a:bodyPr wrap="square" rtlCol="0">
            <a:noAutofit/>
          </a:bodyPr>
          <a:p>
            <a:pPr indent="0" fontAlgn="auto">
              <a:lnSpc>
                <a:spcPct val="125000"/>
              </a:lnSpc>
            </a:pPr>
            <a:r>
              <a:rPr lang="en-US" altLang="zh-CN" sz="2000">
                <a:latin typeface="仿宋_GB2312" charset="0"/>
                <a:ea typeface="仿宋_GB2312" charset="0"/>
                <a:cs typeface="仿宋_GB2312" charset="0"/>
              </a:rPr>
              <a:t>■</a:t>
            </a:r>
            <a:r>
              <a:rPr lang="zh-CN" altLang="en-US" sz="2000" b="1">
                <a:latin typeface="仿宋_GB2312" charset="0"/>
                <a:ea typeface="仿宋_GB2312" charset="0"/>
                <a:cs typeface="仿宋_GB2312" charset="0"/>
              </a:rPr>
              <a:t>合规工作执行指南和规章</a:t>
            </a:r>
            <a:endParaRPr lang="zh-CN" altLang="en-US" sz="2000" b="1">
              <a:latin typeface="仿宋_GB2312" charset="0"/>
              <a:ea typeface="仿宋_GB2312" charset="0"/>
              <a:cs typeface="仿宋_GB2312" charset="0"/>
            </a:endParaRPr>
          </a:p>
          <a:p>
            <a:pPr indent="0" fontAlgn="auto">
              <a:lnSpc>
                <a:spcPct val="125000"/>
              </a:lnSpc>
            </a:pPr>
            <a:r>
              <a:rPr lang="en-US" altLang="zh-CN" sz="2000">
                <a:latin typeface="仿宋_GB2312" charset="0"/>
                <a:ea typeface="仿宋_GB2312" charset="0"/>
                <a:cs typeface="仿宋_GB2312" charset="0"/>
              </a:rPr>
              <a:t>■</a:t>
            </a:r>
            <a:r>
              <a:rPr lang="en-US" altLang="zh-CN" sz="2000" b="1">
                <a:latin typeface="仿宋_GB2312" charset="0"/>
                <a:ea typeface="仿宋_GB2312" charset="0"/>
                <a:cs typeface="仿宋_GB2312" charset="0"/>
              </a:rPr>
              <a:t>licence</a:t>
            </a:r>
            <a:r>
              <a:rPr lang="zh-CN" altLang="en-US" sz="2000" b="1">
                <a:latin typeface="仿宋_GB2312" charset="0"/>
                <a:ea typeface="仿宋_GB2312" charset="0"/>
                <a:cs typeface="仿宋_GB2312" charset="0"/>
              </a:rPr>
              <a:t>说明文档</a:t>
            </a:r>
            <a:endParaRPr lang="zh-CN" altLang="en-US" sz="2000">
              <a:latin typeface="仿宋_GB2312" charset="0"/>
              <a:ea typeface="仿宋_GB2312" charset="0"/>
              <a:cs typeface="仿宋_GB2312" charset="0"/>
            </a:endParaRPr>
          </a:p>
          <a:p>
            <a:pPr indent="0" fontAlgn="auto">
              <a:lnSpc>
                <a:spcPct val="125000"/>
              </a:lnSpc>
            </a:pPr>
            <a:r>
              <a:rPr lang="zh-CN" altLang="en-US" sz="2000">
                <a:latin typeface="仿宋_GB2312" charset="0"/>
                <a:ea typeface="仿宋_GB2312" charset="0"/>
                <a:cs typeface="仿宋_GB2312" charset="0"/>
              </a:rPr>
              <a:t>记录常用</a:t>
            </a:r>
            <a:r>
              <a:rPr lang="en-US" altLang="zh-CN" sz="2000">
                <a:latin typeface="仿宋_GB2312" charset="0"/>
                <a:ea typeface="仿宋_GB2312" charset="0"/>
                <a:cs typeface="仿宋_GB2312" charset="0"/>
              </a:rPr>
              <a:t>license</a:t>
            </a:r>
            <a:r>
              <a:rPr lang="zh-CN" altLang="en-US" sz="2000">
                <a:latin typeface="仿宋_GB2312" charset="0"/>
                <a:ea typeface="仿宋_GB2312" charset="0"/>
                <a:cs typeface="仿宋_GB2312" charset="0"/>
              </a:rPr>
              <a:t>的权利义务，提供许可证</a:t>
            </a:r>
            <a:endParaRPr lang="zh-CN" altLang="en-US" sz="2000">
              <a:latin typeface="仿宋_GB2312" charset="0"/>
              <a:ea typeface="仿宋_GB2312" charset="0"/>
              <a:cs typeface="仿宋_GB2312" charset="0"/>
            </a:endParaRPr>
          </a:p>
          <a:p>
            <a:pPr indent="0" fontAlgn="auto">
              <a:lnSpc>
                <a:spcPct val="125000"/>
              </a:lnSpc>
            </a:pPr>
            <a:r>
              <a:rPr lang="zh-CN" altLang="en-US" sz="2000">
                <a:latin typeface="仿宋_GB2312" charset="0"/>
                <a:ea typeface="仿宋_GB2312" charset="0"/>
                <a:cs typeface="仿宋_GB2312" charset="0"/>
              </a:rPr>
              <a:t>门禁依据。</a:t>
            </a:r>
            <a:endParaRPr lang="zh-CN" altLang="en-US" sz="2000">
              <a:latin typeface="仿宋_GB2312" charset="0"/>
              <a:ea typeface="仿宋_GB2312" charset="0"/>
              <a:cs typeface="仿宋_GB2312" charset="0"/>
            </a:endParaRPr>
          </a:p>
          <a:p>
            <a:pPr indent="0" fontAlgn="auto">
              <a:lnSpc>
                <a:spcPct val="125000"/>
              </a:lnSpc>
            </a:pPr>
            <a:r>
              <a:rPr lang="zh-CN" altLang="en-US" sz="2000">
                <a:latin typeface="仿宋_GB2312" charset="0"/>
                <a:ea typeface="仿宋_GB2312" charset="0"/>
                <a:cs typeface="仿宋_GB2312" charset="0"/>
              </a:rPr>
              <a:t>■</a:t>
            </a:r>
            <a:r>
              <a:rPr lang="zh-CN" altLang="en-US" sz="2000" b="1">
                <a:latin typeface="仿宋_GB2312" charset="0"/>
                <a:ea typeface="仿宋_GB2312" charset="0"/>
                <a:cs typeface="仿宋_GB2312" charset="0"/>
              </a:rPr>
              <a:t>选择</a:t>
            </a:r>
            <a:r>
              <a:rPr lang="en-US" altLang="zh-CN" sz="2000" b="1">
                <a:latin typeface="仿宋_GB2312" charset="0"/>
                <a:ea typeface="仿宋_GB2312" charset="0"/>
                <a:cs typeface="仿宋_GB2312" charset="0"/>
              </a:rPr>
              <a:t>license</a:t>
            </a:r>
            <a:r>
              <a:rPr lang="zh-CN" altLang="en-US" sz="2000" b="1">
                <a:latin typeface="仿宋_GB2312" charset="0"/>
                <a:ea typeface="仿宋_GB2312" charset="0"/>
                <a:cs typeface="仿宋_GB2312" charset="0"/>
              </a:rPr>
              <a:t>说明</a:t>
            </a:r>
            <a:endParaRPr lang="zh-CN" altLang="en-US" sz="2000">
              <a:latin typeface="仿宋_GB2312" charset="0"/>
              <a:ea typeface="仿宋_GB2312" charset="0"/>
              <a:cs typeface="仿宋_GB2312" charset="0"/>
            </a:endParaRPr>
          </a:p>
          <a:p>
            <a:pPr indent="0" fontAlgn="auto">
              <a:lnSpc>
                <a:spcPct val="125000"/>
              </a:lnSpc>
            </a:pPr>
            <a:r>
              <a:rPr lang="zh-CN" altLang="en-US" sz="2000">
                <a:latin typeface="仿宋_GB2312" charset="0"/>
                <a:ea typeface="仿宋_GB2312" charset="0"/>
                <a:cs typeface="仿宋_GB2312" charset="0"/>
              </a:rPr>
              <a:t>根据项目开源策略及业务推荐许可证。</a:t>
            </a:r>
            <a:endParaRPr lang="zh-CN" altLang="en-US" sz="2000">
              <a:latin typeface="仿宋_GB2312" charset="0"/>
              <a:ea typeface="仿宋_GB2312" charset="0"/>
              <a:cs typeface="仿宋_GB2312" charset="0"/>
            </a:endParaRPr>
          </a:p>
          <a:p>
            <a:pPr indent="0" fontAlgn="auto">
              <a:lnSpc>
                <a:spcPct val="125000"/>
              </a:lnSpc>
            </a:pPr>
            <a:r>
              <a:rPr lang="zh-CN" altLang="en-US" sz="2000">
                <a:latin typeface="仿宋_GB2312" charset="0"/>
                <a:ea typeface="仿宋_GB2312" charset="0"/>
                <a:cs typeface="仿宋_GB2312" charset="0"/>
              </a:rPr>
              <a:t>■</a:t>
            </a:r>
            <a:r>
              <a:rPr lang="zh-CN" altLang="en-US" sz="2000" b="1">
                <a:latin typeface="仿宋_GB2312" charset="0"/>
                <a:ea typeface="仿宋_GB2312" charset="0"/>
                <a:cs typeface="仿宋_GB2312" charset="0"/>
              </a:rPr>
              <a:t>代码头部版权声明</a:t>
            </a:r>
            <a:endParaRPr lang="zh-CN" altLang="en-US" sz="2000">
              <a:latin typeface="仿宋_GB2312" charset="0"/>
              <a:ea typeface="仿宋_GB2312" charset="0"/>
              <a:cs typeface="仿宋_GB2312" charset="0"/>
            </a:endParaRPr>
          </a:p>
          <a:p>
            <a:pPr indent="0" fontAlgn="auto">
              <a:lnSpc>
                <a:spcPct val="125000"/>
              </a:lnSpc>
            </a:pPr>
            <a:r>
              <a:rPr lang="zh-CN" altLang="en-US" sz="2000">
                <a:latin typeface="仿宋_GB2312" charset="0"/>
                <a:ea typeface="仿宋_GB2312" charset="0"/>
                <a:cs typeface="仿宋_GB2312" charset="0"/>
              </a:rPr>
              <a:t>包括代码中的版权声明以及修改声明等示例。</a:t>
            </a:r>
            <a:endParaRPr lang="zh-CN" altLang="en-US" sz="2000">
              <a:latin typeface="仿宋_GB2312" charset="0"/>
              <a:ea typeface="仿宋_GB2312" charset="0"/>
              <a:cs typeface="仿宋_GB2312" charset="0"/>
            </a:endParaRPr>
          </a:p>
          <a:p>
            <a:pPr indent="0" fontAlgn="auto">
              <a:lnSpc>
                <a:spcPct val="125000"/>
              </a:lnSpc>
            </a:pPr>
            <a:r>
              <a:rPr lang="zh-CN" altLang="en-US" sz="2000">
                <a:latin typeface="仿宋_GB2312" charset="0"/>
                <a:ea typeface="仿宋_GB2312" charset="0"/>
                <a:cs typeface="仿宋_GB2312" charset="0"/>
              </a:rPr>
              <a:t>■</a:t>
            </a:r>
            <a:r>
              <a:rPr lang="zh-CN" altLang="en-US" sz="2000" b="1">
                <a:latin typeface="仿宋_GB2312" charset="0"/>
                <a:ea typeface="仿宋_GB2312" charset="0"/>
                <a:cs typeface="仿宋_GB2312" charset="0"/>
              </a:rPr>
              <a:t>代码原创声明</a:t>
            </a:r>
            <a:endParaRPr lang="zh-CN" altLang="en-US" sz="2000">
              <a:latin typeface="仿宋_GB2312" charset="0"/>
              <a:ea typeface="仿宋_GB2312" charset="0"/>
              <a:cs typeface="仿宋_GB2312" charset="0"/>
            </a:endParaRPr>
          </a:p>
          <a:p>
            <a:pPr indent="0" fontAlgn="auto">
              <a:lnSpc>
                <a:spcPct val="125000"/>
              </a:lnSpc>
            </a:pPr>
            <a:r>
              <a:rPr lang="zh-CN" altLang="en-US" sz="2000">
                <a:latin typeface="仿宋_GB2312" charset="0"/>
                <a:ea typeface="仿宋_GB2312" charset="0"/>
                <a:cs typeface="仿宋_GB2312" charset="0"/>
              </a:rPr>
              <a:t>面向开源代码人员编写需签署的原创声明。</a:t>
            </a:r>
            <a:endParaRPr lang="zh-CN" altLang="en-US" sz="2000">
              <a:latin typeface="仿宋_GB2312" charset="0"/>
              <a:ea typeface="仿宋_GB2312" charset="0"/>
              <a:cs typeface="仿宋_GB2312" charset="0"/>
            </a:endParaRPr>
          </a:p>
          <a:p>
            <a:pPr indent="0" fontAlgn="auto">
              <a:lnSpc>
                <a:spcPct val="125000"/>
              </a:lnSpc>
            </a:pPr>
            <a:r>
              <a:rPr lang="zh-CN" altLang="en-US" sz="2000">
                <a:latin typeface="仿宋_GB2312" charset="0"/>
                <a:ea typeface="仿宋_GB2312" charset="0"/>
                <a:cs typeface="仿宋_GB2312" charset="0"/>
              </a:rPr>
              <a:t>■</a:t>
            </a:r>
            <a:r>
              <a:rPr lang="zh-CN" altLang="en-US" sz="2000" b="1">
                <a:latin typeface="仿宋_GB2312" charset="0"/>
                <a:ea typeface="仿宋_GB2312" charset="0"/>
                <a:cs typeface="仿宋_GB2312" charset="0"/>
              </a:rPr>
              <a:t>贡献者协议</a:t>
            </a:r>
            <a:endParaRPr lang="zh-CN" altLang="en-US" sz="2000">
              <a:latin typeface="仿宋_GB2312" charset="0"/>
              <a:ea typeface="仿宋_GB2312" charset="0"/>
              <a:cs typeface="仿宋_GB2312" charset="0"/>
            </a:endParaRPr>
          </a:p>
          <a:p>
            <a:pPr indent="0" fontAlgn="auto">
              <a:lnSpc>
                <a:spcPct val="125000"/>
              </a:lnSpc>
            </a:pPr>
            <a:r>
              <a:rPr lang="zh-CN" altLang="en-US" sz="2000">
                <a:latin typeface="仿宋_GB2312" charset="0"/>
                <a:ea typeface="仿宋_GB2312" charset="0"/>
                <a:cs typeface="仿宋_GB2312" charset="0"/>
              </a:rPr>
              <a:t>参与社区代码贡献的贡献者签署的协议。</a:t>
            </a:r>
            <a:endParaRPr lang="zh-CN" altLang="en-US" sz="2000">
              <a:latin typeface="仿宋_GB2312" charset="0"/>
              <a:ea typeface="仿宋_GB2312" charset="0"/>
              <a:cs typeface="仿宋_GB2312" charset="0"/>
            </a:endParaRPr>
          </a:p>
        </p:txBody>
      </p:sp>
      <p:pic>
        <p:nvPicPr>
          <p:cNvPr id="2" name="图片 1"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0E1"/>
            </a:gs>
            <a:gs pos="0">
              <a:srgbClr val="B5DEF4"/>
            </a:gs>
          </a:gsLst>
          <a:lin ang="5400000" scaled="0"/>
        </a:gradFill>
        <a:effectLst/>
      </p:bgPr>
    </p:bg>
    <p:spTree>
      <p:nvGrpSpPr>
        <p:cNvPr id="1" name=""/>
        <p:cNvGrpSpPr/>
        <p:nvPr/>
      </p:nvGrpSpPr>
      <p:grpSpPr>
        <a:xfrm>
          <a:off x="0" y="0"/>
          <a:ext cx="0" cy="0"/>
          <a:chOff x="0" y="0"/>
          <a:chExt cx="0" cy="0"/>
        </a:xfrm>
      </p:grpSpPr>
      <p:sp>
        <p:nvSpPr>
          <p:cNvPr id="16" name="标题 3"/>
          <p:cNvSpPr txBox="1"/>
          <p:nvPr/>
        </p:nvSpPr>
        <p:spPr>
          <a:xfrm>
            <a:off x="979997" y="419101"/>
            <a:ext cx="1967989" cy="98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i="1" dirty="0">
                <a:solidFill>
                  <a:srgbClr val="363E7D"/>
                </a:solidFill>
                <a:latin typeface="黑体" panose="02010609060101010101" charset="-122"/>
                <a:ea typeface="黑体" panose="02010609060101010101" charset="-122"/>
              </a:rPr>
              <a:t>目录</a:t>
            </a:r>
            <a:endParaRPr lang="zh-CN" altLang="en-US" sz="4800" i="1" dirty="0">
              <a:solidFill>
                <a:srgbClr val="363E7D"/>
              </a:solidFill>
              <a:latin typeface="黑体" panose="02010609060101010101" charset="-122"/>
              <a:ea typeface="黑体" panose="02010609060101010101" charset="-122"/>
            </a:endParaRPr>
          </a:p>
        </p:txBody>
      </p:sp>
      <p:sp>
        <p:nvSpPr>
          <p:cNvPr id="17" name="标题 3"/>
          <p:cNvSpPr txBox="1"/>
          <p:nvPr/>
        </p:nvSpPr>
        <p:spPr>
          <a:xfrm>
            <a:off x="979805" y="970280"/>
            <a:ext cx="2973070" cy="777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500" i="1" dirty="0">
                <a:solidFill>
                  <a:srgbClr val="363E7D"/>
                </a:solidFill>
                <a:latin typeface="黑体" panose="02010609060101010101" charset="-122"/>
                <a:ea typeface="黑体" panose="02010609060101010101" charset="-122"/>
              </a:rPr>
              <a:t>CONTENTS</a:t>
            </a:r>
            <a:endParaRPr lang="en-US" altLang="zh-CN" sz="1500" i="1" dirty="0">
              <a:solidFill>
                <a:srgbClr val="363E7D"/>
              </a:solidFill>
              <a:latin typeface="黑体" panose="02010609060101010101" charset="-122"/>
              <a:ea typeface="黑体" panose="02010609060101010101" charset="-122"/>
            </a:endParaRPr>
          </a:p>
        </p:txBody>
      </p:sp>
      <p:sp>
        <p:nvSpPr>
          <p:cNvPr id="55" name="椭圆 54"/>
          <p:cNvSpPr/>
          <p:nvPr/>
        </p:nvSpPr>
        <p:spPr>
          <a:xfrm>
            <a:off x="1070484" y="2417248"/>
            <a:ext cx="563054" cy="563054"/>
          </a:xfrm>
          <a:prstGeom prst="ellipse">
            <a:avLst/>
          </a:prstGeom>
          <a:solidFill>
            <a:srgbClr val="445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副标题 13"/>
          <p:cNvSpPr txBox="1"/>
          <p:nvPr/>
        </p:nvSpPr>
        <p:spPr>
          <a:xfrm>
            <a:off x="1065722" y="2510991"/>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panose="02010609060101010101" charset="-122"/>
                <a:ea typeface="黑体" panose="02010609060101010101" charset="-122"/>
              </a:rPr>
              <a:t>01</a:t>
            </a:r>
            <a:endParaRPr lang="en-US" altLang="zh-CN" sz="2400" dirty="0">
              <a:solidFill>
                <a:schemeClr val="bg1"/>
              </a:solidFill>
              <a:latin typeface="黑体" panose="02010609060101010101" charset="-122"/>
              <a:ea typeface="黑体" panose="02010609060101010101" charset="-122"/>
            </a:endParaRPr>
          </a:p>
        </p:txBody>
      </p:sp>
      <p:sp>
        <p:nvSpPr>
          <p:cNvPr id="45" name="副标题 13"/>
          <p:cNvSpPr txBox="1"/>
          <p:nvPr/>
        </p:nvSpPr>
        <p:spPr>
          <a:xfrm>
            <a:off x="1936115" y="2456815"/>
            <a:ext cx="3173730"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zh-CN" altLang="en-US" sz="3000" dirty="0">
                <a:solidFill>
                  <a:srgbClr val="363E7D"/>
                </a:solidFill>
                <a:latin typeface="黑体" panose="02010609060101010101" charset="-122"/>
                <a:ea typeface="黑体" panose="02010609060101010101" charset="-122"/>
              </a:rPr>
              <a:t>开源法律之</a:t>
            </a:r>
            <a:r>
              <a:rPr lang="zh-CN" altLang="en-US" sz="3000" dirty="0">
                <a:solidFill>
                  <a:srgbClr val="363E7D"/>
                </a:solidFill>
                <a:latin typeface="黑体" panose="02010609060101010101" charset="-122"/>
                <a:ea typeface="黑体" panose="02010609060101010101" charset="-122"/>
              </a:rPr>
              <a:t>探寻</a:t>
            </a:r>
            <a:endParaRPr lang="zh-CN" altLang="en-US" sz="3000" dirty="0">
              <a:solidFill>
                <a:srgbClr val="363E7D"/>
              </a:solidFill>
              <a:latin typeface="黑体" panose="02010609060101010101" charset="-122"/>
              <a:ea typeface="黑体" panose="02010609060101010101" charset="-122"/>
            </a:endParaRPr>
          </a:p>
        </p:txBody>
      </p:sp>
      <p:sp>
        <p:nvSpPr>
          <p:cNvPr id="62" name="椭圆 61"/>
          <p:cNvSpPr/>
          <p:nvPr/>
        </p:nvSpPr>
        <p:spPr>
          <a:xfrm>
            <a:off x="1070484" y="3330802"/>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副标题 13"/>
          <p:cNvSpPr txBox="1"/>
          <p:nvPr/>
        </p:nvSpPr>
        <p:spPr>
          <a:xfrm>
            <a:off x="1065722" y="3424545"/>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bg1"/>
                </a:solidFill>
                <a:latin typeface="黑体" charset="0"/>
                <a:ea typeface="黑体" charset="0"/>
              </a:rPr>
              <a:t>02</a:t>
            </a:r>
            <a:endParaRPr lang="en-US" altLang="zh-CN" sz="2400" dirty="0">
              <a:solidFill>
                <a:schemeClr val="bg1"/>
              </a:solidFill>
              <a:latin typeface="黑体" charset="0"/>
              <a:ea typeface="黑体" charset="0"/>
            </a:endParaRPr>
          </a:p>
        </p:txBody>
      </p:sp>
      <p:sp>
        <p:nvSpPr>
          <p:cNvPr id="64" name="副标题 13"/>
          <p:cNvSpPr txBox="1"/>
          <p:nvPr/>
        </p:nvSpPr>
        <p:spPr>
          <a:xfrm>
            <a:off x="1936115" y="3403600"/>
            <a:ext cx="4834890"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US" altLang="zh-CN" sz="3000" dirty="0">
                <a:solidFill>
                  <a:srgbClr val="363E7D"/>
                </a:solidFill>
                <a:latin typeface="黑体" panose="02010609060101010101" charset="-122"/>
                <a:ea typeface="黑体" panose="02010609060101010101" charset="-122"/>
              </a:rPr>
              <a:t>AO.sapce</a:t>
            </a:r>
            <a:r>
              <a:rPr lang="zh-CN" altLang="en-US" sz="3000" dirty="0">
                <a:solidFill>
                  <a:srgbClr val="363E7D"/>
                </a:solidFill>
                <a:latin typeface="黑体" panose="02010609060101010101" charset="-122"/>
                <a:ea typeface="黑体" panose="02010609060101010101" charset="-122"/>
              </a:rPr>
              <a:t>的开源合规</a:t>
            </a:r>
            <a:r>
              <a:rPr lang="zh-CN" altLang="en-US" sz="3000" dirty="0">
                <a:solidFill>
                  <a:srgbClr val="363E7D"/>
                </a:solidFill>
                <a:latin typeface="黑体" panose="02010609060101010101" charset="-122"/>
                <a:ea typeface="黑体" panose="02010609060101010101" charset="-122"/>
              </a:rPr>
              <a:t>实践</a:t>
            </a:r>
            <a:endParaRPr lang="zh-CN" altLang="en-US" sz="3000" dirty="0">
              <a:solidFill>
                <a:srgbClr val="363E7D"/>
              </a:solidFill>
              <a:latin typeface="黑体" panose="02010609060101010101" charset="-122"/>
              <a:ea typeface="黑体" panose="02010609060101010101" charset="-122"/>
            </a:endParaRPr>
          </a:p>
        </p:txBody>
      </p:sp>
      <p:sp>
        <p:nvSpPr>
          <p:cNvPr id="65" name="椭圆 64"/>
          <p:cNvSpPr/>
          <p:nvPr/>
        </p:nvSpPr>
        <p:spPr>
          <a:xfrm>
            <a:off x="1070484" y="4265971"/>
            <a:ext cx="563054" cy="563054"/>
          </a:xfrm>
          <a:prstGeom prst="ellipse">
            <a:avLst/>
          </a:prstGeom>
          <a:solidFill>
            <a:srgbClr val="36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副标题 13"/>
          <p:cNvSpPr txBox="1"/>
          <p:nvPr/>
        </p:nvSpPr>
        <p:spPr>
          <a:xfrm>
            <a:off x="1065722" y="4359714"/>
            <a:ext cx="579360" cy="410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algn="ctr">
              <a:buClrTx/>
              <a:buSzTx/>
              <a:buNone/>
            </a:pPr>
            <a:r>
              <a:rPr lang="en-US" altLang="zh-CN" sz="2400" dirty="0">
                <a:solidFill>
                  <a:schemeClr val="bg1"/>
                </a:solidFill>
                <a:latin typeface="黑体" panose="02010609060101010101" charset="-122"/>
                <a:ea typeface="黑体" panose="02010609060101010101" charset="-122"/>
              </a:rPr>
              <a:t>03</a:t>
            </a:r>
            <a:endParaRPr lang="en-US" altLang="zh-CN" sz="2400" dirty="0">
              <a:solidFill>
                <a:schemeClr val="bg1"/>
              </a:solidFill>
              <a:latin typeface="黑体" panose="02010609060101010101" charset="-122"/>
              <a:ea typeface="黑体" panose="02010609060101010101" charset="-122"/>
            </a:endParaRPr>
          </a:p>
        </p:txBody>
      </p:sp>
      <p:sp>
        <p:nvSpPr>
          <p:cNvPr id="67" name="副标题 13"/>
          <p:cNvSpPr txBox="1"/>
          <p:nvPr/>
        </p:nvSpPr>
        <p:spPr>
          <a:xfrm>
            <a:off x="1936115" y="4305300"/>
            <a:ext cx="2562225" cy="48260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zh-CN" altLang="en-US" sz="3000" dirty="0">
                <a:solidFill>
                  <a:srgbClr val="363E7D"/>
                </a:solidFill>
                <a:latin typeface="黑体" panose="02010609060101010101" charset="-122"/>
                <a:ea typeface="黑体" panose="02010609060101010101" charset="-122"/>
              </a:rPr>
              <a:t>加入开源</a:t>
            </a:r>
            <a:endParaRPr lang="zh-CN" altLang="en-US" sz="3000" dirty="0">
              <a:solidFill>
                <a:srgbClr val="363E7D"/>
              </a:solidFill>
              <a:latin typeface="黑体" panose="02010609060101010101" charset="-122"/>
              <a:ea typeface="黑体" panose="02010609060101010101" charset="-122"/>
            </a:endParaRPr>
          </a:p>
        </p:txBody>
      </p:sp>
      <p:sp>
        <p:nvSpPr>
          <p:cNvPr id="15" name="椭圆 14"/>
          <p:cNvSpPr/>
          <p:nvPr>
            <p:custDataLst>
              <p:tags r:id="rId1"/>
            </p:custDataLst>
          </p:nvPr>
        </p:nvSpPr>
        <p:spPr>
          <a:xfrm rot="15300000">
            <a:off x="13926820" y="2637155"/>
            <a:ext cx="220345" cy="220345"/>
          </a:xfrm>
          <a:prstGeom prst="ellipse">
            <a:avLst/>
          </a:prstGeom>
          <a:gradFill>
            <a:gsLst>
              <a:gs pos="0">
                <a:srgbClr val="FFD3B4"/>
              </a:gs>
              <a:gs pos="71000">
                <a:srgbClr val="FFE8B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横版_中英文组合"/>
          <p:cNvPicPr>
            <a:picLocks noChangeAspect="1"/>
          </p:cNvPicPr>
          <p:nvPr>
            <p:custDataLst>
              <p:tags r:id="rId2"/>
            </p:custDataLst>
          </p:nvPr>
        </p:nvPicPr>
        <p:blipFill>
          <a:blip r:embed="rId3"/>
          <a:stretch>
            <a:fillRect/>
          </a:stretch>
        </p:blipFill>
        <p:spPr>
          <a:xfrm>
            <a:off x="7412355" y="621665"/>
            <a:ext cx="1807845" cy="528955"/>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4439285" y="1210310"/>
            <a:ext cx="7127875" cy="4765675"/>
          </a:xfrm>
          <a:prstGeom prst="rect">
            <a:avLst/>
          </a:prstGeom>
        </p:spPr>
      </p:pic>
      <p:pic>
        <p:nvPicPr>
          <p:cNvPr id="4" name="内容占位符 3"/>
          <p:cNvPicPr>
            <a:picLocks noChangeAspect="1"/>
          </p:cNvPicPr>
          <p:nvPr>
            <p:ph idx="1"/>
          </p:nvPr>
        </p:nvPicPr>
        <p:blipFill>
          <a:blip r:embed="rId2"/>
          <a:stretch>
            <a:fillRect/>
          </a:stretch>
        </p:blipFill>
        <p:spPr>
          <a:xfrm>
            <a:off x="801370" y="1210310"/>
            <a:ext cx="7679690" cy="4351655"/>
          </a:xfrm>
          <a:prstGeom prst="rect">
            <a:avLst/>
          </a:prstGeom>
        </p:spPr>
      </p:pic>
      <p:sp>
        <p:nvSpPr>
          <p:cNvPr id="23" name="标题 3"/>
          <p:cNvSpPr txBox="1"/>
          <p:nvPr/>
        </p:nvSpPr>
        <p:spPr>
          <a:xfrm>
            <a:off x="487045" y="308610"/>
            <a:ext cx="4064635" cy="9804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300" i="1" dirty="0">
                <a:solidFill>
                  <a:srgbClr val="445185"/>
                </a:solidFill>
                <a:latin typeface="黑体" panose="02010609060101010101" charset="-122"/>
                <a:ea typeface="黑体" panose="02010609060101010101" charset="-122"/>
              </a:rPr>
              <a:t>AO.space</a:t>
            </a:r>
            <a:r>
              <a:rPr lang="zh-CN" altLang="en-US" sz="3300" i="1" dirty="0">
                <a:solidFill>
                  <a:srgbClr val="445185"/>
                </a:solidFill>
                <a:latin typeface="黑体" panose="02010609060101010101" charset="-122"/>
                <a:ea typeface="黑体" panose="02010609060101010101" charset="-122"/>
              </a:rPr>
              <a:t>仓库</a:t>
            </a:r>
            <a:r>
              <a:rPr lang="zh-CN" altLang="en-US" sz="3300" i="1" dirty="0">
                <a:solidFill>
                  <a:srgbClr val="445185"/>
                </a:solidFill>
                <a:latin typeface="黑体" panose="02010609060101010101" charset="-122"/>
                <a:ea typeface="黑体" panose="02010609060101010101" charset="-122"/>
              </a:rPr>
              <a:t>示例</a:t>
            </a:r>
            <a:endParaRPr lang="zh-CN" altLang="en-US" sz="3300" i="1" dirty="0">
              <a:solidFill>
                <a:srgbClr val="445185"/>
              </a:solidFill>
              <a:latin typeface="黑体" panose="02010609060101010101" charset="-122"/>
              <a:ea typeface="黑体" panose="02010609060101010101" charset="-122"/>
            </a:endParaRPr>
          </a:p>
        </p:txBody>
      </p:sp>
      <p:pic>
        <p:nvPicPr>
          <p:cNvPr id="13" name="图片 12" descr="横版_中英文组合"/>
          <p:cNvPicPr>
            <a:picLocks noChangeAspect="1"/>
          </p:cNvPicPr>
          <p:nvPr>
            <p:custDataLst>
              <p:tags r:id="rId3"/>
            </p:custDataLst>
          </p:nvPr>
        </p:nvPicPr>
        <p:blipFill>
          <a:blip r:embed="rId4"/>
          <a:stretch>
            <a:fillRect/>
          </a:stretch>
        </p:blipFill>
        <p:spPr>
          <a:xfrm>
            <a:off x="7412355" y="621665"/>
            <a:ext cx="1807845" cy="5289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p:nvPr/>
        </p:nvSpPr>
        <p:spPr>
          <a:xfrm>
            <a:off x="907415" y="461010"/>
            <a:ext cx="7720330" cy="1457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3600" i="1" dirty="0">
                <a:solidFill>
                  <a:srgbClr val="445185"/>
                </a:solidFill>
                <a:latin typeface="微软雅黑" charset="-122"/>
                <a:ea typeface="微软雅黑" charset="-122"/>
                <a:cs typeface="微软雅黑" charset="-122"/>
              </a:rPr>
              <a:t>AO.space </a:t>
            </a:r>
            <a:r>
              <a:rPr lang="zh-CN" altLang="en-US" sz="3600" i="1" dirty="0">
                <a:solidFill>
                  <a:srgbClr val="445185"/>
                </a:solidFill>
                <a:latin typeface="微软雅黑" charset="-122"/>
                <a:ea typeface="微软雅黑" charset="-122"/>
                <a:cs typeface="微软雅黑" charset="-122"/>
              </a:rPr>
              <a:t>傲空间</a:t>
            </a:r>
            <a:endParaRPr lang="zh-CN" altLang="en-US" sz="4800" i="1" dirty="0">
              <a:solidFill>
                <a:srgbClr val="445185"/>
              </a:solidFill>
              <a:latin typeface="微软雅黑" charset="-122"/>
              <a:ea typeface="微软雅黑" charset="-122"/>
              <a:cs typeface="微软雅黑" charset="-122"/>
            </a:endParaRPr>
          </a:p>
          <a:p>
            <a:pPr>
              <a:lnSpc>
                <a:spcPct val="120000"/>
              </a:lnSpc>
            </a:pPr>
            <a:r>
              <a:rPr lang="zh-CN" altLang="en-US" sz="2400" i="1" dirty="0">
                <a:solidFill>
                  <a:srgbClr val="445185"/>
                </a:solidFill>
                <a:latin typeface="微软雅黑" charset="-122"/>
                <a:ea typeface="微软雅黑" charset="-122"/>
                <a:cs typeface="微软雅黑" charset="-122"/>
              </a:rPr>
              <a:t>一个以保护个人数据安全和隐私为核心的开源项目</a:t>
            </a:r>
            <a:endParaRPr lang="zh-CN" altLang="en-US" sz="2400" i="1" dirty="0">
              <a:solidFill>
                <a:srgbClr val="445185"/>
              </a:solidFill>
              <a:latin typeface="微软雅黑" charset="-122"/>
              <a:ea typeface="微软雅黑" charset="-122"/>
              <a:cs typeface="微软雅黑" charset="-122"/>
            </a:endParaRPr>
          </a:p>
        </p:txBody>
      </p:sp>
      <p:sp>
        <p:nvSpPr>
          <p:cNvPr id="6" name="文本框 5"/>
          <p:cNvSpPr txBox="1"/>
          <p:nvPr>
            <p:custDataLst>
              <p:tags r:id="rId1"/>
            </p:custDataLst>
          </p:nvPr>
        </p:nvSpPr>
        <p:spPr>
          <a:xfrm>
            <a:off x="824865" y="2199005"/>
            <a:ext cx="4518660" cy="791210"/>
          </a:xfrm>
          <a:prstGeom prst="rect">
            <a:avLst/>
          </a:prstGeom>
          <a:noFill/>
        </p:spPr>
        <p:txBody>
          <a:bodyPr wrap="square">
            <a:noAutofit/>
          </a:bodyPr>
          <a:p>
            <a:pPr algn="l">
              <a:lnSpc>
                <a:spcPct val="150000"/>
              </a:lnSpc>
            </a:pPr>
            <a:r>
              <a:rPr lang="zh-CN" altLang="en-US" sz="2400" dirty="0">
                <a:solidFill>
                  <a:srgbClr val="445185"/>
                </a:solidFill>
                <a:latin typeface="微软雅黑" charset="-122"/>
                <a:ea typeface="微软雅黑" charset="-122"/>
                <a:cs typeface="微软雅黑" charset="-122"/>
              </a:rPr>
              <a:t>官网：</a:t>
            </a:r>
            <a:r>
              <a:rPr lang="en-US" altLang="zh-CN" sz="2400" dirty="0">
                <a:latin typeface="微软雅黑" charset="-122"/>
                <a:ea typeface="微软雅黑" charset="-122"/>
                <a:cs typeface="微软雅黑" charset="-122"/>
                <a:sym typeface="+mn-ea"/>
                <a:hlinkClick r:id="rId2"/>
              </a:rPr>
              <a:t>https://ao.space</a:t>
            </a:r>
            <a:endParaRPr lang="en-US" altLang="zh-CN" sz="2400" dirty="0">
              <a:latin typeface="微软雅黑" charset="-122"/>
              <a:ea typeface="微软雅黑" charset="-122"/>
              <a:cs typeface="微软雅黑" charset="-122"/>
            </a:endParaRPr>
          </a:p>
          <a:p>
            <a:pPr algn="l">
              <a:lnSpc>
                <a:spcPct val="150000"/>
              </a:lnSpc>
            </a:pPr>
            <a:endParaRPr lang="zh-CN" altLang="en-US" sz="2400" dirty="0">
              <a:solidFill>
                <a:srgbClr val="445185"/>
              </a:solidFill>
              <a:latin typeface="微软雅黑" charset="-122"/>
              <a:ea typeface="微软雅黑" charset="-122"/>
              <a:cs typeface="微软雅黑" charset="-122"/>
            </a:endParaRPr>
          </a:p>
        </p:txBody>
      </p:sp>
      <p:sp>
        <p:nvSpPr>
          <p:cNvPr id="7" name="文本框 6"/>
          <p:cNvSpPr txBox="1"/>
          <p:nvPr>
            <p:custDataLst>
              <p:tags r:id="rId3"/>
            </p:custDataLst>
          </p:nvPr>
        </p:nvSpPr>
        <p:spPr>
          <a:xfrm>
            <a:off x="10241915" y="2941955"/>
            <a:ext cx="1357630" cy="523875"/>
          </a:xfrm>
          <a:prstGeom prst="rect">
            <a:avLst/>
          </a:prstGeom>
          <a:noFill/>
        </p:spPr>
        <p:txBody>
          <a:bodyPr wrap="square">
            <a:noAutofit/>
          </a:bodyPr>
          <a:p>
            <a:pPr algn="ctr">
              <a:lnSpc>
                <a:spcPct val="150000"/>
              </a:lnSpc>
            </a:pPr>
            <a:r>
              <a:rPr lang="en-US" altLang="zh-CN" sz="2000" dirty="0">
                <a:solidFill>
                  <a:srgbClr val="445185"/>
                </a:solidFill>
                <a:latin typeface="黑体" panose="02010609060101010101" charset="-122"/>
                <a:ea typeface="黑体" panose="02010609060101010101" charset="-122"/>
              </a:rPr>
              <a:t>Github</a:t>
            </a:r>
            <a:endParaRPr lang="en-US" altLang="zh-CN" sz="2000" dirty="0">
              <a:solidFill>
                <a:srgbClr val="445185"/>
              </a:solidFill>
              <a:latin typeface="黑体" panose="02010609060101010101" charset="-122"/>
              <a:ea typeface="黑体" panose="02010609060101010101" charset="-122"/>
            </a:endParaRPr>
          </a:p>
        </p:txBody>
      </p:sp>
      <p:sp>
        <p:nvSpPr>
          <p:cNvPr id="9" name="文本框 8"/>
          <p:cNvSpPr txBox="1"/>
          <p:nvPr>
            <p:custDataLst>
              <p:tags r:id="rId4"/>
            </p:custDataLst>
          </p:nvPr>
        </p:nvSpPr>
        <p:spPr>
          <a:xfrm>
            <a:off x="8639175" y="4798695"/>
            <a:ext cx="1293495" cy="490855"/>
          </a:xfrm>
          <a:prstGeom prst="rect">
            <a:avLst/>
          </a:prstGeom>
          <a:noFill/>
        </p:spPr>
        <p:txBody>
          <a:bodyPr wrap="square">
            <a:noAutofit/>
          </a:bodyPr>
          <a:p>
            <a:pPr algn="ctr">
              <a:lnSpc>
                <a:spcPct val="150000"/>
              </a:lnSpc>
            </a:pPr>
            <a:r>
              <a:rPr lang="zh-CN" altLang="en-US" sz="2000" dirty="0">
                <a:solidFill>
                  <a:srgbClr val="445185"/>
                </a:solidFill>
                <a:latin typeface="黑体" panose="02010609060101010101" charset="-122"/>
                <a:ea typeface="黑体" panose="02010609060101010101" charset="-122"/>
              </a:rPr>
              <a:t>讨论组</a:t>
            </a:r>
            <a:endParaRPr lang="zh-CN" altLang="en-US" sz="2000" dirty="0">
              <a:solidFill>
                <a:srgbClr val="445185"/>
              </a:solidFill>
              <a:latin typeface="黑体" panose="02010609060101010101" charset="-122"/>
              <a:ea typeface="黑体" panose="02010609060101010101" charset="-122"/>
            </a:endParaRPr>
          </a:p>
        </p:txBody>
      </p:sp>
      <p:sp>
        <p:nvSpPr>
          <p:cNvPr id="8" name="文本框 7"/>
          <p:cNvSpPr txBox="1"/>
          <p:nvPr>
            <p:custDataLst>
              <p:tags r:id="rId5"/>
            </p:custDataLst>
          </p:nvPr>
        </p:nvSpPr>
        <p:spPr>
          <a:xfrm>
            <a:off x="8627745" y="2952115"/>
            <a:ext cx="1357630" cy="525145"/>
          </a:xfrm>
          <a:prstGeom prst="rect">
            <a:avLst/>
          </a:prstGeom>
          <a:noFill/>
        </p:spPr>
        <p:txBody>
          <a:bodyPr wrap="square">
            <a:noAutofit/>
          </a:bodyPr>
          <a:p>
            <a:pPr algn="ctr">
              <a:lnSpc>
                <a:spcPct val="150000"/>
              </a:lnSpc>
            </a:pPr>
            <a:r>
              <a:rPr lang="zh-CN" altLang="en-US" sz="2000" dirty="0">
                <a:solidFill>
                  <a:srgbClr val="445185"/>
                </a:solidFill>
                <a:latin typeface="黑体" panose="02010609060101010101" charset="-122"/>
                <a:ea typeface="黑体" panose="02010609060101010101" charset="-122"/>
              </a:rPr>
              <a:t>官网</a:t>
            </a:r>
            <a:endParaRPr lang="zh-CN" altLang="en-US" sz="2000" dirty="0">
              <a:solidFill>
                <a:srgbClr val="445185"/>
              </a:solidFill>
              <a:latin typeface="黑体" panose="02010609060101010101" charset="-122"/>
              <a:ea typeface="黑体" panose="02010609060101010101" charset="-122"/>
            </a:endParaRPr>
          </a:p>
        </p:txBody>
      </p:sp>
      <p:sp>
        <p:nvSpPr>
          <p:cNvPr id="11" name="文本框 10"/>
          <p:cNvSpPr txBox="1"/>
          <p:nvPr>
            <p:custDataLst>
              <p:tags r:id="rId6"/>
            </p:custDataLst>
          </p:nvPr>
        </p:nvSpPr>
        <p:spPr>
          <a:xfrm>
            <a:off x="824865" y="3031490"/>
            <a:ext cx="7931150" cy="791210"/>
          </a:xfrm>
          <a:prstGeom prst="rect">
            <a:avLst/>
          </a:prstGeom>
          <a:noFill/>
        </p:spPr>
        <p:txBody>
          <a:bodyPr wrap="square">
            <a:noAutofit/>
          </a:bodyPr>
          <a:p>
            <a:pPr algn="l">
              <a:lnSpc>
                <a:spcPct val="150000"/>
              </a:lnSpc>
            </a:pPr>
            <a:r>
              <a:rPr lang="en-US" altLang="zh-CN" sz="2400" dirty="0">
                <a:solidFill>
                  <a:srgbClr val="445185"/>
                </a:solidFill>
                <a:latin typeface="微软雅黑" charset="-122"/>
                <a:ea typeface="微软雅黑" charset="-122"/>
                <a:cs typeface="微软雅黑" charset="-122"/>
              </a:rPr>
              <a:t>Github</a:t>
            </a:r>
            <a:r>
              <a:rPr lang="zh-CN" altLang="en-US" sz="2400" dirty="0">
                <a:solidFill>
                  <a:srgbClr val="445185"/>
                </a:solidFill>
                <a:latin typeface="微软雅黑" charset="-122"/>
                <a:ea typeface="微软雅黑" charset="-122"/>
                <a:cs typeface="微软雅黑" charset="-122"/>
              </a:rPr>
              <a:t>主仓：</a:t>
            </a:r>
            <a:r>
              <a:rPr lang="en-US" altLang="zh-CN" sz="2400" dirty="0">
                <a:latin typeface="微软雅黑" charset="-122"/>
                <a:ea typeface="微软雅黑" charset="-122"/>
                <a:cs typeface="微软雅黑" charset="-122"/>
                <a:sym typeface="+mn-ea"/>
                <a:hlinkClick r:id="rId2"/>
              </a:rPr>
              <a:t>https://github.com/ao-space/ao.space</a:t>
            </a:r>
            <a:endParaRPr lang="en-US" altLang="zh-CN" sz="2400" dirty="0">
              <a:latin typeface="微软雅黑" charset="-122"/>
              <a:ea typeface="微软雅黑" charset="-122"/>
              <a:cs typeface="微软雅黑" charset="-122"/>
              <a:sym typeface="+mn-ea"/>
            </a:endParaRPr>
          </a:p>
        </p:txBody>
      </p:sp>
      <p:sp>
        <p:nvSpPr>
          <p:cNvPr id="12" name="文本框 11"/>
          <p:cNvSpPr txBox="1"/>
          <p:nvPr>
            <p:custDataLst>
              <p:tags r:id="rId7"/>
            </p:custDataLst>
          </p:nvPr>
        </p:nvSpPr>
        <p:spPr>
          <a:xfrm>
            <a:off x="824865" y="3936365"/>
            <a:ext cx="7228205" cy="791210"/>
          </a:xfrm>
          <a:prstGeom prst="rect">
            <a:avLst/>
          </a:prstGeom>
          <a:noFill/>
        </p:spPr>
        <p:txBody>
          <a:bodyPr wrap="square">
            <a:noAutofit/>
          </a:bodyPr>
          <a:p>
            <a:pPr algn="l">
              <a:lnSpc>
                <a:spcPct val="150000"/>
              </a:lnSpc>
            </a:pPr>
            <a:r>
              <a:rPr lang="en-US" altLang="zh-CN" sz="2400" dirty="0">
                <a:solidFill>
                  <a:srgbClr val="445185"/>
                </a:solidFill>
                <a:latin typeface="微软雅黑" charset="-122"/>
                <a:ea typeface="微软雅黑" charset="-122"/>
                <a:cs typeface="微软雅黑" charset="-122"/>
              </a:rPr>
              <a:t>Slack</a:t>
            </a:r>
            <a:r>
              <a:rPr lang="zh-CN" altLang="en-US" sz="2400" dirty="0">
                <a:solidFill>
                  <a:srgbClr val="445185"/>
                </a:solidFill>
                <a:latin typeface="微软雅黑" charset="-122"/>
                <a:ea typeface="微软雅黑" charset="-122"/>
                <a:cs typeface="微软雅黑" charset="-122"/>
              </a:rPr>
              <a:t>讨论组：</a:t>
            </a:r>
            <a:r>
              <a:rPr lang="en-US" altLang="zh-CN" sz="2400" dirty="0">
                <a:latin typeface="微软雅黑" charset="-122"/>
                <a:ea typeface="微软雅黑" charset="-122"/>
                <a:cs typeface="微软雅黑" charset="-122"/>
                <a:sym typeface="+mn-ea"/>
                <a:hlinkClick r:id="rId8"/>
              </a:rPr>
              <a:t>https://slack.ao.space</a:t>
            </a:r>
            <a:endParaRPr lang="en-US" altLang="zh-CN" sz="2400" dirty="0">
              <a:latin typeface="微软雅黑" charset="-122"/>
              <a:ea typeface="微软雅黑" charset="-122"/>
              <a:cs typeface="微软雅黑" charset="-122"/>
            </a:endParaRPr>
          </a:p>
          <a:p>
            <a:pPr algn="l">
              <a:lnSpc>
                <a:spcPct val="150000"/>
              </a:lnSpc>
            </a:pPr>
            <a:endParaRPr lang="zh-CN" altLang="en-US" sz="2400" dirty="0">
              <a:solidFill>
                <a:srgbClr val="445185"/>
              </a:solidFill>
              <a:latin typeface="微软雅黑" charset="-122"/>
              <a:ea typeface="微软雅黑" charset="-122"/>
              <a:cs typeface="微软雅黑" charset="-122"/>
            </a:endParaRPr>
          </a:p>
        </p:txBody>
      </p:sp>
      <p:pic>
        <p:nvPicPr>
          <p:cNvPr id="13" name="图片 12" descr="横版_中英文组合"/>
          <p:cNvPicPr>
            <a:picLocks noChangeAspect="1"/>
          </p:cNvPicPr>
          <p:nvPr>
            <p:custDataLst>
              <p:tags r:id="rId9"/>
            </p:custDataLst>
          </p:nvPr>
        </p:nvPicPr>
        <p:blipFill>
          <a:blip r:embed="rId10"/>
          <a:stretch>
            <a:fillRect/>
          </a:stretch>
        </p:blipFill>
        <p:spPr>
          <a:xfrm>
            <a:off x="7412355" y="621665"/>
            <a:ext cx="1807845" cy="528955"/>
          </a:xfrm>
          <a:prstGeom prst="rect">
            <a:avLst/>
          </a:prstGeom>
        </p:spPr>
      </p:pic>
      <p:pic>
        <p:nvPicPr>
          <p:cNvPr id="16" name="图片 15" descr="傲空间公众号"/>
          <p:cNvPicPr>
            <a:picLocks noChangeAspect="1"/>
          </p:cNvPicPr>
          <p:nvPr/>
        </p:nvPicPr>
        <p:blipFill>
          <a:blip r:embed="rId11"/>
          <a:stretch>
            <a:fillRect/>
          </a:stretch>
        </p:blipFill>
        <p:spPr>
          <a:xfrm>
            <a:off x="10322560" y="3539490"/>
            <a:ext cx="1330325" cy="1330325"/>
          </a:xfrm>
          <a:prstGeom prst="rect">
            <a:avLst/>
          </a:prstGeom>
        </p:spPr>
      </p:pic>
      <p:sp>
        <p:nvSpPr>
          <p:cNvPr id="17" name="文本框 16"/>
          <p:cNvSpPr txBox="1"/>
          <p:nvPr>
            <p:custDataLst>
              <p:tags r:id="rId12"/>
            </p:custDataLst>
          </p:nvPr>
        </p:nvSpPr>
        <p:spPr>
          <a:xfrm>
            <a:off x="10363200" y="4819015"/>
            <a:ext cx="1277620" cy="469265"/>
          </a:xfrm>
          <a:prstGeom prst="rect">
            <a:avLst/>
          </a:prstGeom>
          <a:noFill/>
        </p:spPr>
        <p:txBody>
          <a:bodyPr wrap="square">
            <a:noAutofit/>
          </a:bodyPr>
          <a:p>
            <a:pPr algn="ctr">
              <a:lnSpc>
                <a:spcPct val="150000"/>
              </a:lnSpc>
            </a:pPr>
            <a:r>
              <a:rPr lang="zh-CN" altLang="en-US" sz="2000" dirty="0">
                <a:solidFill>
                  <a:srgbClr val="445185"/>
                </a:solidFill>
                <a:latin typeface="黑体" panose="02010609060101010101" charset="-122"/>
                <a:ea typeface="黑体" panose="02010609060101010101" charset="-122"/>
              </a:rPr>
              <a:t>公众号</a:t>
            </a:r>
            <a:endParaRPr lang="zh-CN" altLang="en-US" sz="2000" dirty="0">
              <a:solidFill>
                <a:srgbClr val="445185"/>
              </a:solidFill>
              <a:latin typeface="黑体" panose="02010609060101010101" charset="-122"/>
              <a:ea typeface="黑体" panose="02010609060101010101" charset="-122"/>
            </a:endParaRPr>
          </a:p>
        </p:txBody>
      </p:sp>
      <p:pic>
        <p:nvPicPr>
          <p:cNvPr id="2" name="图片 1" descr="https___ao.space"/>
          <p:cNvPicPr>
            <a:picLocks noChangeAspect="1"/>
          </p:cNvPicPr>
          <p:nvPr/>
        </p:nvPicPr>
        <p:blipFill>
          <a:blip r:embed="rId13"/>
          <a:stretch>
            <a:fillRect/>
          </a:stretch>
        </p:blipFill>
        <p:spPr>
          <a:xfrm>
            <a:off x="8627745" y="1632585"/>
            <a:ext cx="1357630" cy="1357630"/>
          </a:xfrm>
          <a:prstGeom prst="rect">
            <a:avLst/>
          </a:prstGeom>
        </p:spPr>
      </p:pic>
      <p:pic>
        <p:nvPicPr>
          <p:cNvPr id="14" name="图片 13" descr="https___github.com_ao-space_ao.space"/>
          <p:cNvPicPr>
            <a:picLocks noChangeAspect="1"/>
          </p:cNvPicPr>
          <p:nvPr/>
        </p:nvPicPr>
        <p:blipFill>
          <a:blip r:embed="rId14"/>
          <a:stretch>
            <a:fillRect/>
          </a:stretch>
        </p:blipFill>
        <p:spPr>
          <a:xfrm>
            <a:off x="10241915" y="1632585"/>
            <a:ext cx="1357630" cy="1357630"/>
          </a:xfrm>
          <a:prstGeom prst="rect">
            <a:avLst/>
          </a:prstGeom>
        </p:spPr>
      </p:pic>
      <p:pic>
        <p:nvPicPr>
          <p:cNvPr id="15" name="图片 14" descr="https___slack.ao.space"/>
          <p:cNvPicPr>
            <a:picLocks noChangeAspect="1"/>
          </p:cNvPicPr>
          <p:nvPr/>
        </p:nvPicPr>
        <p:blipFill>
          <a:blip r:embed="rId15"/>
          <a:stretch>
            <a:fillRect/>
          </a:stretch>
        </p:blipFill>
        <p:spPr>
          <a:xfrm>
            <a:off x="8628380" y="3512185"/>
            <a:ext cx="1356995" cy="1356995"/>
          </a:xfrm>
          <a:prstGeom prst="rect">
            <a:avLst/>
          </a:prstGeom>
        </p:spPr>
      </p:pic>
    </p:spTree>
  </p:cSld>
  <p:clrMapOvr>
    <a:masterClrMapping/>
  </p:clrMapOvr>
  <p:transition spd="slow">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标题 3"/>
          <p:cNvSpPr txBox="1"/>
          <p:nvPr/>
        </p:nvSpPr>
        <p:spPr>
          <a:xfrm>
            <a:off x="486000" y="309600"/>
            <a:ext cx="3156585" cy="980440"/>
          </a:xfrm>
          <a:prstGeom prst="rect">
            <a:avLst/>
          </a:prstGeom>
        </p:spPr>
        <p:txBody>
          <a:bodyPr vert="horz" lIns="91440" tIns="45720" rIns="91440" bIns="45720" rtlCol="0" anchor="ctr">
            <a:normAutofit fontScale="6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500" b="1" i="1" dirty="0">
                <a:solidFill>
                  <a:srgbClr val="445185"/>
                </a:solidFill>
                <a:latin typeface="Heiti SC Medium" panose="02000000000000000000" charset="-122"/>
                <a:ea typeface="Heiti SC Medium" panose="02000000000000000000" charset="-122"/>
              </a:rPr>
              <a:t>开源合规的意义</a:t>
            </a:r>
            <a:endParaRPr lang="zh-CN" altLang="en-US" sz="5500" b="1" i="1" dirty="0">
              <a:solidFill>
                <a:srgbClr val="445185"/>
              </a:solidFill>
              <a:latin typeface="Heiti SC Medium" panose="02000000000000000000" charset="-122"/>
              <a:ea typeface="Heiti SC Medium" panose="02000000000000000000" charset="-122"/>
            </a:endParaRPr>
          </a:p>
        </p:txBody>
      </p:sp>
      <p:sp>
        <p:nvSpPr>
          <p:cNvPr id="40" name="Oval 1"/>
          <p:cNvSpPr>
            <a:spLocks noChangeAspect="1"/>
          </p:cNvSpPr>
          <p:nvPr/>
        </p:nvSpPr>
        <p:spPr>
          <a:xfrm>
            <a:off x="676910" y="1440180"/>
            <a:ext cx="384810" cy="384810"/>
          </a:xfrm>
          <a:prstGeom prst="ellipse">
            <a:avLst/>
          </a:prstGeom>
          <a:solidFill>
            <a:srgbClr val="3A8FB7"/>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solidFill>
                <a:srgbClr val="002060"/>
              </a:solidFill>
              <a:latin typeface="宋体" charset="0"/>
              <a:ea typeface="宋体" charset="0"/>
            </a:endParaRPr>
          </a:p>
        </p:txBody>
      </p:sp>
      <p:sp>
        <p:nvSpPr>
          <p:cNvPr id="5" name="文本框 4"/>
          <p:cNvSpPr txBox="1"/>
          <p:nvPr/>
        </p:nvSpPr>
        <p:spPr>
          <a:xfrm>
            <a:off x="1152525" y="1395730"/>
            <a:ext cx="9379585" cy="460375"/>
          </a:xfrm>
          <a:prstGeom prst="rect">
            <a:avLst/>
          </a:prstGeom>
          <a:noFill/>
        </p:spPr>
        <p:txBody>
          <a:bodyPr wrap="square" rtlCol="0">
            <a:spAutoFit/>
          </a:bodyPr>
          <a:p>
            <a:r>
              <a:rPr lang="zh-CN" altLang="en-US" sz="2400" b="1">
                <a:solidFill>
                  <a:srgbClr val="002060"/>
                </a:solidFill>
                <a:latin typeface="宋体" charset="0"/>
                <a:ea typeface="宋体" charset="0"/>
              </a:rPr>
              <a:t>项目法律合规</a:t>
            </a:r>
            <a:endParaRPr lang="zh-CN" altLang="en-US" sz="2400" b="1">
              <a:solidFill>
                <a:srgbClr val="002060"/>
              </a:solidFill>
              <a:latin typeface="宋体" charset="0"/>
              <a:ea typeface="宋体" charset="0"/>
            </a:endParaRPr>
          </a:p>
        </p:txBody>
      </p:sp>
      <p:sp>
        <p:nvSpPr>
          <p:cNvPr id="6" name="文本框 5"/>
          <p:cNvSpPr txBox="1"/>
          <p:nvPr/>
        </p:nvSpPr>
        <p:spPr>
          <a:xfrm>
            <a:off x="1061720" y="1830070"/>
            <a:ext cx="5034280" cy="1322070"/>
          </a:xfrm>
          <a:prstGeom prst="rect">
            <a:avLst/>
          </a:prstGeom>
          <a:noFill/>
        </p:spPr>
        <p:txBody>
          <a:bodyPr wrap="square" rtlCol="0">
            <a:spAutoFit/>
          </a:bodyPr>
          <a:p>
            <a:r>
              <a:rPr lang="zh-CN" altLang="en-US" sz="2000">
                <a:solidFill>
                  <a:srgbClr val="002060"/>
                </a:solidFill>
                <a:latin typeface="仿宋_GB2312" charset="0"/>
                <a:ea typeface="仿宋_GB2312" charset="0"/>
                <a:sym typeface="+mn-ea"/>
              </a:rPr>
              <a:t>通过遵守开源许可证的要求，确保项目的代码和知识产权符合法律规定，避免侵权和法律纠纷的风险。</a:t>
            </a:r>
            <a:endParaRPr lang="zh-CN" altLang="en-US" sz="2000">
              <a:solidFill>
                <a:srgbClr val="002060"/>
              </a:solidFill>
              <a:latin typeface="仿宋_GB2312" charset="0"/>
              <a:ea typeface="仿宋_GB2312" charset="0"/>
            </a:endParaRPr>
          </a:p>
          <a:p>
            <a:endParaRPr lang="zh-CN" altLang="en-US" sz="2000">
              <a:solidFill>
                <a:srgbClr val="002060"/>
              </a:solidFill>
              <a:latin typeface="仿宋_GB2312" charset="0"/>
              <a:ea typeface="仿宋_GB2312" charset="0"/>
            </a:endParaRPr>
          </a:p>
        </p:txBody>
      </p:sp>
      <p:sp>
        <p:nvSpPr>
          <p:cNvPr id="27" name="Oval 24"/>
          <p:cNvSpPr>
            <a:spLocks noChangeAspect="1"/>
          </p:cNvSpPr>
          <p:nvPr/>
        </p:nvSpPr>
        <p:spPr>
          <a:xfrm>
            <a:off x="6350000" y="1316355"/>
            <a:ext cx="385445" cy="385445"/>
          </a:xfrm>
          <a:prstGeom prst="ellipse">
            <a:avLst/>
          </a:prstGeom>
          <a:solidFill>
            <a:srgbClr val="36A9E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solidFill>
                <a:srgbClr val="002060"/>
              </a:solidFill>
              <a:latin typeface="宋体" charset="0"/>
              <a:ea typeface="宋体" charset="0"/>
            </a:endParaRPr>
          </a:p>
        </p:txBody>
      </p:sp>
      <p:sp>
        <p:nvSpPr>
          <p:cNvPr id="7" name="文本框 6"/>
          <p:cNvSpPr txBox="1"/>
          <p:nvPr/>
        </p:nvSpPr>
        <p:spPr>
          <a:xfrm>
            <a:off x="6735445" y="1290320"/>
            <a:ext cx="4064000" cy="460375"/>
          </a:xfrm>
          <a:prstGeom prst="rect">
            <a:avLst/>
          </a:prstGeom>
          <a:noFill/>
        </p:spPr>
        <p:txBody>
          <a:bodyPr wrap="square" rtlCol="0">
            <a:spAutoFit/>
          </a:bodyPr>
          <a:p>
            <a:r>
              <a:rPr lang="zh-CN" altLang="en-US" sz="2400" b="1">
                <a:solidFill>
                  <a:srgbClr val="002060"/>
                </a:solidFill>
                <a:latin typeface="宋体" charset="0"/>
                <a:ea typeface="宋体" charset="0"/>
              </a:rPr>
              <a:t>增强信任和可靠性</a:t>
            </a:r>
            <a:endParaRPr lang="zh-CN" altLang="en-US" sz="2400" b="1">
              <a:solidFill>
                <a:srgbClr val="002060"/>
              </a:solidFill>
              <a:latin typeface="宋体" charset="0"/>
              <a:ea typeface="宋体" charset="0"/>
            </a:endParaRPr>
          </a:p>
        </p:txBody>
      </p:sp>
      <p:sp>
        <p:nvSpPr>
          <p:cNvPr id="8" name="文本框 7"/>
          <p:cNvSpPr txBox="1"/>
          <p:nvPr/>
        </p:nvSpPr>
        <p:spPr>
          <a:xfrm>
            <a:off x="6603365" y="1756410"/>
            <a:ext cx="5331460" cy="1014730"/>
          </a:xfrm>
          <a:prstGeom prst="rect">
            <a:avLst/>
          </a:prstGeom>
          <a:noFill/>
        </p:spPr>
        <p:txBody>
          <a:bodyPr wrap="square" rtlCol="0">
            <a:spAutoFit/>
          </a:bodyPr>
          <a:p>
            <a:r>
              <a:rPr lang="zh-CN" altLang="en-US" sz="2000">
                <a:solidFill>
                  <a:srgbClr val="002060"/>
                </a:solidFill>
                <a:latin typeface="仿宋_GB2312" charset="0"/>
                <a:ea typeface="仿宋_GB2312" charset="0"/>
                <a:sym typeface="+mn-ea"/>
              </a:rPr>
              <a:t>使用户和开发者能够了解代码的质量、安全性和可用性，增强了用户和开发者对项目的信任和可靠性。</a:t>
            </a:r>
            <a:endParaRPr lang="zh-CN" altLang="en-US" sz="2000">
              <a:solidFill>
                <a:srgbClr val="002060"/>
              </a:solidFill>
              <a:latin typeface="仿宋_GB2312" charset="0"/>
              <a:ea typeface="仿宋_GB2312" charset="0"/>
              <a:sym typeface="+mn-ea"/>
            </a:endParaRPr>
          </a:p>
        </p:txBody>
      </p:sp>
      <p:sp>
        <p:nvSpPr>
          <p:cNvPr id="30" name="Oval 25"/>
          <p:cNvSpPr>
            <a:spLocks noChangeAspect="1"/>
          </p:cNvSpPr>
          <p:nvPr/>
        </p:nvSpPr>
        <p:spPr>
          <a:xfrm>
            <a:off x="676910" y="3001010"/>
            <a:ext cx="384810" cy="384810"/>
          </a:xfrm>
          <a:prstGeom prst="ellipse">
            <a:avLst/>
          </a:prstGeom>
          <a:solidFill>
            <a:srgbClr val="5AB0D8"/>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dirty="0">
              <a:solidFill>
                <a:srgbClr val="002060"/>
              </a:solidFill>
              <a:latin typeface="宋体" charset="0"/>
              <a:ea typeface="宋体" charset="0"/>
            </a:endParaRPr>
          </a:p>
        </p:txBody>
      </p:sp>
      <p:sp>
        <p:nvSpPr>
          <p:cNvPr id="12" name="文本框 11"/>
          <p:cNvSpPr txBox="1"/>
          <p:nvPr/>
        </p:nvSpPr>
        <p:spPr>
          <a:xfrm>
            <a:off x="1152525" y="2924175"/>
            <a:ext cx="4064000" cy="460375"/>
          </a:xfrm>
          <a:prstGeom prst="rect">
            <a:avLst/>
          </a:prstGeom>
          <a:noFill/>
        </p:spPr>
        <p:txBody>
          <a:bodyPr wrap="square" rtlCol="0">
            <a:spAutoFit/>
          </a:bodyPr>
          <a:p>
            <a:r>
              <a:rPr lang="zh-CN" altLang="en-US" sz="2400" b="1">
                <a:solidFill>
                  <a:srgbClr val="002060"/>
                </a:solidFill>
                <a:latin typeface="宋体" charset="0"/>
                <a:ea typeface="宋体" charset="0"/>
              </a:rPr>
              <a:t>推动社区成长</a:t>
            </a:r>
            <a:endParaRPr lang="zh-CN" altLang="en-US" sz="2400" b="1">
              <a:solidFill>
                <a:srgbClr val="002060"/>
              </a:solidFill>
              <a:latin typeface="宋体" charset="0"/>
              <a:ea typeface="宋体" charset="0"/>
            </a:endParaRPr>
          </a:p>
        </p:txBody>
      </p:sp>
      <p:sp>
        <p:nvSpPr>
          <p:cNvPr id="13" name="文本框 12"/>
          <p:cNvSpPr txBox="1"/>
          <p:nvPr/>
        </p:nvSpPr>
        <p:spPr>
          <a:xfrm>
            <a:off x="1061720" y="3377565"/>
            <a:ext cx="6598285" cy="1014730"/>
          </a:xfrm>
          <a:prstGeom prst="rect">
            <a:avLst/>
          </a:prstGeom>
          <a:noFill/>
        </p:spPr>
        <p:txBody>
          <a:bodyPr wrap="square" rtlCol="0">
            <a:spAutoFit/>
          </a:bodyPr>
          <a:p>
            <a:r>
              <a:rPr lang="zh-CN" altLang="en-US" sz="2000">
                <a:solidFill>
                  <a:srgbClr val="002060"/>
                </a:solidFill>
                <a:latin typeface="仿宋_GB2312" charset="0"/>
                <a:ea typeface="仿宋_GB2312" charset="0"/>
                <a:sym typeface="+mn-ea"/>
              </a:rPr>
              <a:t>通过明确的许可证和合规规则，开发者可以更好地理解项目的使用和贡献方式，推动社区的活跃度和成长。</a:t>
            </a:r>
            <a:endParaRPr lang="zh-CN" altLang="en-US" sz="2000">
              <a:solidFill>
                <a:srgbClr val="002060"/>
              </a:solidFill>
              <a:latin typeface="仿宋_GB2312" charset="0"/>
              <a:ea typeface="仿宋_GB2312" charset="0"/>
            </a:endParaRPr>
          </a:p>
          <a:p>
            <a:endParaRPr lang="zh-CN" altLang="en-US" sz="2000">
              <a:solidFill>
                <a:srgbClr val="002060"/>
              </a:solidFill>
              <a:latin typeface="仿宋_GB2312" charset="0"/>
              <a:ea typeface="仿宋_GB2312" charset="0"/>
            </a:endParaRPr>
          </a:p>
        </p:txBody>
      </p:sp>
      <p:sp>
        <p:nvSpPr>
          <p:cNvPr id="14" name="文本框 13"/>
          <p:cNvSpPr txBox="1"/>
          <p:nvPr/>
        </p:nvSpPr>
        <p:spPr>
          <a:xfrm>
            <a:off x="1152525" y="4324350"/>
            <a:ext cx="4064000" cy="460375"/>
          </a:xfrm>
          <a:prstGeom prst="rect">
            <a:avLst/>
          </a:prstGeom>
          <a:noFill/>
        </p:spPr>
        <p:txBody>
          <a:bodyPr wrap="square" rtlCol="0">
            <a:spAutoFit/>
          </a:bodyPr>
          <a:p>
            <a:r>
              <a:rPr lang="zh-CN" altLang="en-US" sz="2400" b="1">
                <a:solidFill>
                  <a:srgbClr val="002060"/>
                </a:solidFill>
                <a:latin typeface="宋体" charset="0"/>
                <a:ea typeface="宋体" charset="0"/>
                <a:sym typeface="+mn-ea"/>
              </a:rPr>
              <a:t>项目可持续发展</a:t>
            </a:r>
            <a:endParaRPr lang="zh-CN" altLang="en-US" sz="2400" b="1">
              <a:solidFill>
                <a:srgbClr val="002060"/>
              </a:solidFill>
              <a:latin typeface="宋体" charset="0"/>
              <a:ea typeface="宋体" charset="0"/>
              <a:sym typeface="+mn-ea"/>
            </a:endParaRPr>
          </a:p>
        </p:txBody>
      </p:sp>
      <p:sp>
        <p:nvSpPr>
          <p:cNvPr id="15" name="文本框 14"/>
          <p:cNvSpPr txBox="1"/>
          <p:nvPr/>
        </p:nvSpPr>
        <p:spPr>
          <a:xfrm>
            <a:off x="1061720" y="4824730"/>
            <a:ext cx="6874510" cy="1322070"/>
          </a:xfrm>
          <a:prstGeom prst="rect">
            <a:avLst/>
          </a:prstGeom>
          <a:noFill/>
        </p:spPr>
        <p:txBody>
          <a:bodyPr wrap="square" rtlCol="0">
            <a:spAutoFit/>
          </a:bodyPr>
          <a:p>
            <a:r>
              <a:rPr lang="zh-CN" altLang="en-US" sz="2000">
                <a:solidFill>
                  <a:srgbClr val="002060"/>
                </a:solidFill>
                <a:latin typeface="仿宋_GB2312" charset="0"/>
                <a:ea typeface="仿宋_GB2312" charset="0"/>
                <a:sym typeface="+mn-ea"/>
              </a:rPr>
              <a:t>合规的开源项目能够更好地吸引投资、赞助和商业合作伙伴，同时为其他开发者提供学习和借鉴的机会，使得项目获得持续的资源和支持，从而促进项目发展和技术共同创新。</a:t>
            </a:r>
            <a:endParaRPr lang="zh-CN" altLang="en-US" sz="2000">
              <a:solidFill>
                <a:srgbClr val="002060"/>
              </a:solidFill>
              <a:latin typeface="仿宋_GB2312" charset="0"/>
              <a:ea typeface="仿宋_GB2312" charset="0"/>
            </a:endParaRPr>
          </a:p>
          <a:p>
            <a:endParaRPr lang="zh-CN" altLang="en-US" sz="2000">
              <a:solidFill>
                <a:srgbClr val="002060"/>
              </a:solidFill>
              <a:latin typeface="仿宋_GB2312" charset="0"/>
              <a:ea typeface="仿宋_GB2312" charset="0"/>
            </a:endParaRPr>
          </a:p>
        </p:txBody>
      </p:sp>
      <p:sp>
        <p:nvSpPr>
          <p:cNvPr id="19" name="Oval 1"/>
          <p:cNvSpPr>
            <a:spLocks noChangeAspect="1"/>
          </p:cNvSpPr>
          <p:nvPr/>
        </p:nvSpPr>
        <p:spPr>
          <a:xfrm>
            <a:off x="676910" y="4351655"/>
            <a:ext cx="384810" cy="38481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endParaRPr lang="en-US">
              <a:solidFill>
                <a:srgbClr val="002060"/>
              </a:solidFill>
              <a:latin typeface="宋体" charset="0"/>
              <a:ea typeface="宋体" charset="0"/>
            </a:endParaRPr>
          </a:p>
        </p:txBody>
      </p:sp>
      <p:pic>
        <p:nvPicPr>
          <p:cNvPr id="2" name="图片 1"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42570" y="1922780"/>
            <a:ext cx="7662545" cy="1325880"/>
          </a:xfrm>
        </p:spPr>
        <p:txBody>
          <a:bodyPr>
            <a:normAutofit/>
          </a:bodyPr>
          <a:p>
            <a:r>
              <a:rPr lang="en-US" altLang="zh-CN" sz="4000"/>
              <a:t>03 </a:t>
            </a:r>
            <a:r>
              <a:rPr lang="zh-CN" altLang="en-US" sz="4000" dirty="0">
                <a:solidFill>
                  <a:srgbClr val="363E7D"/>
                </a:solidFill>
                <a:sym typeface="+mn-ea"/>
              </a:rPr>
              <a:t>加入</a:t>
            </a:r>
            <a:r>
              <a:rPr lang="zh-CN" altLang="en-US" sz="4000" dirty="0">
                <a:solidFill>
                  <a:srgbClr val="363E7D"/>
                </a:solidFill>
                <a:sym typeface="+mn-ea"/>
              </a:rPr>
              <a:t>开源</a:t>
            </a:r>
            <a:endParaRPr lang="zh-CN" altLang="en-US" sz="4000" dirty="0">
              <a:solidFill>
                <a:srgbClr val="363E7D"/>
              </a:solidFill>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标题 3"/>
          <p:cNvSpPr txBox="1"/>
          <p:nvPr/>
        </p:nvSpPr>
        <p:spPr>
          <a:xfrm>
            <a:off x="640080" y="194310"/>
            <a:ext cx="4019550" cy="98044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b="1" i="1" dirty="0">
                <a:solidFill>
                  <a:srgbClr val="445185"/>
                </a:solidFill>
                <a:latin typeface="Heiti SC Medium" panose="02000000000000000000" charset="-122"/>
                <a:ea typeface="Heiti SC Medium" panose="02000000000000000000" charset="-122"/>
              </a:rPr>
              <a:t>了解</a:t>
            </a:r>
            <a:r>
              <a:rPr lang="zh-CN" altLang="en-US" sz="3300" b="1" i="1" dirty="0">
                <a:solidFill>
                  <a:srgbClr val="445185"/>
                </a:solidFill>
                <a:latin typeface="Heiti SC Medium" panose="02000000000000000000" charset="-122"/>
                <a:ea typeface="Heiti SC Medium" panose="02000000000000000000" charset="-122"/>
              </a:rPr>
              <a:t>开源</a:t>
            </a:r>
            <a:endParaRPr lang="zh-CN" altLang="en-US" sz="3300" b="1" i="1" dirty="0">
              <a:solidFill>
                <a:srgbClr val="445185"/>
              </a:solidFill>
              <a:latin typeface="Heiti SC Medium" panose="02000000000000000000" charset="-122"/>
              <a:ea typeface="Heiti SC Medium" panose="02000000000000000000" charset="-122"/>
            </a:endParaRPr>
          </a:p>
        </p:txBody>
      </p:sp>
      <p:sp>
        <p:nvSpPr>
          <p:cNvPr id="4" name="文本框 3"/>
          <p:cNvSpPr txBox="1"/>
          <p:nvPr/>
        </p:nvSpPr>
        <p:spPr>
          <a:xfrm>
            <a:off x="782320" y="4642485"/>
            <a:ext cx="7321550" cy="1183640"/>
          </a:xfrm>
          <a:prstGeom prst="rect">
            <a:avLst/>
          </a:prstGeom>
          <a:noFill/>
          <a:ln w="28575" cmpd="sng">
            <a:noFill/>
            <a:prstDash val="solid"/>
          </a:ln>
        </p:spPr>
        <p:txBody>
          <a:bodyPr wrap="square" rtlCol="0">
            <a:noAutofit/>
          </a:bodyPr>
          <a:p>
            <a:r>
              <a:rPr lang="zh-CN" altLang="en-US" sz="2400" b="1">
                <a:solidFill>
                  <a:srgbClr val="002060"/>
                </a:solidFill>
                <a:effectLst/>
                <a:latin typeface="仿宋_GB2312" charset="0"/>
                <a:ea typeface="仿宋_GB2312" charset="0"/>
                <a:cs typeface="宋体" charset="0"/>
                <a:sym typeface="+mn-ea"/>
              </a:rPr>
              <a:t>开源软件的开放、透明和可访问特性，基于许可证构建的秩序与共识，促进了跨界合作和加速创新发展。</a:t>
            </a:r>
            <a:endParaRPr lang="zh-CN" altLang="en-US" sz="2400" b="1">
              <a:solidFill>
                <a:srgbClr val="002060"/>
              </a:solidFill>
              <a:effectLst/>
              <a:latin typeface="仿宋_GB2312" charset="0"/>
              <a:ea typeface="仿宋_GB2312" charset="0"/>
              <a:cs typeface="宋体" charset="0"/>
              <a:sym typeface="+mn-ea"/>
            </a:endParaRPr>
          </a:p>
        </p:txBody>
      </p:sp>
      <p:sp>
        <p:nvSpPr>
          <p:cNvPr id="5" name="圆角矩形 4"/>
          <p:cNvSpPr/>
          <p:nvPr/>
        </p:nvSpPr>
        <p:spPr>
          <a:xfrm>
            <a:off x="1369695" y="1763395"/>
            <a:ext cx="2110740" cy="824865"/>
          </a:xfrm>
          <a:prstGeom prst="roundRect">
            <a:avLst/>
          </a:prstGeom>
          <a:solidFill>
            <a:srgbClr val="B7DFF4"/>
          </a:solidFill>
          <a:ln>
            <a:noFill/>
          </a:ln>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latin typeface="宋体" charset="0"/>
                <a:ea typeface="宋体" charset="0"/>
              </a:rPr>
              <a:t>开放</a:t>
            </a:r>
            <a:endParaRPr lang="zh-CN" altLang="en-US" sz="2400" b="1">
              <a:solidFill>
                <a:schemeClr val="tx1"/>
              </a:solidFill>
              <a:latin typeface="宋体" charset="0"/>
              <a:ea typeface="宋体" charset="0"/>
            </a:endParaRPr>
          </a:p>
        </p:txBody>
      </p:sp>
      <p:sp>
        <p:nvSpPr>
          <p:cNvPr id="6" name="圆角矩形 5"/>
          <p:cNvSpPr/>
          <p:nvPr/>
        </p:nvSpPr>
        <p:spPr>
          <a:xfrm>
            <a:off x="4775835" y="1763395"/>
            <a:ext cx="2111375" cy="824865"/>
          </a:xfrm>
          <a:prstGeom prst="roundRect">
            <a:avLst/>
          </a:prstGeom>
          <a:solidFill>
            <a:srgbClr val="A5D7F2"/>
          </a:solidFill>
          <a:ln>
            <a:noFill/>
          </a:ln>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latin typeface="宋体" charset="0"/>
                <a:ea typeface="宋体" charset="0"/>
              </a:rPr>
              <a:t>分享</a:t>
            </a:r>
            <a:endParaRPr lang="zh-CN" altLang="en-US" sz="2400" b="1">
              <a:solidFill>
                <a:schemeClr val="tx1"/>
              </a:solidFill>
              <a:latin typeface="宋体" charset="0"/>
              <a:ea typeface="宋体" charset="0"/>
            </a:endParaRPr>
          </a:p>
        </p:txBody>
      </p:sp>
      <p:sp>
        <p:nvSpPr>
          <p:cNvPr id="7" name="圆角矩形 6"/>
          <p:cNvSpPr/>
          <p:nvPr/>
        </p:nvSpPr>
        <p:spPr>
          <a:xfrm>
            <a:off x="4775835" y="3070860"/>
            <a:ext cx="2110740" cy="824865"/>
          </a:xfrm>
          <a:prstGeom prst="roundRect">
            <a:avLst/>
          </a:prstGeom>
          <a:solidFill>
            <a:srgbClr val="B7DFF4"/>
          </a:solidFill>
          <a:ln>
            <a:noFill/>
          </a:ln>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latin typeface="宋体" charset="0"/>
                <a:ea typeface="宋体" charset="0"/>
              </a:rPr>
              <a:t>协作</a:t>
            </a:r>
            <a:endParaRPr lang="zh-CN" altLang="en-US" sz="2400" b="1">
              <a:solidFill>
                <a:schemeClr val="tx1"/>
              </a:solidFill>
              <a:latin typeface="宋体" charset="0"/>
              <a:ea typeface="宋体" charset="0"/>
            </a:endParaRPr>
          </a:p>
        </p:txBody>
      </p:sp>
      <p:sp>
        <p:nvSpPr>
          <p:cNvPr id="8" name="圆角矩形 7"/>
          <p:cNvSpPr/>
          <p:nvPr/>
        </p:nvSpPr>
        <p:spPr>
          <a:xfrm>
            <a:off x="1370330" y="3070860"/>
            <a:ext cx="2110105" cy="824865"/>
          </a:xfrm>
          <a:prstGeom prst="roundRect">
            <a:avLst/>
          </a:prstGeom>
          <a:solidFill>
            <a:srgbClr val="A5D7F2"/>
          </a:solidFill>
          <a:ln>
            <a:noFill/>
          </a:ln>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latin typeface="宋体" charset="0"/>
                <a:ea typeface="宋体" charset="0"/>
              </a:rPr>
              <a:t>平等</a:t>
            </a:r>
            <a:endParaRPr lang="zh-CN" altLang="en-US" sz="2400" b="1">
              <a:solidFill>
                <a:schemeClr val="tx1"/>
              </a:solidFill>
              <a:latin typeface="宋体" charset="0"/>
              <a:ea typeface="宋体" charset="0"/>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3"/>
          </p:nvPr>
        </p:nvSpPr>
        <p:spPr>
          <a:xfrm>
            <a:off x="3841750" y="1456055"/>
            <a:ext cx="6818630" cy="4098925"/>
          </a:xfrm>
        </p:spPr>
        <p:txBody>
          <a:bodyPr>
            <a:normAutofit/>
          </a:bodyPr>
          <a:p>
            <a:pPr fontAlgn="auto">
              <a:lnSpc>
                <a:spcPct val="125000"/>
              </a:lnSpc>
            </a:pPr>
            <a:r>
              <a:rPr lang="en-US" altLang="zh-CN" sz="2400" b="1">
                <a:latin typeface="仿宋_GB2312" charset="0"/>
                <a:ea typeface="仿宋_GB2312" charset="0"/>
                <a:cs typeface="仿宋_GB2312" charset="0"/>
              </a:rPr>
              <a:t>1. </a:t>
            </a:r>
            <a:r>
              <a:rPr lang="zh-CN" altLang="en-US" sz="2400" b="1">
                <a:latin typeface="仿宋_GB2312" charset="0"/>
                <a:ea typeface="仿宋_GB2312" charset="0"/>
                <a:cs typeface="仿宋_GB2312" charset="0"/>
              </a:rPr>
              <a:t>持续学习和跟进</a:t>
            </a:r>
            <a:endParaRPr lang="zh-CN" altLang="en-US" sz="2400" b="1">
              <a:latin typeface="仿宋_GB2312" charset="0"/>
              <a:ea typeface="仿宋_GB2312" charset="0"/>
              <a:cs typeface="仿宋_GB2312" charset="0"/>
            </a:endParaRPr>
          </a:p>
          <a:p>
            <a:pPr fontAlgn="auto">
              <a:lnSpc>
                <a:spcPct val="125000"/>
              </a:lnSpc>
            </a:pPr>
            <a:r>
              <a:rPr lang="en-US" altLang="zh-CN" sz="2400" b="1">
                <a:latin typeface="仿宋_GB2312" charset="0"/>
                <a:ea typeface="仿宋_GB2312" charset="0"/>
                <a:cs typeface="仿宋_GB2312" charset="0"/>
              </a:rPr>
              <a:t>2. </a:t>
            </a:r>
            <a:r>
              <a:rPr lang="zh-CN" altLang="en-US" sz="2400" b="1">
                <a:latin typeface="仿宋_GB2312" charset="0"/>
                <a:ea typeface="仿宋_GB2312" charset="0"/>
                <a:cs typeface="仿宋_GB2312" charset="0"/>
              </a:rPr>
              <a:t>掌握相关法律</a:t>
            </a:r>
            <a:endParaRPr lang="zh-CN" altLang="en-US" sz="2400" b="1">
              <a:latin typeface="仿宋_GB2312" charset="0"/>
              <a:ea typeface="仿宋_GB2312" charset="0"/>
              <a:cs typeface="仿宋_GB2312" charset="0"/>
            </a:endParaRPr>
          </a:p>
          <a:p>
            <a:pPr fontAlgn="auto">
              <a:lnSpc>
                <a:spcPct val="125000"/>
              </a:lnSpc>
            </a:pPr>
            <a:r>
              <a:rPr lang="en-US" altLang="zh-CN" sz="2400" b="1">
                <a:latin typeface="仿宋_GB2312" charset="0"/>
                <a:ea typeface="仿宋_GB2312" charset="0"/>
                <a:cs typeface="仿宋_GB2312" charset="0"/>
              </a:rPr>
              <a:t>3. </a:t>
            </a:r>
            <a:r>
              <a:rPr lang="zh-CN" altLang="en-US" sz="2400" b="1">
                <a:latin typeface="仿宋_GB2312" charset="0"/>
                <a:ea typeface="仿宋_GB2312" charset="0"/>
                <a:cs typeface="仿宋_GB2312" charset="0"/>
              </a:rPr>
              <a:t>研究许可证</a:t>
            </a:r>
            <a:endParaRPr lang="zh-CN" altLang="en-US" sz="2400" b="1">
              <a:latin typeface="仿宋_GB2312" charset="0"/>
              <a:ea typeface="仿宋_GB2312" charset="0"/>
              <a:cs typeface="仿宋_GB2312" charset="0"/>
            </a:endParaRPr>
          </a:p>
          <a:p>
            <a:pPr fontAlgn="auto">
              <a:lnSpc>
                <a:spcPct val="125000"/>
              </a:lnSpc>
            </a:pPr>
            <a:r>
              <a:rPr lang="en-US" altLang="zh-CN" sz="2400" b="1">
                <a:latin typeface="仿宋_GB2312" charset="0"/>
                <a:ea typeface="仿宋_GB2312" charset="0"/>
                <a:cs typeface="仿宋_GB2312" charset="0"/>
              </a:rPr>
              <a:t>4. </a:t>
            </a:r>
            <a:r>
              <a:rPr lang="zh-CN" altLang="en-US" sz="2400" b="1">
                <a:latin typeface="仿宋_GB2312" charset="0"/>
                <a:ea typeface="仿宋_GB2312" charset="0"/>
                <a:cs typeface="仿宋_GB2312" charset="0"/>
              </a:rPr>
              <a:t>跨学科合作</a:t>
            </a:r>
            <a:endParaRPr lang="zh-CN" altLang="en-US" sz="2400" b="1">
              <a:latin typeface="仿宋_GB2312" charset="0"/>
              <a:ea typeface="仿宋_GB2312" charset="0"/>
              <a:cs typeface="仿宋_GB2312" charset="0"/>
            </a:endParaRPr>
          </a:p>
          <a:p>
            <a:pPr fontAlgn="auto">
              <a:lnSpc>
                <a:spcPct val="125000"/>
              </a:lnSpc>
            </a:pPr>
            <a:r>
              <a:rPr lang="en-US" altLang="zh-CN" sz="2400" b="1">
                <a:latin typeface="仿宋_GB2312" charset="0"/>
                <a:ea typeface="仿宋_GB2312" charset="0"/>
                <a:cs typeface="仿宋_GB2312" charset="0"/>
              </a:rPr>
              <a:t>5. </a:t>
            </a:r>
            <a:r>
              <a:rPr lang="zh-CN" altLang="en-US" sz="2400" b="1">
                <a:latin typeface="仿宋_GB2312" charset="0"/>
                <a:ea typeface="仿宋_GB2312" charset="0"/>
                <a:cs typeface="仿宋_GB2312" charset="0"/>
              </a:rPr>
              <a:t>了解开源项目管理</a:t>
            </a:r>
            <a:endParaRPr lang="zh-CN" altLang="en-US" sz="2400" b="1">
              <a:latin typeface="仿宋_GB2312" charset="0"/>
              <a:ea typeface="仿宋_GB2312" charset="0"/>
              <a:cs typeface="仿宋_GB2312" charset="0"/>
            </a:endParaRPr>
          </a:p>
          <a:p>
            <a:pPr fontAlgn="auto">
              <a:lnSpc>
                <a:spcPct val="125000"/>
              </a:lnSpc>
            </a:pPr>
            <a:r>
              <a:rPr lang="en-US" altLang="zh-CN" sz="2400" b="1">
                <a:latin typeface="仿宋_GB2312" charset="0"/>
                <a:ea typeface="仿宋_GB2312" charset="0"/>
                <a:cs typeface="仿宋_GB2312" charset="0"/>
              </a:rPr>
              <a:t>6. </a:t>
            </a:r>
            <a:r>
              <a:rPr lang="zh-CN" altLang="en-US" sz="2400" b="1">
                <a:latin typeface="仿宋_GB2312" charset="0"/>
                <a:ea typeface="仿宋_GB2312" charset="0"/>
                <a:cs typeface="仿宋_GB2312" charset="0"/>
              </a:rPr>
              <a:t>尊重开源文化</a:t>
            </a:r>
            <a:endParaRPr lang="zh-CN" altLang="en-US" sz="2400" b="1">
              <a:latin typeface="仿宋_GB2312" charset="0"/>
              <a:ea typeface="仿宋_GB2312" charset="0"/>
              <a:cs typeface="仿宋_GB2312" charset="0"/>
            </a:endParaRPr>
          </a:p>
        </p:txBody>
      </p:sp>
      <p:sp>
        <p:nvSpPr>
          <p:cNvPr id="23" name="标题 3"/>
          <p:cNvSpPr txBox="1"/>
          <p:nvPr/>
        </p:nvSpPr>
        <p:spPr>
          <a:xfrm>
            <a:off x="640080" y="194310"/>
            <a:ext cx="4019550" cy="98044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b="1" i="1" dirty="0">
                <a:solidFill>
                  <a:srgbClr val="445185"/>
                </a:solidFill>
                <a:latin typeface="Heiti SC Medium" panose="02000000000000000000" charset="-122"/>
                <a:ea typeface="Heiti SC Medium" panose="02000000000000000000" charset="-122"/>
              </a:rPr>
              <a:t>加入开源</a:t>
            </a:r>
            <a:endParaRPr lang="zh-CN" altLang="en-US" sz="3300" b="1" i="1" dirty="0">
              <a:solidFill>
                <a:srgbClr val="445185"/>
              </a:solidFill>
              <a:latin typeface="Heiti SC Medium" panose="02000000000000000000" charset="-122"/>
              <a:ea typeface="Heiti SC Medium" panose="02000000000000000000" charset="-122"/>
            </a:endParaRPr>
          </a:p>
        </p:txBody>
      </p:sp>
      <p:pic>
        <p:nvPicPr>
          <p:cNvPr id="4" name="图片 3" descr="/private/var/folders/fx/2h0nmq8d5vj8752jv4r8_gth0000gn/T/com.kingsoft.wpsoffice.mac/photoedit2/20231018171551/temp.pngtemp"/>
          <p:cNvPicPr>
            <a:picLocks noChangeAspect="1"/>
          </p:cNvPicPr>
          <p:nvPr/>
        </p:nvPicPr>
        <p:blipFill>
          <a:blip r:embed="rId1"/>
          <a:stretch>
            <a:fillRect/>
          </a:stretch>
        </p:blipFill>
        <p:spPr>
          <a:xfrm>
            <a:off x="640080" y="1754505"/>
            <a:ext cx="2331085" cy="2880995"/>
          </a:xfrm>
          <a:prstGeom prst="rect">
            <a:avLst/>
          </a:prstGeom>
        </p:spPr>
      </p:pic>
      <p:sp>
        <p:nvSpPr>
          <p:cNvPr id="3" name="文本框 2"/>
          <p:cNvSpPr txBox="1"/>
          <p:nvPr/>
        </p:nvSpPr>
        <p:spPr>
          <a:xfrm>
            <a:off x="3507740" y="5554980"/>
            <a:ext cx="5175885" cy="553085"/>
          </a:xfrm>
          <a:prstGeom prst="rect">
            <a:avLst/>
          </a:prstGeom>
          <a:noFill/>
        </p:spPr>
        <p:txBody>
          <a:bodyPr wrap="square" rtlCol="0" anchor="t">
            <a:spAutoFit/>
          </a:bodyPr>
          <a:p>
            <a:pPr fontAlgn="auto">
              <a:lnSpc>
                <a:spcPct val="125000"/>
              </a:lnSpc>
            </a:pPr>
            <a:r>
              <a:rPr lang="zh-CN" altLang="en-US" sz="2400" b="1">
                <a:solidFill>
                  <a:srgbClr val="002060"/>
                </a:solidFill>
                <a:latin typeface="仿宋_GB2312" charset="0"/>
                <a:ea typeface="仿宋_GB2312" charset="0"/>
                <a:cs typeface="仿宋_GB2312" charset="0"/>
                <a:sym typeface="+mn-ea"/>
              </a:rPr>
              <a:t>路漫漫其修远兮</a:t>
            </a:r>
            <a:r>
              <a:rPr lang="en-US" altLang="zh-CN" sz="2400" b="1">
                <a:solidFill>
                  <a:srgbClr val="002060"/>
                </a:solidFill>
                <a:latin typeface="仿宋_GB2312" charset="0"/>
                <a:ea typeface="仿宋_GB2312" charset="0"/>
                <a:cs typeface="仿宋_GB2312" charset="0"/>
                <a:sym typeface="+mn-ea"/>
              </a:rPr>
              <a:t>  </a:t>
            </a:r>
            <a:r>
              <a:rPr lang="zh-CN" altLang="en-US" sz="2400" b="1">
                <a:solidFill>
                  <a:srgbClr val="002060"/>
                </a:solidFill>
                <a:latin typeface="仿宋_GB2312" charset="0"/>
                <a:ea typeface="仿宋_GB2312" charset="0"/>
                <a:cs typeface="仿宋_GB2312" charset="0"/>
                <a:sym typeface="+mn-ea"/>
              </a:rPr>
              <a:t>吾将上下而求索</a:t>
            </a:r>
            <a:endParaRPr lang="zh-CN" altLang="en-US" sz="2400" b="1">
              <a:solidFill>
                <a:srgbClr val="002060"/>
              </a:solidFill>
              <a:latin typeface="仿宋_GB2312" charset="0"/>
              <a:ea typeface="仿宋_GB2312" charset="0"/>
              <a:cs typeface="仿宋_GB2312" charset="0"/>
              <a:sym typeface="+mn-ea"/>
            </a:endParaRPr>
          </a:p>
        </p:txBody>
      </p:sp>
      <p:pic>
        <p:nvPicPr>
          <p:cNvPr id="13" name="图片 12" descr="横版_中英文组合"/>
          <p:cNvPicPr>
            <a:picLocks noChangeAspect="1"/>
          </p:cNvPicPr>
          <p:nvPr>
            <p:custDataLst>
              <p:tags r:id="rId2"/>
            </p:custDataLst>
          </p:nvPr>
        </p:nvPicPr>
        <p:blipFill>
          <a:blip r:embed="rId3"/>
          <a:stretch>
            <a:fillRect/>
          </a:stretch>
        </p:blipFill>
        <p:spPr>
          <a:xfrm>
            <a:off x="7412355" y="621665"/>
            <a:ext cx="1807845" cy="5289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custDataLst>
              <p:tags r:id="rId1"/>
            </p:custDataLst>
          </p:nvPr>
        </p:nvSpPr>
        <p:spPr>
          <a:xfrm>
            <a:off x="1022985" y="764540"/>
            <a:ext cx="6014085" cy="1852295"/>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6000" b="1" dirty="0">
                <a:solidFill>
                  <a:srgbClr val="445185"/>
                </a:solidFill>
                <a:latin typeface="黑体" panose="02010609060101010101" charset="-122"/>
                <a:ea typeface="黑体" panose="02010609060101010101" charset="-122"/>
                <a:cs typeface="Raleway"/>
              </a:rPr>
              <a:t>THANK YOU</a:t>
            </a:r>
            <a:endParaRPr lang="en-US" sz="6000" b="1" dirty="0">
              <a:solidFill>
                <a:srgbClr val="445185"/>
              </a:solidFill>
              <a:latin typeface="黑体" panose="02010609060101010101" charset="-122"/>
              <a:ea typeface="黑体" panose="02010609060101010101" charset="-122"/>
              <a:cs typeface="Raleway"/>
            </a:endParaRPr>
          </a:p>
          <a:p>
            <a:r>
              <a:rPr lang="en-US" sz="2400" dirty="0">
                <a:solidFill>
                  <a:srgbClr val="445185"/>
                </a:solidFill>
                <a:latin typeface="黑体" panose="02010609060101010101" charset="-122"/>
                <a:ea typeface="黑体" panose="02010609060101010101" charset="-122"/>
                <a:cs typeface="Raleway"/>
              </a:rPr>
              <a:t> QUESTIONS?</a:t>
            </a:r>
            <a:endParaRPr lang="en-US" sz="2400" dirty="0">
              <a:solidFill>
                <a:srgbClr val="445185"/>
              </a:solidFill>
              <a:latin typeface="黑体" panose="02010609060101010101" charset="-122"/>
              <a:ea typeface="黑体" panose="02010609060101010101" charset="-122"/>
              <a:cs typeface="Raleway"/>
            </a:endParaRPr>
          </a:p>
        </p:txBody>
      </p:sp>
      <p:sp>
        <p:nvSpPr>
          <p:cNvPr id="15" name="椭圆 14"/>
          <p:cNvSpPr/>
          <p:nvPr>
            <p:custDataLst>
              <p:tags r:id="rId2"/>
            </p:custDataLst>
          </p:nvPr>
        </p:nvSpPr>
        <p:spPr>
          <a:xfrm rot="5400000">
            <a:off x="3344545" y="5866130"/>
            <a:ext cx="272415" cy="272415"/>
          </a:xfrm>
          <a:prstGeom prst="ellipse">
            <a:avLst/>
          </a:prstGeom>
          <a:gradFill>
            <a:gsLst>
              <a:gs pos="0">
                <a:schemeClr val="accent5">
                  <a:lumMod val="20000"/>
                  <a:lumOff val="80000"/>
                </a:schemeClr>
              </a:gs>
              <a:gs pos="71000">
                <a:srgbClr val="B7DFF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3"/>
            </p:custDataLst>
          </p:nvPr>
        </p:nvSpPr>
        <p:spPr>
          <a:xfrm>
            <a:off x="9951373" y="3774203"/>
            <a:ext cx="1400896" cy="140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custDataLst>
              <p:tags r:id="rId4"/>
            </p:custDataLst>
          </p:nvPr>
        </p:nvSpPr>
        <p:spPr>
          <a:xfrm>
            <a:off x="9926955" y="5224380"/>
            <a:ext cx="1470025" cy="245110"/>
          </a:xfrm>
          <a:prstGeom prst="rect">
            <a:avLst/>
          </a:prstGeom>
          <a:noFill/>
        </p:spPr>
        <p:txBody>
          <a:bodyPr wrap="square" rtlCol="0">
            <a:spAutoFit/>
          </a:bodyPr>
          <a:lstStyle/>
          <a:p>
            <a:pPr algn="ctr"/>
            <a:r>
              <a:rPr lang="zh-CN" altLang="en-US" sz="1000" dirty="0">
                <a:solidFill>
                  <a:srgbClr val="445185"/>
                </a:solidFill>
                <a:latin typeface="阿里巴巴普惠体 R" panose="00020600040101010101" charset="-122"/>
                <a:ea typeface="阿里巴巴普惠体 R" panose="00020600040101010101" charset="-122"/>
              </a:rPr>
              <a:t>扫码添加讲师联系方式</a:t>
            </a:r>
            <a:endParaRPr lang="zh-CN" altLang="en-US" sz="1000" dirty="0">
              <a:solidFill>
                <a:srgbClr val="445185"/>
              </a:solidFill>
              <a:latin typeface="阿里巴巴普惠体 R" panose="00020600040101010101" charset="-122"/>
              <a:ea typeface="阿里巴巴普惠体 R" panose="00020600040101010101" charset="-122"/>
            </a:endParaRPr>
          </a:p>
        </p:txBody>
      </p:sp>
      <p:sp>
        <p:nvSpPr>
          <p:cNvPr id="10" name="矩形 9"/>
          <p:cNvSpPr/>
          <p:nvPr/>
        </p:nvSpPr>
        <p:spPr>
          <a:xfrm>
            <a:off x="10055225" y="3881755"/>
            <a:ext cx="1193165" cy="1193165"/>
          </a:xfrm>
          <a:prstGeom prst="rect">
            <a:avLst/>
          </a:prstGeom>
          <a:solidFill>
            <a:srgbClr val="A5D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5"/>
            </p:custDataLst>
          </p:nvPr>
        </p:nvSpPr>
        <p:spPr>
          <a:xfrm>
            <a:off x="9817735" y="1283970"/>
            <a:ext cx="1642110" cy="164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6"/>
            </p:custDataLst>
          </p:nvPr>
        </p:nvSpPr>
        <p:spPr>
          <a:xfrm>
            <a:off x="9367520" y="2924810"/>
            <a:ext cx="2567940" cy="583565"/>
          </a:xfrm>
          <a:prstGeom prst="rect">
            <a:avLst/>
          </a:prstGeom>
          <a:noFill/>
        </p:spPr>
        <p:txBody>
          <a:bodyPr wrap="square" rtlCol="0">
            <a:spAutoFit/>
          </a:bodyPr>
          <a:lstStyle/>
          <a:p>
            <a:pPr algn="ctr"/>
            <a:r>
              <a:rPr lang="zh-CN" altLang="en-US" sz="1600" b="1" dirty="0">
                <a:solidFill>
                  <a:srgbClr val="445185"/>
                </a:solidFill>
                <a:latin typeface="阿里巴巴普惠体 R" panose="00020600040101010101" charset="-122"/>
                <a:ea typeface="阿里巴巴普惠体 R" panose="00020600040101010101" charset="-122"/>
              </a:rPr>
              <a:t>欢迎扫码打卡</a:t>
            </a:r>
            <a:endParaRPr lang="zh-CN" altLang="en-US" sz="1600" b="1" dirty="0">
              <a:solidFill>
                <a:srgbClr val="445185"/>
              </a:solidFill>
              <a:latin typeface="阿里巴巴普惠体 R" panose="00020600040101010101" charset="-122"/>
              <a:ea typeface="阿里巴巴普惠体 R" panose="00020600040101010101" charset="-122"/>
            </a:endParaRPr>
          </a:p>
          <a:p>
            <a:pPr algn="ctr"/>
            <a:r>
              <a:rPr lang="zh-CN" altLang="en-US" sz="1600" b="1" dirty="0">
                <a:solidFill>
                  <a:srgbClr val="445185"/>
                </a:solidFill>
                <a:latin typeface="阿里巴巴普惠体 R" panose="00020600040101010101" charset="-122"/>
                <a:ea typeface="阿里巴巴普惠体 R" panose="00020600040101010101" charset="-122"/>
              </a:rPr>
              <a:t>积分可兑换对应礼品哟！</a:t>
            </a:r>
            <a:endParaRPr lang="zh-CN" altLang="en-US" sz="1600" b="1" dirty="0">
              <a:solidFill>
                <a:srgbClr val="445185"/>
              </a:solidFill>
              <a:latin typeface="阿里巴巴普惠体 R" panose="00020600040101010101" charset="-122"/>
              <a:ea typeface="阿里巴巴普惠体 R" panose="00020600040101010101" charset="-122"/>
            </a:endParaRPr>
          </a:p>
        </p:txBody>
      </p:sp>
      <p:pic>
        <p:nvPicPr>
          <p:cNvPr id="7" name="图片 6"/>
          <p:cNvPicPr>
            <a:picLocks noChangeAspect="1"/>
          </p:cNvPicPr>
          <p:nvPr/>
        </p:nvPicPr>
        <p:blipFill>
          <a:blip r:embed="rId7"/>
          <a:stretch>
            <a:fillRect/>
          </a:stretch>
        </p:blipFill>
        <p:spPr>
          <a:xfrm>
            <a:off x="9917948" y="1360436"/>
            <a:ext cx="1488038" cy="1488038"/>
          </a:xfrm>
          <a:prstGeom prst="rect">
            <a:avLst/>
          </a:prstGeom>
        </p:spPr>
      </p:pic>
      <p:pic>
        <p:nvPicPr>
          <p:cNvPr id="3" name="图片 2"/>
          <p:cNvPicPr>
            <a:picLocks noChangeAspect="1"/>
          </p:cNvPicPr>
          <p:nvPr/>
        </p:nvPicPr>
        <p:blipFill>
          <a:blip r:embed="rId8"/>
          <a:stretch>
            <a:fillRect/>
          </a:stretch>
        </p:blipFill>
        <p:spPr>
          <a:xfrm>
            <a:off x="9951085" y="3808730"/>
            <a:ext cx="1401445" cy="13671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49275" y="1849120"/>
            <a:ext cx="6134735" cy="1325880"/>
          </a:xfrm>
        </p:spPr>
        <p:txBody>
          <a:bodyPr/>
          <a:p>
            <a:r>
              <a:rPr lang="en-US" altLang="zh-CN"/>
              <a:t>01 </a:t>
            </a:r>
            <a:r>
              <a:rPr lang="zh-CN" altLang="en-US"/>
              <a:t>开源法律</a:t>
            </a:r>
            <a:r>
              <a:rPr lang="zh-CN" altLang="en-US"/>
              <a:t>之探寻</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544445" y="1190625"/>
            <a:ext cx="6269990" cy="4420235"/>
          </a:xfrm>
          <a:prstGeom prst="rect">
            <a:avLst/>
          </a:prstGeom>
        </p:spPr>
      </p:pic>
      <p:sp>
        <p:nvSpPr>
          <p:cNvPr id="5" name="文本框 4"/>
          <p:cNvSpPr txBox="1"/>
          <p:nvPr/>
        </p:nvSpPr>
        <p:spPr>
          <a:xfrm>
            <a:off x="2544445" y="5692140"/>
            <a:ext cx="5351145" cy="245110"/>
          </a:xfrm>
          <a:prstGeom prst="rect">
            <a:avLst/>
          </a:prstGeom>
          <a:noFill/>
        </p:spPr>
        <p:txBody>
          <a:bodyPr wrap="square" rtlCol="0">
            <a:spAutoFit/>
          </a:bodyPr>
          <a:p>
            <a:r>
              <a:rPr lang="zh-CN" altLang="en-US" sz="1000">
                <a:latin typeface="仿宋_GB2312" charset="0"/>
                <a:ea typeface="仿宋_GB2312" charset="0"/>
                <a:cs typeface="仿宋_GB2312" charset="0"/>
              </a:rPr>
              <a:t>数据来源：北京大学国际法学院2023届毕业生就业报告</a:t>
            </a:r>
            <a:endParaRPr lang="zh-CN" altLang="en-US" sz="1000">
              <a:latin typeface="仿宋_GB2312" charset="0"/>
              <a:ea typeface="仿宋_GB2312" charset="0"/>
              <a:cs typeface="仿宋_GB2312" charset="0"/>
            </a:endParaRPr>
          </a:p>
        </p:txBody>
      </p:sp>
      <p:sp>
        <p:nvSpPr>
          <p:cNvPr id="6" name="标题 3"/>
          <p:cNvSpPr txBox="1"/>
          <p:nvPr/>
        </p:nvSpPr>
        <p:spPr>
          <a:xfrm>
            <a:off x="318770" y="198120"/>
            <a:ext cx="3703320" cy="980440"/>
          </a:xfrm>
          <a:prstGeom prst="rect">
            <a:avLst/>
          </a:prstGeom>
        </p:spPr>
        <p:txBody>
          <a:bodyPr vert="horz" lIns="91440" tIns="45720" rIns="91440" bIns="45720" rtlCol="0" anchor="ctr">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45" i="1" dirty="0">
                <a:solidFill>
                  <a:srgbClr val="445185"/>
                </a:solidFill>
                <a:latin typeface="黑体" panose="02010609060101010101" charset="-122"/>
                <a:ea typeface="黑体" panose="02010609060101010101" charset="-122"/>
              </a:rPr>
              <a:t> </a:t>
            </a:r>
            <a:r>
              <a:rPr lang="zh-CN" altLang="en-US" sz="4145" i="1" dirty="0">
                <a:solidFill>
                  <a:srgbClr val="445185"/>
                </a:solidFill>
                <a:latin typeface="黑体" panose="02010609060101010101" charset="-122"/>
                <a:ea typeface="黑体" panose="02010609060101010101" charset="-122"/>
              </a:rPr>
              <a:t>法律人都在哪里</a:t>
            </a:r>
            <a:endParaRPr lang="zh-CN" altLang="en-US" sz="4145" i="1" dirty="0">
              <a:solidFill>
                <a:srgbClr val="445185"/>
              </a:solidFill>
              <a:latin typeface="黑体" panose="02010609060101010101" charset="-122"/>
              <a:ea typeface="黑体" panose="02010609060101010101" charset="-122"/>
            </a:endParaRPr>
          </a:p>
        </p:txBody>
      </p:sp>
      <p:pic>
        <p:nvPicPr>
          <p:cNvPr id="13" name="图片 12" descr="横版_中英文组合"/>
          <p:cNvPicPr>
            <a:picLocks noChangeAspect="1"/>
          </p:cNvPicPr>
          <p:nvPr>
            <p:custDataLst>
              <p:tags r:id="rId2"/>
            </p:custDataLst>
          </p:nvPr>
        </p:nvPicPr>
        <p:blipFill>
          <a:blip r:embed="rId3"/>
          <a:stretch>
            <a:fillRect/>
          </a:stretch>
        </p:blipFill>
        <p:spPr>
          <a:xfrm>
            <a:off x="7412355" y="621665"/>
            <a:ext cx="1807845" cy="5289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矩形 59"/>
          <p:cNvSpPr/>
          <p:nvPr/>
        </p:nvSpPr>
        <p:spPr>
          <a:xfrm>
            <a:off x="7663815" y="1742440"/>
            <a:ext cx="3956685"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fontAlgn="auto">
              <a:lnSpc>
                <a:spcPct val="125000"/>
              </a:lnSpc>
            </a:pPr>
            <a:endParaRPr lang="zh-CN" altLang="en-US" b="1">
              <a:solidFill>
                <a:schemeClr val="tx1"/>
              </a:solidFill>
              <a:latin typeface="仿宋_GB2312" charset="0"/>
              <a:ea typeface="仿宋_GB2312" charset="0"/>
              <a:cs typeface="宋体" charset="0"/>
              <a:sym typeface="+mn-ea"/>
            </a:endParaRPr>
          </a:p>
          <a:p>
            <a:pPr indent="0" algn="l" fontAlgn="auto">
              <a:lnSpc>
                <a:spcPct val="125000"/>
              </a:lnSpc>
            </a:pPr>
            <a:r>
              <a:rPr lang="zh-CN" altLang="en-US" b="1">
                <a:solidFill>
                  <a:schemeClr val="tx1"/>
                </a:solidFill>
                <a:latin typeface="仿宋_GB2312" charset="0"/>
                <a:ea typeface="仿宋_GB2312" charset="0"/>
                <a:cs typeface="仿宋_GB2312" charset="0"/>
                <a:sym typeface="+mn-ea"/>
              </a:rPr>
              <a:t>研讨、解读各类开源许可证权利义务及兼容性等问题，分析诉讼典型案例，解决项目组内存在争议的</a:t>
            </a:r>
            <a:r>
              <a:rPr lang="zh-CN" altLang="en-US" b="1">
                <a:solidFill>
                  <a:schemeClr val="tx1"/>
                </a:solidFill>
                <a:latin typeface="仿宋_GB2312" charset="0"/>
                <a:ea typeface="仿宋_GB2312" charset="0"/>
                <a:cs typeface="仿宋_GB2312" charset="0"/>
                <a:sym typeface="+mn-ea"/>
              </a:rPr>
              <a:t>问题。</a:t>
            </a:r>
            <a:endParaRPr lang="zh-CN" altLang="en-US" b="1">
              <a:solidFill>
                <a:schemeClr val="tx1"/>
              </a:solidFill>
              <a:latin typeface="仿宋_GB2312" charset="0"/>
              <a:ea typeface="仿宋_GB2312" charset="0"/>
              <a:cs typeface="仿宋_GB2312" charset="0"/>
              <a:sym typeface="+mn-ea"/>
            </a:endParaRPr>
          </a:p>
          <a:p>
            <a:pPr indent="0" algn="ctr" fontAlgn="auto">
              <a:lnSpc>
                <a:spcPct val="125000"/>
              </a:lnSpc>
            </a:pPr>
            <a:endParaRPr lang="zh-CN" altLang="en-US" b="1" dirty="0">
              <a:solidFill>
                <a:schemeClr val="tx1"/>
              </a:solidFill>
              <a:latin typeface="仿宋_GB2312" charset="0"/>
              <a:ea typeface="仿宋_GB2312" charset="0"/>
              <a:cs typeface="仿宋_GB2312" charset="0"/>
              <a:sym typeface="+mn-ea"/>
            </a:endParaRPr>
          </a:p>
        </p:txBody>
      </p:sp>
      <p:sp>
        <p:nvSpPr>
          <p:cNvPr id="61" name="矩形 60"/>
          <p:cNvSpPr/>
          <p:nvPr/>
        </p:nvSpPr>
        <p:spPr>
          <a:xfrm>
            <a:off x="7663815" y="2843530"/>
            <a:ext cx="3830955" cy="1022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fontAlgn="auto">
              <a:lnSpc>
                <a:spcPct val="125000"/>
              </a:lnSpc>
            </a:pPr>
            <a:r>
              <a:rPr lang="zh-CN" altLang="en-US" b="1">
                <a:solidFill>
                  <a:schemeClr val="tx1"/>
                </a:solidFill>
                <a:latin typeface="仿宋_GB2312" charset="0"/>
                <a:ea typeface="仿宋_GB2312" charset="0"/>
                <a:sym typeface="+mn-ea"/>
              </a:rPr>
              <a:t>制定开源合规制度，发现解决许可证风险、追踪项目周期等涉及合规的工作。</a:t>
            </a:r>
            <a:endParaRPr lang="zh-CN" altLang="en-US" b="1" dirty="0">
              <a:solidFill>
                <a:schemeClr val="tx1"/>
              </a:solidFill>
              <a:latin typeface="仿宋_GB2312" charset="0"/>
              <a:ea typeface="仿宋_GB2312" charset="0"/>
              <a:cs typeface="仿宋_GB2312" charset="0"/>
              <a:sym typeface="+mn-ea"/>
            </a:endParaRPr>
          </a:p>
        </p:txBody>
      </p:sp>
      <p:sp>
        <p:nvSpPr>
          <p:cNvPr id="62" name="矩形 61"/>
          <p:cNvSpPr/>
          <p:nvPr/>
        </p:nvSpPr>
        <p:spPr>
          <a:xfrm>
            <a:off x="7663815" y="4088130"/>
            <a:ext cx="3699510" cy="924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fontAlgn="auto">
              <a:lnSpc>
                <a:spcPct val="125000"/>
              </a:lnSpc>
            </a:pPr>
            <a:endParaRPr lang="zh-CN" altLang="en-US" b="1">
              <a:solidFill>
                <a:schemeClr val="tx1"/>
              </a:solidFill>
              <a:latin typeface="仿宋_GB2312" charset="0"/>
              <a:ea typeface="仿宋_GB2312" charset="0"/>
              <a:cs typeface="仿宋_GB2312" charset="0"/>
              <a:sym typeface="+mn-ea"/>
            </a:endParaRPr>
          </a:p>
          <a:p>
            <a:pPr indent="0" algn="l" fontAlgn="auto">
              <a:lnSpc>
                <a:spcPct val="125000"/>
              </a:lnSpc>
            </a:pPr>
            <a:r>
              <a:rPr lang="zh-CN" altLang="en-US" b="1">
                <a:solidFill>
                  <a:schemeClr val="tx1"/>
                </a:solidFill>
                <a:latin typeface="仿宋_GB2312" charset="0"/>
                <a:ea typeface="仿宋_GB2312" charset="0"/>
                <a:cs typeface="仿宋_GB2312" charset="0"/>
                <a:sym typeface="+mn-ea"/>
              </a:rPr>
              <a:t>对内：各个板块</a:t>
            </a:r>
            <a:r>
              <a:rPr lang="en-US" altLang="zh-CN" b="1">
                <a:solidFill>
                  <a:schemeClr val="tx1"/>
                </a:solidFill>
                <a:latin typeface="仿宋_GB2312" charset="0"/>
                <a:ea typeface="仿宋_GB2312" charset="0"/>
                <a:cs typeface="仿宋_GB2312" charset="0"/>
                <a:sym typeface="+mn-ea"/>
              </a:rPr>
              <a:t>/</a:t>
            </a:r>
            <a:r>
              <a:rPr lang="zh-CN" altLang="en-US" b="1">
                <a:solidFill>
                  <a:schemeClr val="tx1"/>
                </a:solidFill>
                <a:latin typeface="仿宋_GB2312" charset="0"/>
                <a:ea typeface="仿宋_GB2312" charset="0"/>
                <a:cs typeface="仿宋_GB2312" charset="0"/>
                <a:sym typeface="+mn-ea"/>
              </a:rPr>
              <a:t>部门沟通的桥梁、和相关培训的负责和支撑。</a:t>
            </a:r>
            <a:endParaRPr lang="zh-CN" altLang="en-US" b="1">
              <a:solidFill>
                <a:schemeClr val="tx1"/>
              </a:solidFill>
              <a:latin typeface="仿宋_GB2312" charset="0"/>
              <a:ea typeface="仿宋_GB2312" charset="0"/>
              <a:cs typeface="仿宋_GB2312" charset="0"/>
            </a:endParaRPr>
          </a:p>
          <a:p>
            <a:pPr indent="0" algn="l" fontAlgn="auto">
              <a:lnSpc>
                <a:spcPct val="125000"/>
              </a:lnSpc>
            </a:pPr>
            <a:r>
              <a:rPr lang="zh-CN" altLang="en-US" b="1">
                <a:solidFill>
                  <a:schemeClr val="tx1"/>
                </a:solidFill>
                <a:latin typeface="仿宋_GB2312" charset="0"/>
                <a:ea typeface="仿宋_GB2312" charset="0"/>
                <a:cs typeface="仿宋_GB2312" charset="0"/>
                <a:sym typeface="+mn-ea"/>
              </a:rPr>
              <a:t>对外：为社区提供支持和服务。</a:t>
            </a:r>
            <a:endParaRPr lang="zh-CN" altLang="en-US" b="1">
              <a:solidFill>
                <a:schemeClr val="tx1"/>
              </a:solidFill>
              <a:latin typeface="仿宋_GB2312" charset="0"/>
              <a:ea typeface="仿宋_GB2312" charset="0"/>
              <a:cs typeface="仿宋_GB2312" charset="0"/>
            </a:endParaRPr>
          </a:p>
          <a:p>
            <a:pPr indent="0" algn="ctr" fontAlgn="auto">
              <a:lnSpc>
                <a:spcPct val="125000"/>
              </a:lnSpc>
            </a:pPr>
            <a:endParaRPr lang="zh-CN" altLang="en-US" b="1" dirty="0">
              <a:solidFill>
                <a:schemeClr val="tx1"/>
              </a:solidFill>
              <a:latin typeface="仿宋_GB2312" charset="0"/>
              <a:ea typeface="仿宋_GB2312" charset="0"/>
              <a:cs typeface="仿宋_GB2312" charset="0"/>
              <a:sym typeface="+mn-ea"/>
            </a:endParaRPr>
          </a:p>
        </p:txBody>
      </p:sp>
      <p:sp>
        <p:nvSpPr>
          <p:cNvPr id="73" name="矩形 72"/>
          <p:cNvSpPr/>
          <p:nvPr/>
        </p:nvSpPr>
        <p:spPr>
          <a:xfrm>
            <a:off x="739140" y="1767205"/>
            <a:ext cx="3191510" cy="869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fontAlgn="auto">
              <a:lnSpc>
                <a:spcPct val="125000"/>
              </a:lnSpc>
            </a:pPr>
            <a:r>
              <a:rPr lang="zh-CN" altLang="en-US" b="1">
                <a:solidFill>
                  <a:schemeClr val="tx1"/>
                </a:solidFill>
                <a:latin typeface="仿宋_GB2312" charset="0"/>
                <a:ea typeface="仿宋_GB2312" charset="0"/>
                <a:cs typeface="仿宋_GB2312" charset="0"/>
                <a:sym typeface="+mn-ea"/>
              </a:rPr>
              <a:t>提供项目中涉及法律问题的建议和指导，关注</a:t>
            </a:r>
            <a:r>
              <a:rPr lang="en-US" altLang="zh-CN" b="1">
                <a:solidFill>
                  <a:schemeClr val="tx1"/>
                </a:solidFill>
                <a:latin typeface="仿宋_GB2312" charset="0"/>
                <a:ea typeface="仿宋_GB2312" charset="0"/>
                <a:cs typeface="仿宋_GB2312" charset="0"/>
                <a:sym typeface="+mn-ea"/>
              </a:rPr>
              <a:t>/</a:t>
            </a:r>
            <a:r>
              <a:rPr lang="zh-CN" altLang="en-US" b="1">
                <a:solidFill>
                  <a:schemeClr val="tx1"/>
                </a:solidFill>
                <a:latin typeface="仿宋_GB2312" charset="0"/>
                <a:ea typeface="仿宋_GB2312" charset="0"/>
                <a:cs typeface="仿宋_GB2312" charset="0"/>
                <a:sym typeface="+mn-ea"/>
              </a:rPr>
              <a:t>参与相关政策的制定。</a:t>
            </a:r>
            <a:endParaRPr lang="zh-CN" altLang="en-US" b="1">
              <a:solidFill>
                <a:schemeClr val="tx1"/>
              </a:solidFill>
              <a:latin typeface="仿宋_GB2312" charset="0"/>
              <a:ea typeface="仿宋_GB2312" charset="0"/>
              <a:cs typeface="仿宋_GB2312" charset="0"/>
              <a:sym typeface="+mn-ea"/>
            </a:endParaRPr>
          </a:p>
        </p:txBody>
      </p:sp>
      <p:sp>
        <p:nvSpPr>
          <p:cNvPr id="74" name="矩形 73"/>
          <p:cNvSpPr/>
          <p:nvPr/>
        </p:nvSpPr>
        <p:spPr>
          <a:xfrm>
            <a:off x="739140" y="2944495"/>
            <a:ext cx="3056890" cy="869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fontAlgn="auto">
              <a:lnSpc>
                <a:spcPct val="125000"/>
              </a:lnSpc>
            </a:pPr>
            <a:r>
              <a:rPr lang="zh-CN" altLang="en-US" b="1" dirty="0">
                <a:solidFill>
                  <a:schemeClr val="tx1"/>
                </a:solidFill>
                <a:latin typeface="仿宋_GB2312" charset="0"/>
                <a:ea typeface="仿宋_GB2312" charset="0"/>
                <a:cs typeface="仿宋_GB2312" charset="0"/>
                <a:sym typeface="+mn-ea"/>
              </a:rPr>
              <a:t>起草、审核相关文书工作，开源许可证管理。</a:t>
            </a:r>
            <a:endParaRPr lang="zh-CN" altLang="en-US" b="1" dirty="0">
              <a:solidFill>
                <a:schemeClr val="tx1"/>
              </a:solidFill>
              <a:latin typeface="仿宋_GB2312" charset="0"/>
              <a:ea typeface="仿宋_GB2312" charset="0"/>
              <a:cs typeface="仿宋_GB2312" charset="0"/>
              <a:sym typeface="+mn-ea"/>
            </a:endParaRPr>
          </a:p>
        </p:txBody>
      </p:sp>
      <p:sp>
        <p:nvSpPr>
          <p:cNvPr id="75" name="矩形 74"/>
          <p:cNvSpPr/>
          <p:nvPr/>
        </p:nvSpPr>
        <p:spPr>
          <a:xfrm>
            <a:off x="739140" y="4324985"/>
            <a:ext cx="3192145" cy="924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l" fontAlgn="auto">
              <a:lnSpc>
                <a:spcPct val="125000"/>
              </a:lnSpc>
            </a:pPr>
            <a:endParaRPr lang="zh-CN" altLang="en-US">
              <a:solidFill>
                <a:schemeClr val="tx1"/>
              </a:solidFill>
              <a:latin typeface="宋体" charset="0"/>
              <a:ea typeface="宋体" charset="0"/>
              <a:sym typeface="+mn-ea"/>
            </a:endParaRPr>
          </a:p>
          <a:p>
            <a:pPr indent="0" algn="l" fontAlgn="auto">
              <a:lnSpc>
                <a:spcPct val="125000"/>
              </a:lnSpc>
            </a:pPr>
            <a:r>
              <a:rPr lang="zh-CN" altLang="en-US" b="1">
                <a:solidFill>
                  <a:schemeClr val="tx1"/>
                </a:solidFill>
                <a:latin typeface="仿宋_GB2312" charset="0"/>
                <a:ea typeface="仿宋_GB2312" charset="0"/>
                <a:sym typeface="+mn-ea"/>
              </a:rPr>
              <a:t>知识产权管理以及开源许可证中专利、商标、软著等涉及知识</a:t>
            </a:r>
            <a:r>
              <a:rPr lang="zh-CN" altLang="en-US" b="1" dirty="0">
                <a:solidFill>
                  <a:schemeClr val="tx1"/>
                </a:solidFill>
                <a:latin typeface="仿宋_GB2312" charset="0"/>
                <a:ea typeface="仿宋_GB2312" charset="0"/>
                <a:cs typeface="仿宋_GB2312" charset="0"/>
                <a:sym typeface="+mn-ea"/>
              </a:rPr>
              <a:t>产权</a:t>
            </a:r>
            <a:r>
              <a:rPr lang="zh-CN" altLang="en-US" b="1">
                <a:solidFill>
                  <a:schemeClr val="tx1"/>
                </a:solidFill>
                <a:latin typeface="仿宋_GB2312" charset="0"/>
                <a:ea typeface="仿宋_GB2312" charset="0"/>
                <a:sym typeface="+mn-ea"/>
              </a:rPr>
              <a:t>问题的说明和解释。</a:t>
            </a:r>
            <a:endParaRPr lang="zh-CN" altLang="en-US" b="1">
              <a:solidFill>
                <a:schemeClr val="tx1"/>
              </a:solidFill>
              <a:latin typeface="仿宋_GB2312" charset="0"/>
              <a:ea typeface="仿宋_GB2312" charset="0"/>
            </a:endParaRPr>
          </a:p>
          <a:p>
            <a:pPr indent="0" algn="l" fontAlgn="auto">
              <a:lnSpc>
                <a:spcPct val="125000"/>
              </a:lnSpc>
            </a:pPr>
            <a:endParaRPr lang="zh-CN" altLang="en-US" b="1" dirty="0">
              <a:solidFill>
                <a:schemeClr val="tx1"/>
              </a:solidFill>
              <a:latin typeface="仿宋_GB2312" charset="0"/>
              <a:ea typeface="仿宋_GB2312" charset="0"/>
              <a:cs typeface="仿宋_GB2312" charset="0"/>
              <a:sym typeface="+mn-ea"/>
            </a:endParaRPr>
          </a:p>
        </p:txBody>
      </p:sp>
      <p:sp>
        <p:nvSpPr>
          <p:cNvPr id="27" name="Oval 24"/>
          <p:cNvSpPr>
            <a:spLocks noChangeAspect="1"/>
          </p:cNvSpPr>
          <p:nvPr/>
        </p:nvSpPr>
        <p:spPr>
          <a:xfrm>
            <a:off x="4140000" y="2829600"/>
            <a:ext cx="1122680" cy="1122680"/>
          </a:xfrm>
          <a:prstGeom prst="ellipse">
            <a:avLst/>
          </a:prstGeom>
          <a:solidFill>
            <a:srgbClr val="36A9E3"/>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r>
              <a:rPr lang="zh-CN" altLang="en-US" sz="2400" b="1">
                <a:solidFill>
                  <a:schemeClr val="bg1"/>
                </a:solidFill>
                <a:latin typeface="宋体" charset="0"/>
                <a:ea typeface="宋体" charset="0"/>
              </a:rPr>
              <a:t>合同管理</a:t>
            </a:r>
            <a:endParaRPr lang="zh-CN" altLang="en-US" sz="2400" b="1">
              <a:solidFill>
                <a:schemeClr val="bg1"/>
              </a:solidFill>
              <a:latin typeface="宋体" charset="0"/>
              <a:ea typeface="宋体" charset="0"/>
            </a:endParaRPr>
          </a:p>
        </p:txBody>
      </p:sp>
      <p:sp>
        <p:nvSpPr>
          <p:cNvPr id="40" name="Oval 1"/>
          <p:cNvSpPr>
            <a:spLocks noChangeAspect="1"/>
          </p:cNvSpPr>
          <p:nvPr/>
        </p:nvSpPr>
        <p:spPr>
          <a:xfrm>
            <a:off x="4139565" y="1577340"/>
            <a:ext cx="1122680" cy="1122680"/>
          </a:xfrm>
          <a:prstGeom prst="ellipse">
            <a:avLst/>
          </a:prstGeom>
          <a:solidFill>
            <a:srgbClr val="3A8FB7"/>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r>
              <a:rPr lang="zh-CN" altLang="en-US" sz="2400" b="1">
                <a:solidFill>
                  <a:schemeClr val="bg1"/>
                </a:solidFill>
                <a:latin typeface="宋体" charset="0"/>
                <a:ea typeface="宋体" charset="0"/>
              </a:rPr>
              <a:t>法律顾问</a:t>
            </a:r>
            <a:endParaRPr lang="zh-CN" altLang="en-US" sz="2400" b="1">
              <a:solidFill>
                <a:schemeClr val="bg1"/>
              </a:solidFill>
              <a:latin typeface="宋体" charset="0"/>
              <a:ea typeface="宋体" charset="0"/>
            </a:endParaRPr>
          </a:p>
        </p:txBody>
      </p:sp>
      <p:sp>
        <p:nvSpPr>
          <p:cNvPr id="37" name="Oval 27"/>
          <p:cNvSpPr>
            <a:spLocks noChangeAspect="1"/>
          </p:cNvSpPr>
          <p:nvPr/>
        </p:nvSpPr>
        <p:spPr>
          <a:xfrm>
            <a:off x="4140000" y="4126865"/>
            <a:ext cx="1122680" cy="1122680"/>
          </a:xfrm>
          <a:prstGeom prst="ellipse">
            <a:avLst/>
          </a:prstGeom>
          <a:solidFill>
            <a:srgbClr val="44518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r>
              <a:rPr lang="zh-CN" altLang="en-US" sz="2400" b="1" dirty="0">
                <a:solidFill>
                  <a:schemeClr val="bg1"/>
                </a:solidFill>
                <a:latin typeface="宋体" charset="0"/>
                <a:ea typeface="宋体" charset="0"/>
              </a:rPr>
              <a:t>知识产权</a:t>
            </a:r>
            <a:endParaRPr lang="zh-CN" altLang="en-US" sz="2400" b="1" dirty="0">
              <a:solidFill>
                <a:schemeClr val="bg1"/>
              </a:solidFill>
              <a:latin typeface="宋体" charset="0"/>
              <a:ea typeface="宋体" charset="0"/>
            </a:endParaRPr>
          </a:p>
        </p:txBody>
      </p:sp>
      <p:sp>
        <p:nvSpPr>
          <p:cNvPr id="30" name="Oval 25"/>
          <p:cNvSpPr>
            <a:spLocks noChangeAspect="1"/>
          </p:cNvSpPr>
          <p:nvPr/>
        </p:nvSpPr>
        <p:spPr>
          <a:xfrm>
            <a:off x="5966460" y="1576800"/>
            <a:ext cx="1122680" cy="1122680"/>
          </a:xfrm>
          <a:prstGeom prst="ellipse">
            <a:avLst/>
          </a:prstGeom>
          <a:solidFill>
            <a:srgbClr val="5AB0D8"/>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r>
              <a:rPr lang="zh-CN" altLang="en-US" sz="2400" b="1" dirty="0">
                <a:latin typeface="宋体" charset="0"/>
                <a:ea typeface="宋体" charset="0"/>
              </a:rPr>
              <a:t>争议解决</a:t>
            </a:r>
            <a:endParaRPr lang="zh-CN" altLang="en-US" sz="2400" b="1" dirty="0">
              <a:latin typeface="宋体" charset="0"/>
              <a:ea typeface="宋体" charset="0"/>
            </a:endParaRPr>
          </a:p>
        </p:txBody>
      </p:sp>
      <p:sp>
        <p:nvSpPr>
          <p:cNvPr id="34" name="Oval 26"/>
          <p:cNvSpPr>
            <a:spLocks noChangeAspect="1"/>
          </p:cNvSpPr>
          <p:nvPr/>
        </p:nvSpPr>
        <p:spPr>
          <a:xfrm>
            <a:off x="5965200" y="2829600"/>
            <a:ext cx="1122680" cy="1122680"/>
          </a:xfrm>
          <a:prstGeom prst="ellipse">
            <a:avLst/>
          </a:prstGeom>
          <a:solidFill>
            <a:srgbClr val="6EAAC6"/>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r>
              <a:rPr lang="zh-CN" altLang="en-US" sz="2400" b="1" dirty="0">
                <a:solidFill>
                  <a:schemeClr val="bg1"/>
                </a:solidFill>
                <a:latin typeface="宋体" charset="0"/>
                <a:ea typeface="宋体" charset="0"/>
              </a:rPr>
              <a:t>合规监管</a:t>
            </a:r>
            <a:endParaRPr lang="zh-CN" altLang="en-US" sz="2400" b="1" dirty="0">
              <a:solidFill>
                <a:schemeClr val="bg1"/>
              </a:solidFill>
              <a:latin typeface="宋体" charset="0"/>
              <a:ea typeface="宋体" charset="0"/>
            </a:endParaRPr>
          </a:p>
        </p:txBody>
      </p:sp>
      <p:sp>
        <p:nvSpPr>
          <p:cNvPr id="6" name="Oval 25"/>
          <p:cNvSpPr>
            <a:spLocks noChangeAspect="1"/>
          </p:cNvSpPr>
          <p:nvPr/>
        </p:nvSpPr>
        <p:spPr>
          <a:xfrm>
            <a:off x="5965200" y="4125600"/>
            <a:ext cx="1122680" cy="112268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lgn="ctr"/>
            <a:r>
              <a:rPr lang="zh-CN" altLang="en-US" sz="2400" b="1" dirty="0">
                <a:latin typeface="宋体" charset="0"/>
                <a:ea typeface="宋体" charset="0"/>
              </a:rPr>
              <a:t>沟通支撑</a:t>
            </a:r>
            <a:endParaRPr lang="zh-CN" altLang="en-US" sz="2400" b="1" dirty="0">
              <a:latin typeface="宋体" charset="0"/>
              <a:ea typeface="宋体" charset="0"/>
            </a:endParaRPr>
          </a:p>
        </p:txBody>
      </p:sp>
      <p:sp>
        <p:nvSpPr>
          <p:cNvPr id="8" name="标题 3"/>
          <p:cNvSpPr txBox="1"/>
          <p:nvPr/>
        </p:nvSpPr>
        <p:spPr>
          <a:xfrm>
            <a:off x="349885" y="386715"/>
            <a:ext cx="4194810" cy="980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i="1" dirty="0">
                <a:solidFill>
                  <a:srgbClr val="445185"/>
                </a:solidFill>
                <a:latin typeface="黑体" panose="02010609060101010101" charset="-122"/>
                <a:ea typeface="黑体" panose="02010609060101010101" charset="-122"/>
              </a:rPr>
              <a:t>开源法律在做什么</a:t>
            </a:r>
            <a:endParaRPr lang="zh-CN" altLang="en-US" sz="3300" i="1" dirty="0">
              <a:solidFill>
                <a:srgbClr val="445185"/>
              </a:solidFill>
              <a:latin typeface="黑体" panose="02010609060101010101" charset="-122"/>
              <a:ea typeface="黑体" panose="02010609060101010101" charset="-122"/>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 name="组合 28"/>
          <p:cNvGrpSpPr/>
          <p:nvPr/>
        </p:nvGrpSpPr>
        <p:grpSpPr>
          <a:xfrm>
            <a:off x="5880297" y="2850464"/>
            <a:ext cx="1784219" cy="1657149"/>
            <a:chOff x="827584" y="1832944"/>
            <a:chExt cx="1670586" cy="1440160"/>
          </a:xfrm>
          <a:solidFill>
            <a:srgbClr val="0070C0"/>
          </a:solidFill>
        </p:grpSpPr>
        <p:sp>
          <p:nvSpPr>
            <p:cNvPr id="31" name="六边形 30"/>
            <p:cNvSpPr/>
            <p:nvPr/>
          </p:nvSpPr>
          <p:spPr>
            <a:xfrm>
              <a:off x="827584" y="1832944"/>
              <a:ext cx="1670586" cy="14401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宋体" charset="0"/>
                <a:ea typeface="宋体" charset="0"/>
              </a:endParaRPr>
            </a:p>
          </p:txBody>
        </p:sp>
        <p:sp>
          <p:nvSpPr>
            <p:cNvPr id="32" name="弧形 31"/>
            <p:cNvSpPr/>
            <p:nvPr/>
          </p:nvSpPr>
          <p:spPr>
            <a:xfrm>
              <a:off x="1083553" y="1973701"/>
              <a:ext cx="1158645" cy="1158645"/>
            </a:xfrm>
            <a:prstGeom prst="arc">
              <a:avLst>
                <a:gd name="adj1" fmla="val 21436885"/>
                <a:gd name="adj2" fmla="val 18131189"/>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000" b="1">
                <a:latin typeface="宋体" charset="0"/>
                <a:ea typeface="宋体" charset="0"/>
              </a:endParaRPr>
            </a:p>
          </p:txBody>
        </p:sp>
        <p:sp>
          <p:nvSpPr>
            <p:cNvPr id="33" name="TextBox 23"/>
            <p:cNvSpPr txBox="1"/>
            <p:nvPr/>
          </p:nvSpPr>
          <p:spPr>
            <a:xfrm>
              <a:off x="1333951" y="2368358"/>
              <a:ext cx="648068" cy="346563"/>
            </a:xfrm>
            <a:prstGeom prst="rect">
              <a:avLst/>
            </a:prstGeom>
            <a:grpFill/>
          </p:spPr>
          <p:txBody>
            <a:bodyPr wrap="none" rtlCol="0">
              <a:spAutoFit/>
            </a:bodyPr>
            <a:p>
              <a:r>
                <a:rPr lang="zh-CN" altLang="en-US" sz="2000" b="1" dirty="0" smtClean="0">
                  <a:solidFill>
                    <a:schemeClr val="bg1"/>
                  </a:solidFill>
                  <a:latin typeface="宋体" charset="0"/>
                  <a:ea typeface="宋体" charset="0"/>
                </a:rPr>
                <a:t>许可</a:t>
              </a:r>
              <a:endParaRPr lang="zh-CN" altLang="en-US" sz="2000" b="1" dirty="0" smtClean="0">
                <a:solidFill>
                  <a:schemeClr val="bg1"/>
                </a:solidFill>
                <a:latin typeface="宋体" charset="0"/>
                <a:ea typeface="宋体" charset="0"/>
              </a:endParaRPr>
            </a:p>
          </p:txBody>
        </p:sp>
      </p:grpSp>
      <p:grpSp>
        <p:nvGrpSpPr>
          <p:cNvPr id="12" name="组合 11"/>
          <p:cNvGrpSpPr/>
          <p:nvPr/>
        </p:nvGrpSpPr>
        <p:grpSpPr>
          <a:xfrm>
            <a:off x="971293" y="1771811"/>
            <a:ext cx="1784219" cy="1657149"/>
            <a:chOff x="827584" y="1832944"/>
            <a:chExt cx="1670586" cy="1440160"/>
          </a:xfrm>
          <a:solidFill>
            <a:srgbClr val="5AB0D8"/>
          </a:solidFill>
        </p:grpSpPr>
        <p:sp>
          <p:nvSpPr>
            <p:cNvPr id="10" name="六边形 9"/>
            <p:cNvSpPr/>
            <p:nvPr/>
          </p:nvSpPr>
          <p:spPr>
            <a:xfrm>
              <a:off x="827584" y="1832944"/>
              <a:ext cx="1670586" cy="14401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宋体" charset="0"/>
                <a:ea typeface="宋体" charset="0"/>
              </a:endParaRPr>
            </a:p>
          </p:txBody>
        </p:sp>
        <p:sp>
          <p:nvSpPr>
            <p:cNvPr id="7" name="弧形 6"/>
            <p:cNvSpPr/>
            <p:nvPr/>
          </p:nvSpPr>
          <p:spPr>
            <a:xfrm>
              <a:off x="1083553" y="1973701"/>
              <a:ext cx="1158645" cy="1158645"/>
            </a:xfrm>
            <a:prstGeom prst="arc">
              <a:avLst>
                <a:gd name="adj1" fmla="val 21436885"/>
                <a:gd name="adj2" fmla="val 18131189"/>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000" b="1">
                <a:latin typeface="宋体" charset="0"/>
                <a:ea typeface="宋体" charset="0"/>
              </a:endParaRPr>
            </a:p>
          </p:txBody>
        </p:sp>
        <p:sp>
          <p:nvSpPr>
            <p:cNvPr id="8" name="TextBox 7"/>
            <p:cNvSpPr txBox="1"/>
            <p:nvPr/>
          </p:nvSpPr>
          <p:spPr>
            <a:xfrm>
              <a:off x="1320475" y="2371853"/>
              <a:ext cx="743198" cy="400093"/>
            </a:xfrm>
            <a:prstGeom prst="rect">
              <a:avLst/>
            </a:prstGeom>
            <a:grpFill/>
          </p:spPr>
          <p:txBody>
            <a:bodyPr wrap="none" rtlCol="0">
              <a:spAutoFit/>
            </a:bodyPr>
            <a:p>
              <a:r>
                <a:rPr lang="zh-CN" altLang="en-US" sz="2400" b="1" dirty="0">
                  <a:solidFill>
                    <a:schemeClr val="bg1"/>
                  </a:solidFill>
                  <a:latin typeface="宋体" charset="0"/>
                  <a:ea typeface="宋体" charset="0"/>
                </a:rPr>
                <a:t>商标</a:t>
              </a:r>
              <a:endParaRPr lang="zh-CN" altLang="en-US" sz="2400" b="1" dirty="0">
                <a:solidFill>
                  <a:schemeClr val="bg1"/>
                </a:solidFill>
                <a:latin typeface="宋体" charset="0"/>
                <a:ea typeface="宋体" charset="0"/>
              </a:endParaRPr>
            </a:p>
          </p:txBody>
        </p:sp>
      </p:grpSp>
      <p:grpSp>
        <p:nvGrpSpPr>
          <p:cNvPr id="13" name="组合 12"/>
          <p:cNvGrpSpPr/>
          <p:nvPr/>
        </p:nvGrpSpPr>
        <p:grpSpPr>
          <a:xfrm>
            <a:off x="2829748" y="2893644"/>
            <a:ext cx="1784219" cy="1657149"/>
            <a:chOff x="827584" y="1832944"/>
            <a:chExt cx="1670586" cy="1440160"/>
          </a:xfrm>
        </p:grpSpPr>
        <p:sp>
          <p:nvSpPr>
            <p:cNvPr id="14" name="六边形 13"/>
            <p:cNvSpPr/>
            <p:nvPr/>
          </p:nvSpPr>
          <p:spPr>
            <a:xfrm>
              <a:off x="827584" y="1832944"/>
              <a:ext cx="1670586" cy="1440160"/>
            </a:xfrm>
            <a:prstGeom prst="hexagon">
              <a:avLst/>
            </a:prstGeom>
            <a:solidFill>
              <a:srgbClr val="36A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宋体" charset="0"/>
                <a:ea typeface="宋体" charset="0"/>
              </a:endParaRPr>
            </a:p>
          </p:txBody>
        </p:sp>
        <p:sp>
          <p:nvSpPr>
            <p:cNvPr id="15" name="弧形 14"/>
            <p:cNvSpPr/>
            <p:nvPr/>
          </p:nvSpPr>
          <p:spPr>
            <a:xfrm>
              <a:off x="1083553" y="1973701"/>
              <a:ext cx="1158645" cy="1158645"/>
            </a:xfrm>
            <a:prstGeom prst="arc">
              <a:avLst>
                <a:gd name="adj1" fmla="val 21436885"/>
                <a:gd name="adj2" fmla="val 18131189"/>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000" b="1">
                <a:latin typeface="宋体" charset="0"/>
                <a:ea typeface="宋体" charset="0"/>
              </a:endParaRPr>
            </a:p>
          </p:txBody>
        </p:sp>
        <p:sp>
          <p:nvSpPr>
            <p:cNvPr id="16" name="TextBox 15"/>
            <p:cNvSpPr txBox="1"/>
            <p:nvPr/>
          </p:nvSpPr>
          <p:spPr>
            <a:xfrm>
              <a:off x="1320475" y="2368358"/>
              <a:ext cx="743198" cy="400093"/>
            </a:xfrm>
            <a:prstGeom prst="rect">
              <a:avLst/>
            </a:prstGeom>
            <a:noFill/>
          </p:spPr>
          <p:txBody>
            <a:bodyPr wrap="none" rtlCol="0">
              <a:spAutoFit/>
            </a:bodyPr>
            <a:p>
              <a:r>
                <a:rPr lang="zh-CN" altLang="en-US" sz="2400" b="1" dirty="0">
                  <a:solidFill>
                    <a:schemeClr val="bg1"/>
                  </a:solidFill>
                  <a:latin typeface="宋体" charset="0"/>
                  <a:ea typeface="宋体" charset="0"/>
                </a:rPr>
                <a:t>版权</a:t>
              </a:r>
              <a:endParaRPr lang="zh-CN" altLang="en-US" sz="2400" b="1" dirty="0">
                <a:solidFill>
                  <a:schemeClr val="bg1"/>
                </a:solidFill>
                <a:latin typeface="宋体" charset="0"/>
                <a:ea typeface="宋体" charset="0"/>
              </a:endParaRPr>
            </a:p>
          </p:txBody>
        </p:sp>
      </p:grpSp>
      <p:grpSp>
        <p:nvGrpSpPr>
          <p:cNvPr id="5" name="组合 4"/>
          <p:cNvGrpSpPr/>
          <p:nvPr/>
        </p:nvGrpSpPr>
        <p:grpSpPr>
          <a:xfrm>
            <a:off x="972161" y="3935044"/>
            <a:ext cx="1784219" cy="1657149"/>
            <a:chOff x="827584" y="1832944"/>
            <a:chExt cx="1670586" cy="1440160"/>
          </a:xfrm>
        </p:grpSpPr>
        <p:sp>
          <p:nvSpPr>
            <p:cNvPr id="6" name="六边形 5"/>
            <p:cNvSpPr/>
            <p:nvPr/>
          </p:nvSpPr>
          <p:spPr>
            <a:xfrm>
              <a:off x="827584" y="1832944"/>
              <a:ext cx="1670586" cy="1440160"/>
            </a:xfrm>
            <a:prstGeom prst="hexagon">
              <a:avLst/>
            </a:prstGeom>
            <a:solidFill>
              <a:srgbClr val="6EA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宋体" charset="0"/>
                <a:ea typeface="宋体" charset="0"/>
              </a:endParaRPr>
            </a:p>
          </p:txBody>
        </p:sp>
        <p:sp>
          <p:nvSpPr>
            <p:cNvPr id="9" name="弧形 8"/>
            <p:cNvSpPr/>
            <p:nvPr/>
          </p:nvSpPr>
          <p:spPr>
            <a:xfrm>
              <a:off x="1083553" y="1973701"/>
              <a:ext cx="1158645" cy="1158645"/>
            </a:xfrm>
            <a:prstGeom prst="arc">
              <a:avLst>
                <a:gd name="adj1" fmla="val 21436885"/>
                <a:gd name="adj2" fmla="val 18131189"/>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000" b="1">
                <a:latin typeface="宋体" charset="0"/>
                <a:ea typeface="宋体" charset="0"/>
              </a:endParaRPr>
            </a:p>
          </p:txBody>
        </p:sp>
        <p:sp>
          <p:nvSpPr>
            <p:cNvPr id="11" name="TextBox 15"/>
            <p:cNvSpPr txBox="1"/>
            <p:nvPr/>
          </p:nvSpPr>
          <p:spPr>
            <a:xfrm>
              <a:off x="1320475" y="2368358"/>
              <a:ext cx="743198" cy="400093"/>
            </a:xfrm>
            <a:prstGeom prst="rect">
              <a:avLst/>
            </a:prstGeom>
            <a:noFill/>
          </p:spPr>
          <p:txBody>
            <a:bodyPr wrap="none" rtlCol="0">
              <a:spAutoFit/>
            </a:bodyPr>
            <a:p>
              <a:r>
                <a:rPr lang="zh-CN" altLang="en-US" sz="2400" b="1" dirty="0">
                  <a:solidFill>
                    <a:schemeClr val="bg1"/>
                  </a:solidFill>
                  <a:latin typeface="宋体" charset="0"/>
                  <a:ea typeface="宋体" charset="0"/>
                </a:rPr>
                <a:t>专利</a:t>
              </a:r>
              <a:endParaRPr lang="zh-CN" altLang="en-US" sz="2400" b="1" dirty="0">
                <a:solidFill>
                  <a:schemeClr val="bg1"/>
                </a:solidFill>
                <a:latin typeface="宋体" charset="0"/>
                <a:ea typeface="宋体" charset="0"/>
              </a:endParaRPr>
            </a:p>
          </p:txBody>
        </p:sp>
      </p:grpSp>
      <p:sp>
        <p:nvSpPr>
          <p:cNvPr id="27" name="加号 26"/>
          <p:cNvSpPr/>
          <p:nvPr/>
        </p:nvSpPr>
        <p:spPr>
          <a:xfrm>
            <a:off x="4959756" y="3429085"/>
            <a:ext cx="569323" cy="569323"/>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宋体" charset="0"/>
              <a:ea typeface="宋体" charset="0"/>
            </a:endParaRPr>
          </a:p>
        </p:txBody>
      </p:sp>
      <p:sp>
        <p:nvSpPr>
          <p:cNvPr id="28" name="椭圆 27"/>
          <p:cNvSpPr/>
          <p:nvPr/>
        </p:nvSpPr>
        <p:spPr>
          <a:xfrm>
            <a:off x="8961159" y="2452218"/>
            <a:ext cx="2304256" cy="230425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latin typeface="宋体" charset="0"/>
                <a:ea typeface="宋体" charset="0"/>
              </a:rPr>
              <a:t>开源合规</a:t>
            </a:r>
            <a:endParaRPr lang="zh-CN" altLang="en-US" sz="2400" b="1" dirty="0">
              <a:latin typeface="宋体" charset="0"/>
              <a:ea typeface="宋体" charset="0"/>
            </a:endParaRPr>
          </a:p>
        </p:txBody>
      </p:sp>
      <p:sp>
        <p:nvSpPr>
          <p:cNvPr id="18" name="标题 3"/>
          <p:cNvSpPr txBox="1"/>
          <p:nvPr/>
        </p:nvSpPr>
        <p:spPr>
          <a:xfrm>
            <a:off x="600075" y="387985"/>
            <a:ext cx="4217035"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i="1" dirty="0">
                <a:solidFill>
                  <a:srgbClr val="445185"/>
                </a:solidFill>
                <a:latin typeface="黑体" panose="02010609060101010101" charset="-122"/>
                <a:ea typeface="黑体" panose="02010609060101010101" charset="-122"/>
              </a:rPr>
              <a:t>开源法律框架</a:t>
            </a:r>
            <a:endParaRPr lang="zh-CN" altLang="en-US" sz="3300" i="1" dirty="0">
              <a:solidFill>
                <a:srgbClr val="445185"/>
              </a:solidFill>
              <a:latin typeface="黑体" panose="02010609060101010101" charset="-122"/>
              <a:ea typeface="黑体" panose="02010609060101010101" charset="-122"/>
            </a:endParaRPr>
          </a:p>
        </p:txBody>
      </p:sp>
      <p:grpSp>
        <p:nvGrpSpPr>
          <p:cNvPr id="21" name="组合 20"/>
          <p:cNvGrpSpPr/>
          <p:nvPr/>
        </p:nvGrpSpPr>
        <p:grpSpPr>
          <a:xfrm>
            <a:off x="5880086" y="2812999"/>
            <a:ext cx="1784218" cy="1657149"/>
            <a:chOff x="827584" y="1832944"/>
            <a:chExt cx="1670586" cy="1440160"/>
          </a:xfrm>
          <a:solidFill>
            <a:srgbClr val="0070C0"/>
          </a:solidFill>
        </p:grpSpPr>
        <p:sp>
          <p:nvSpPr>
            <p:cNvPr id="22" name="六边形 21"/>
            <p:cNvSpPr/>
            <p:nvPr/>
          </p:nvSpPr>
          <p:spPr>
            <a:xfrm>
              <a:off x="827584" y="1832944"/>
              <a:ext cx="1670586" cy="14401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latin typeface="宋体" charset="0"/>
                <a:ea typeface="宋体" charset="0"/>
              </a:endParaRPr>
            </a:p>
          </p:txBody>
        </p:sp>
        <p:sp>
          <p:nvSpPr>
            <p:cNvPr id="23" name="弧形 22"/>
            <p:cNvSpPr/>
            <p:nvPr/>
          </p:nvSpPr>
          <p:spPr>
            <a:xfrm>
              <a:off x="1083553" y="1973701"/>
              <a:ext cx="1158645" cy="1158645"/>
            </a:xfrm>
            <a:prstGeom prst="arc">
              <a:avLst>
                <a:gd name="adj1" fmla="val 21436885"/>
                <a:gd name="adj2" fmla="val 18131189"/>
              </a:avLst>
            </a:prstGeom>
            <a:grp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2000" b="1">
                <a:latin typeface="宋体" charset="0"/>
                <a:ea typeface="宋体" charset="0"/>
              </a:endParaRPr>
            </a:p>
          </p:txBody>
        </p:sp>
        <p:sp>
          <p:nvSpPr>
            <p:cNvPr id="24" name="TextBox 23"/>
            <p:cNvSpPr txBox="1"/>
            <p:nvPr/>
          </p:nvSpPr>
          <p:spPr>
            <a:xfrm>
              <a:off x="1027159" y="2368358"/>
              <a:ext cx="1363323" cy="346563"/>
            </a:xfrm>
            <a:prstGeom prst="rect">
              <a:avLst/>
            </a:prstGeom>
            <a:grpFill/>
          </p:spPr>
          <p:txBody>
            <a:bodyPr wrap="none" rtlCol="0">
              <a:spAutoFit/>
            </a:bodyPr>
            <a:p>
              <a:r>
                <a:rPr lang="zh-CN" altLang="en-US" sz="2000" b="1" dirty="0" smtClean="0">
                  <a:solidFill>
                    <a:schemeClr val="bg1"/>
                  </a:solidFill>
                  <a:latin typeface="宋体" charset="0"/>
                  <a:ea typeface="宋体" charset="0"/>
                </a:rPr>
                <a:t>开源许可证</a:t>
              </a:r>
              <a:endParaRPr lang="zh-CN" altLang="en-US" sz="2000" b="1" dirty="0" smtClean="0">
                <a:solidFill>
                  <a:schemeClr val="bg1"/>
                </a:solidFill>
                <a:latin typeface="宋体" charset="0"/>
                <a:ea typeface="宋体" charset="0"/>
              </a:endParaRPr>
            </a:p>
          </p:txBody>
        </p:sp>
      </p:grpSp>
      <p:pic>
        <p:nvPicPr>
          <p:cNvPr id="2" name="图片 1"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标题 3"/>
          <p:cNvSpPr txBox="1"/>
          <p:nvPr/>
        </p:nvSpPr>
        <p:spPr>
          <a:xfrm>
            <a:off x="600075" y="387985"/>
            <a:ext cx="4217035"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i="1" dirty="0">
                <a:solidFill>
                  <a:srgbClr val="445185"/>
                </a:solidFill>
                <a:latin typeface="黑体" charset="0"/>
                <a:ea typeface="黑体" charset="0"/>
              </a:rPr>
              <a:t>开源许可证</a:t>
            </a:r>
            <a:endParaRPr lang="zh-CN" altLang="en-US" sz="3300" i="1" dirty="0">
              <a:solidFill>
                <a:srgbClr val="445185"/>
              </a:solidFill>
              <a:latin typeface="黑体" charset="0"/>
              <a:ea typeface="黑体" charset="0"/>
            </a:endParaRPr>
          </a:p>
        </p:txBody>
      </p:sp>
      <p:sp>
        <p:nvSpPr>
          <p:cNvPr id="4" name="文本框 3"/>
          <p:cNvSpPr txBox="1"/>
          <p:nvPr/>
        </p:nvSpPr>
        <p:spPr>
          <a:xfrm>
            <a:off x="600075" y="1368425"/>
            <a:ext cx="4064000" cy="460375"/>
          </a:xfrm>
          <a:prstGeom prst="rect">
            <a:avLst/>
          </a:prstGeom>
          <a:noFill/>
        </p:spPr>
        <p:txBody>
          <a:bodyPr wrap="square" rtlCol="0">
            <a:spAutoFit/>
          </a:bodyPr>
          <a:p>
            <a:r>
              <a:rPr lang="zh-CN" altLang="en-US" sz="2400" b="1">
                <a:latin typeface="仿宋_GB2312" charset="0"/>
                <a:ea typeface="仿宋_GB2312" charset="0"/>
              </a:rPr>
              <a:t>附条件的许可</a:t>
            </a:r>
            <a:endParaRPr lang="zh-CN" altLang="en-US" sz="2400" b="1">
              <a:latin typeface="仿宋_GB2312" charset="0"/>
              <a:ea typeface="仿宋_GB2312" charset="0"/>
            </a:endParaRPr>
          </a:p>
        </p:txBody>
      </p:sp>
      <p:sp>
        <p:nvSpPr>
          <p:cNvPr id="5" name="文本框 4"/>
          <p:cNvSpPr txBox="1"/>
          <p:nvPr/>
        </p:nvSpPr>
        <p:spPr>
          <a:xfrm>
            <a:off x="753110" y="1914525"/>
            <a:ext cx="8518525" cy="1245235"/>
          </a:xfrm>
          <a:prstGeom prst="rect">
            <a:avLst/>
          </a:prstGeom>
          <a:noFill/>
        </p:spPr>
        <p:txBody>
          <a:bodyPr wrap="square" rtlCol="0">
            <a:spAutoFit/>
          </a:bodyPr>
          <a:p>
            <a:pPr indent="0" fontAlgn="auto">
              <a:lnSpc>
                <a:spcPct val="125000"/>
              </a:lnSpc>
            </a:pPr>
            <a:r>
              <a:rPr lang="zh-CN" altLang="en-US" sz="2000">
                <a:latin typeface="仿宋_GB2312" charset="0"/>
                <a:ea typeface="仿宋_GB2312" charset="0"/>
              </a:rPr>
              <a:t>《民法典》第一百五十八条　民事法律行为可以附条件，但是根据其性质不得附条件的除外。附生效条件的民事法律行为，自条件成就时生效。</a:t>
            </a:r>
            <a:endParaRPr lang="zh-CN" altLang="en-US" sz="2000">
              <a:latin typeface="仿宋_GB2312" charset="0"/>
              <a:ea typeface="仿宋_GB2312" charset="0"/>
            </a:endParaRPr>
          </a:p>
          <a:p>
            <a:pPr indent="0" fontAlgn="auto">
              <a:lnSpc>
                <a:spcPct val="125000"/>
              </a:lnSpc>
            </a:pPr>
            <a:r>
              <a:rPr lang="zh-CN" altLang="en-US" sz="2000">
                <a:latin typeface="仿宋_GB2312" charset="0"/>
                <a:ea typeface="仿宋_GB2312" charset="0"/>
              </a:rPr>
              <a:t>附解除条件的民事法律行为，自条件成就时失效。</a:t>
            </a:r>
            <a:endParaRPr lang="zh-CN" altLang="en-US" sz="2000">
              <a:latin typeface="仿宋_GB2312" charset="0"/>
              <a:ea typeface="仿宋_GB2312" charset="0"/>
            </a:endParaRPr>
          </a:p>
        </p:txBody>
      </p:sp>
      <p:sp>
        <p:nvSpPr>
          <p:cNvPr id="10" name="圆角矩形 9"/>
          <p:cNvSpPr/>
          <p:nvPr/>
        </p:nvSpPr>
        <p:spPr>
          <a:xfrm>
            <a:off x="9981565" y="2221230"/>
            <a:ext cx="1670685" cy="620395"/>
          </a:xfrm>
          <a:prstGeom prst="roundRect">
            <a:avLst/>
          </a:prstGeom>
          <a:solidFill>
            <a:srgbClr val="445185"/>
          </a:solidFill>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宋体" charset="0"/>
                <a:ea typeface="宋体" charset="0"/>
              </a:rPr>
              <a:t>合同违约之诉</a:t>
            </a:r>
            <a:endParaRPr lang="zh-CN" altLang="en-US" b="1">
              <a:latin typeface="宋体" charset="0"/>
              <a:ea typeface="宋体" charset="0"/>
            </a:endParaRPr>
          </a:p>
        </p:txBody>
      </p:sp>
      <p:sp>
        <p:nvSpPr>
          <p:cNvPr id="7" name="圆角矩形 6"/>
          <p:cNvSpPr/>
          <p:nvPr/>
        </p:nvSpPr>
        <p:spPr>
          <a:xfrm>
            <a:off x="9966960" y="3497580"/>
            <a:ext cx="1670685" cy="620395"/>
          </a:xfrm>
          <a:prstGeom prst="roundRect">
            <a:avLst/>
          </a:prstGeom>
          <a:solidFill>
            <a:srgbClr val="445185"/>
          </a:solidFill>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宋体" charset="0"/>
                <a:ea typeface="宋体" charset="0"/>
              </a:rPr>
              <a:t>侵权之诉</a:t>
            </a:r>
            <a:endParaRPr lang="zh-CN" altLang="en-US" b="1">
              <a:latin typeface="宋体" charset="0"/>
              <a:ea typeface="宋体" charset="0"/>
            </a:endParaRPr>
          </a:p>
        </p:txBody>
      </p:sp>
      <p:sp>
        <p:nvSpPr>
          <p:cNvPr id="9" name="文本框 8"/>
          <p:cNvSpPr txBox="1"/>
          <p:nvPr/>
        </p:nvSpPr>
        <p:spPr>
          <a:xfrm>
            <a:off x="8880475" y="2876550"/>
            <a:ext cx="4064000" cy="706755"/>
          </a:xfrm>
          <a:prstGeom prst="rect">
            <a:avLst/>
          </a:prstGeom>
          <a:noFill/>
        </p:spPr>
        <p:txBody>
          <a:bodyPr wrap="square" rtlCol="0">
            <a:spAutoFit/>
          </a:bodyPr>
          <a:p>
            <a:r>
              <a:rPr lang="en-US" altLang="zh-CN" sz="2000">
                <a:latin typeface="仿宋_GB2312" charset="0"/>
                <a:ea typeface="仿宋_GB2312" charset="0"/>
                <a:cs typeface="仿宋_GB2312" charset="0"/>
                <a:sym typeface="+mn-ea"/>
              </a:rPr>
              <a:t> </a:t>
            </a:r>
            <a:r>
              <a:rPr lang="zh-CN" altLang="en-US" sz="2000">
                <a:latin typeface="仿宋_GB2312" charset="0"/>
                <a:ea typeface="仿宋_GB2312" charset="0"/>
                <a:cs typeface="仿宋_GB2312" charset="0"/>
                <a:sym typeface="+mn-ea"/>
              </a:rPr>
              <a:t>赔偿损失、采取补救措施</a:t>
            </a:r>
            <a:endParaRPr lang="en-US" altLang="zh-CN" sz="2000">
              <a:latin typeface="仿宋_GB2312" charset="0"/>
              <a:ea typeface="仿宋_GB2312" charset="0"/>
              <a:cs typeface="仿宋_GB2312" charset="0"/>
            </a:endParaRPr>
          </a:p>
          <a:p>
            <a:endParaRPr lang="en-US" altLang="zh-CN" sz="2000">
              <a:latin typeface="仿宋_GB2312" charset="0"/>
              <a:ea typeface="仿宋_GB2312" charset="0"/>
              <a:cs typeface="仿宋_GB2312" charset="0"/>
            </a:endParaRPr>
          </a:p>
        </p:txBody>
      </p:sp>
      <p:sp>
        <p:nvSpPr>
          <p:cNvPr id="11" name="文本框 10"/>
          <p:cNvSpPr txBox="1"/>
          <p:nvPr/>
        </p:nvSpPr>
        <p:spPr>
          <a:xfrm>
            <a:off x="9542780" y="4220845"/>
            <a:ext cx="4064000" cy="368300"/>
          </a:xfrm>
          <a:prstGeom prst="rect">
            <a:avLst/>
          </a:prstGeom>
          <a:noFill/>
        </p:spPr>
        <p:txBody>
          <a:bodyPr wrap="square" rtlCol="0">
            <a:spAutoFit/>
          </a:bodyPr>
          <a:p>
            <a:r>
              <a:rPr lang="zh-CN" altLang="en-US">
                <a:latin typeface="仿宋_GB2312" charset="0"/>
                <a:ea typeface="仿宋_GB2312" charset="0"/>
                <a:cs typeface="仿宋_GB2312" charset="0"/>
                <a:sym typeface="+mn-ea"/>
              </a:rPr>
              <a:t>停止侵害、损害赔偿</a:t>
            </a:r>
            <a:endParaRPr lang="zh-CN" altLang="en-US">
              <a:latin typeface="仿宋_GB2312" charset="0"/>
              <a:ea typeface="仿宋_GB2312" charset="0"/>
              <a:cs typeface="仿宋_GB2312" charset="0"/>
              <a:sym typeface="+mn-ea"/>
            </a:endParaRPr>
          </a:p>
        </p:txBody>
      </p:sp>
      <p:sp>
        <p:nvSpPr>
          <p:cNvPr id="15" name="文本框 14"/>
          <p:cNvSpPr txBox="1"/>
          <p:nvPr/>
        </p:nvSpPr>
        <p:spPr>
          <a:xfrm>
            <a:off x="5313045" y="3583305"/>
            <a:ext cx="3290570" cy="706120"/>
          </a:xfrm>
          <a:prstGeom prst="rect">
            <a:avLst/>
          </a:prstGeom>
          <a:solidFill>
            <a:schemeClr val="accent5">
              <a:lumMod val="40000"/>
              <a:lumOff val="60000"/>
            </a:schemeClr>
          </a:solidFill>
        </p:spPr>
        <p:txBody>
          <a:bodyPr wrap="square" rtlCol="0" anchor="ctr" anchorCtr="0">
            <a:noAutofit/>
          </a:bodyPr>
          <a:p>
            <a:pPr algn="ctr" fontAlgn="ctr"/>
            <a:endParaRPr lang="en-US" altLang="zh-CN" sz="2000">
              <a:solidFill>
                <a:schemeClr val="tx1"/>
              </a:solidFill>
              <a:latin typeface="仿宋_GB2312" charset="0"/>
              <a:ea typeface="仿宋_GB2312" charset="0"/>
              <a:cs typeface="仿宋_GB2312" charset="0"/>
            </a:endParaRPr>
          </a:p>
          <a:p>
            <a:pPr algn="ctr" fontAlgn="ctr"/>
            <a:r>
              <a:rPr lang="en-US" altLang="zh-CN" sz="2000">
                <a:solidFill>
                  <a:schemeClr val="tx1"/>
                </a:solidFill>
                <a:latin typeface="仿宋_GB2312" charset="0"/>
                <a:ea typeface="仿宋_GB2312" charset="0"/>
                <a:cs typeface="仿宋_GB2312" charset="0"/>
              </a:rPr>
              <a:t>宽松 Permissive许可协议</a:t>
            </a:r>
            <a:endParaRPr lang="en-US" altLang="zh-CN" sz="2000">
              <a:solidFill>
                <a:schemeClr val="tx1"/>
              </a:solidFill>
              <a:latin typeface="仿宋_GB2312" charset="0"/>
              <a:ea typeface="仿宋_GB2312" charset="0"/>
              <a:cs typeface="仿宋_GB2312" charset="0"/>
            </a:endParaRPr>
          </a:p>
          <a:p>
            <a:pPr algn="l"/>
            <a:endParaRPr lang="en-US" altLang="zh-CN" sz="2000">
              <a:solidFill>
                <a:schemeClr val="tx1"/>
              </a:solidFill>
              <a:latin typeface="仿宋_GB2312" charset="0"/>
              <a:ea typeface="仿宋_GB2312" charset="0"/>
              <a:cs typeface="仿宋_GB2312" charset="0"/>
            </a:endParaRPr>
          </a:p>
        </p:txBody>
      </p:sp>
      <p:sp>
        <p:nvSpPr>
          <p:cNvPr id="13" name="文本框 12"/>
          <p:cNvSpPr txBox="1"/>
          <p:nvPr/>
        </p:nvSpPr>
        <p:spPr>
          <a:xfrm>
            <a:off x="5313045" y="4289425"/>
            <a:ext cx="3291205" cy="1565275"/>
          </a:xfrm>
          <a:prstGeom prst="rect">
            <a:avLst/>
          </a:prstGeom>
          <a:solidFill>
            <a:schemeClr val="accent5">
              <a:lumMod val="20000"/>
              <a:lumOff val="80000"/>
            </a:schemeClr>
          </a:solidFill>
        </p:spPr>
        <p:txBody>
          <a:bodyPr wrap="square" rtlCol="0" anchor="t">
            <a:noAutofit/>
          </a:bodyPr>
          <a:p>
            <a:pPr indent="0" algn="ctr" fontAlgn="auto">
              <a:lnSpc>
                <a:spcPct val="125000"/>
              </a:lnSpc>
            </a:pPr>
            <a:r>
              <a:rPr lang="en-US" altLang="zh-CN" sz="2000">
                <a:latin typeface="仿宋_GB2312" charset="0"/>
                <a:ea typeface="仿宋_GB2312" charset="0"/>
                <a:cs typeface="仿宋_GB2312" charset="0"/>
              </a:rPr>
              <a:t>Apache2.0</a:t>
            </a:r>
            <a:r>
              <a:rPr lang="zh-CN" altLang="en-US" sz="2000">
                <a:latin typeface="仿宋_GB2312" charset="0"/>
                <a:ea typeface="仿宋_GB2312" charset="0"/>
                <a:cs typeface="仿宋_GB2312" charset="0"/>
              </a:rPr>
              <a:t>许可协议</a:t>
            </a:r>
            <a:endParaRPr lang="zh-CN" altLang="en-US" sz="2000">
              <a:latin typeface="仿宋_GB2312" charset="0"/>
              <a:ea typeface="仿宋_GB2312" charset="0"/>
              <a:cs typeface="仿宋_GB2312" charset="0"/>
            </a:endParaRPr>
          </a:p>
          <a:p>
            <a:pPr indent="0" algn="ctr" fontAlgn="auto">
              <a:lnSpc>
                <a:spcPct val="125000"/>
              </a:lnSpc>
            </a:pPr>
            <a:r>
              <a:rPr lang="zh-CN" altLang="en-US" sz="2000">
                <a:latin typeface="仿宋_GB2312" charset="0"/>
                <a:ea typeface="仿宋_GB2312" charset="0"/>
                <a:cs typeface="仿宋_GB2312" charset="0"/>
              </a:rPr>
              <a:t>MIT 许可协议</a:t>
            </a:r>
            <a:endParaRPr lang="zh-CN" altLang="en-US" sz="2000">
              <a:latin typeface="仿宋_GB2312" charset="0"/>
              <a:ea typeface="仿宋_GB2312" charset="0"/>
              <a:cs typeface="仿宋_GB2312" charset="0"/>
            </a:endParaRPr>
          </a:p>
          <a:p>
            <a:pPr indent="0" algn="ctr" fontAlgn="auto">
              <a:lnSpc>
                <a:spcPct val="125000"/>
              </a:lnSpc>
            </a:pPr>
            <a:r>
              <a:rPr lang="zh-CN" altLang="en-US" sz="2000">
                <a:latin typeface="仿宋_GB2312" charset="0"/>
                <a:ea typeface="仿宋_GB2312" charset="0"/>
                <a:cs typeface="仿宋_GB2312" charset="0"/>
              </a:rPr>
              <a:t>BSD 许可协议</a:t>
            </a:r>
            <a:endParaRPr lang="zh-CN" altLang="en-US" sz="2000">
              <a:latin typeface="仿宋_GB2312" charset="0"/>
              <a:ea typeface="仿宋_GB2312" charset="0"/>
              <a:cs typeface="仿宋_GB2312" charset="0"/>
            </a:endParaRPr>
          </a:p>
          <a:p>
            <a:pPr indent="0" algn="ctr" fontAlgn="auto">
              <a:lnSpc>
                <a:spcPct val="125000"/>
              </a:lnSpc>
            </a:pPr>
            <a:r>
              <a:rPr lang="zh-CN" altLang="en-US" sz="2000">
                <a:latin typeface="仿宋_GB2312" charset="0"/>
                <a:ea typeface="仿宋_GB2312" charset="0"/>
                <a:cs typeface="仿宋_GB2312" charset="0"/>
              </a:rPr>
              <a:t>Unlicense</a:t>
            </a:r>
            <a:endParaRPr lang="zh-CN" altLang="en-US" sz="2000">
              <a:latin typeface="仿宋_GB2312" charset="0"/>
              <a:ea typeface="仿宋_GB2312" charset="0"/>
              <a:cs typeface="仿宋_GB2312" charset="0"/>
            </a:endParaRPr>
          </a:p>
        </p:txBody>
      </p:sp>
      <p:sp>
        <p:nvSpPr>
          <p:cNvPr id="16" name="文本框 15"/>
          <p:cNvSpPr txBox="1"/>
          <p:nvPr/>
        </p:nvSpPr>
        <p:spPr>
          <a:xfrm>
            <a:off x="1526540" y="3244850"/>
            <a:ext cx="3290570" cy="706120"/>
          </a:xfrm>
          <a:prstGeom prst="rect">
            <a:avLst/>
          </a:prstGeom>
          <a:solidFill>
            <a:schemeClr val="accent5">
              <a:lumMod val="40000"/>
              <a:lumOff val="60000"/>
            </a:schemeClr>
          </a:solidFill>
        </p:spPr>
        <p:txBody>
          <a:bodyPr wrap="square" rtlCol="0" anchor="ctr" anchorCtr="0">
            <a:noAutofit/>
          </a:bodyPr>
          <a:p>
            <a:pPr algn="ctr" fontAlgn="ctr"/>
            <a:endParaRPr lang="en-US" altLang="zh-CN" sz="2000">
              <a:solidFill>
                <a:schemeClr val="tx1"/>
              </a:solidFill>
              <a:latin typeface="仿宋_GB2312" charset="0"/>
              <a:ea typeface="仿宋_GB2312" charset="0"/>
              <a:cs typeface="仿宋_GB2312" charset="0"/>
            </a:endParaRPr>
          </a:p>
          <a:p>
            <a:pPr algn="ctr" fontAlgn="ctr"/>
            <a:r>
              <a:rPr lang="zh-CN" altLang="en-US" sz="2000">
                <a:latin typeface="仿宋_GB2312" charset="0"/>
                <a:ea typeface="仿宋_GB2312" charset="0"/>
                <a:cs typeface="仿宋_GB2312" charset="0"/>
                <a:sym typeface="+mn-ea"/>
              </a:rPr>
              <a:t>互惠</a:t>
            </a:r>
            <a:r>
              <a:rPr lang="en-US" altLang="zh-CN" sz="2000">
                <a:latin typeface="仿宋_GB2312" charset="0"/>
                <a:ea typeface="仿宋_GB2312" charset="0"/>
                <a:cs typeface="仿宋_GB2312" charset="0"/>
                <a:sym typeface="+mn-ea"/>
              </a:rPr>
              <a:t> Copyleft 许可协议</a:t>
            </a:r>
            <a:endParaRPr lang="en-US" altLang="zh-CN" sz="2000">
              <a:solidFill>
                <a:schemeClr val="tx1"/>
              </a:solidFill>
              <a:latin typeface="仿宋_GB2312" charset="0"/>
              <a:ea typeface="仿宋_GB2312" charset="0"/>
              <a:cs typeface="仿宋_GB2312" charset="0"/>
            </a:endParaRPr>
          </a:p>
          <a:p>
            <a:pPr algn="l"/>
            <a:endParaRPr lang="en-US" altLang="zh-CN" sz="2000">
              <a:solidFill>
                <a:schemeClr val="tx1"/>
              </a:solidFill>
              <a:latin typeface="仿宋_GB2312" charset="0"/>
              <a:ea typeface="仿宋_GB2312" charset="0"/>
              <a:cs typeface="仿宋_GB2312" charset="0"/>
            </a:endParaRPr>
          </a:p>
        </p:txBody>
      </p:sp>
      <p:sp>
        <p:nvSpPr>
          <p:cNvPr id="17" name="文本框 16"/>
          <p:cNvSpPr txBox="1"/>
          <p:nvPr/>
        </p:nvSpPr>
        <p:spPr>
          <a:xfrm>
            <a:off x="1656080" y="3916680"/>
            <a:ext cx="3161030" cy="850900"/>
          </a:xfrm>
          <a:prstGeom prst="rect">
            <a:avLst/>
          </a:prstGeom>
          <a:solidFill>
            <a:schemeClr val="accent5">
              <a:lumMod val="20000"/>
              <a:lumOff val="80000"/>
            </a:schemeClr>
          </a:solidFill>
        </p:spPr>
        <p:txBody>
          <a:bodyPr wrap="square" rtlCol="0" anchor="t">
            <a:noAutofit/>
          </a:bodyPr>
          <a:p>
            <a:pPr indent="0" algn="ctr" fontAlgn="auto">
              <a:lnSpc>
                <a:spcPct val="125000"/>
              </a:lnSpc>
            </a:pPr>
            <a:r>
              <a:rPr lang="en-US" altLang="zh-CN" sz="2000">
                <a:latin typeface="仿宋_GB2312" charset="0"/>
                <a:ea typeface="仿宋_GB2312" charset="0"/>
                <a:cs typeface="仿宋_GB2312" charset="0"/>
              </a:rPr>
              <a:t>GPL</a:t>
            </a:r>
            <a:r>
              <a:rPr lang="zh-CN" altLang="en-US" sz="2000">
                <a:latin typeface="仿宋_GB2312" charset="0"/>
                <a:ea typeface="仿宋_GB2312" charset="0"/>
                <a:cs typeface="仿宋_GB2312" charset="0"/>
              </a:rPr>
              <a:t>许可协议</a:t>
            </a:r>
            <a:endParaRPr lang="zh-CN" altLang="en-US" sz="2000">
              <a:latin typeface="仿宋_GB2312" charset="0"/>
              <a:ea typeface="仿宋_GB2312" charset="0"/>
              <a:cs typeface="仿宋_GB2312" charset="0"/>
            </a:endParaRPr>
          </a:p>
          <a:p>
            <a:pPr indent="0" algn="ctr" fontAlgn="auto">
              <a:lnSpc>
                <a:spcPct val="125000"/>
              </a:lnSpc>
            </a:pPr>
            <a:r>
              <a:rPr lang="en-US" altLang="zh-CN" sz="2000">
                <a:latin typeface="仿宋_GB2312" charset="0"/>
                <a:ea typeface="仿宋_GB2312" charset="0"/>
                <a:cs typeface="仿宋_GB2312" charset="0"/>
              </a:rPr>
              <a:t>AGPL</a:t>
            </a:r>
            <a:r>
              <a:rPr lang="zh-CN" altLang="en-US" sz="2000">
                <a:latin typeface="仿宋_GB2312" charset="0"/>
                <a:ea typeface="仿宋_GB2312" charset="0"/>
                <a:cs typeface="仿宋_GB2312" charset="0"/>
              </a:rPr>
              <a:t>许可协议</a:t>
            </a:r>
            <a:endParaRPr lang="en-US" altLang="zh-CN" sz="2000">
              <a:latin typeface="仿宋_GB2312" charset="0"/>
              <a:ea typeface="仿宋_GB2312" charset="0"/>
              <a:cs typeface="仿宋_GB2312" charset="0"/>
            </a:endParaRPr>
          </a:p>
        </p:txBody>
      </p:sp>
      <p:sp>
        <p:nvSpPr>
          <p:cNvPr id="20" name="文本框 19"/>
          <p:cNvSpPr txBox="1"/>
          <p:nvPr/>
        </p:nvSpPr>
        <p:spPr>
          <a:xfrm>
            <a:off x="1656080" y="4767580"/>
            <a:ext cx="3160395" cy="1454785"/>
          </a:xfrm>
          <a:prstGeom prst="rect">
            <a:avLst/>
          </a:prstGeom>
          <a:solidFill>
            <a:schemeClr val="accent5">
              <a:lumMod val="20000"/>
              <a:lumOff val="80000"/>
            </a:schemeClr>
          </a:solidFill>
        </p:spPr>
        <p:txBody>
          <a:bodyPr wrap="square" rtlCol="0" anchor="t">
            <a:noAutofit/>
          </a:bodyPr>
          <a:p>
            <a:pPr indent="0" algn="l" fontAlgn="auto">
              <a:lnSpc>
                <a:spcPct val="125000"/>
              </a:lnSpc>
            </a:pPr>
            <a:r>
              <a:rPr lang="en-US" altLang="zh-CN" sz="2000">
                <a:latin typeface="仿宋_GB2312" charset="0"/>
                <a:ea typeface="仿宋_GB2312" charset="0"/>
                <a:cs typeface="仿宋_GB2312" charset="0"/>
              </a:rPr>
              <a:t>Weak Copyleft</a:t>
            </a:r>
            <a:endParaRPr lang="en-US" altLang="zh-CN" sz="2000">
              <a:latin typeface="仿宋_GB2312" charset="0"/>
              <a:ea typeface="仿宋_GB2312" charset="0"/>
              <a:cs typeface="仿宋_GB2312" charset="0"/>
            </a:endParaRPr>
          </a:p>
          <a:p>
            <a:pPr indent="0" algn="ctr" fontAlgn="auto">
              <a:lnSpc>
                <a:spcPct val="125000"/>
              </a:lnSpc>
            </a:pPr>
            <a:r>
              <a:rPr lang="en-US" altLang="zh-CN" sz="2000">
                <a:latin typeface="仿宋_GB2312" charset="0"/>
                <a:ea typeface="仿宋_GB2312" charset="0"/>
                <a:cs typeface="仿宋_GB2312" charset="0"/>
              </a:rPr>
              <a:t>LGPL</a:t>
            </a:r>
            <a:r>
              <a:rPr lang="zh-CN" altLang="en-US" sz="2000">
                <a:latin typeface="仿宋_GB2312" charset="0"/>
                <a:ea typeface="仿宋_GB2312" charset="0"/>
                <a:cs typeface="仿宋_GB2312" charset="0"/>
              </a:rPr>
              <a:t>许可协议</a:t>
            </a:r>
            <a:endParaRPr lang="zh-CN" altLang="en-US" sz="2000">
              <a:latin typeface="仿宋_GB2312" charset="0"/>
              <a:ea typeface="仿宋_GB2312" charset="0"/>
              <a:cs typeface="仿宋_GB2312" charset="0"/>
            </a:endParaRPr>
          </a:p>
          <a:p>
            <a:pPr indent="0" algn="ctr" fontAlgn="auto">
              <a:lnSpc>
                <a:spcPct val="125000"/>
              </a:lnSpc>
            </a:pPr>
            <a:r>
              <a:rPr lang="en-US" altLang="zh-CN" sz="2000">
                <a:latin typeface="仿宋_GB2312" charset="0"/>
                <a:ea typeface="仿宋_GB2312" charset="0"/>
                <a:cs typeface="仿宋_GB2312" charset="0"/>
              </a:rPr>
              <a:t>MPL</a:t>
            </a:r>
            <a:r>
              <a:rPr lang="zh-CN" altLang="en-US" sz="2000">
                <a:latin typeface="仿宋_GB2312" charset="0"/>
                <a:ea typeface="仿宋_GB2312" charset="0"/>
                <a:cs typeface="仿宋_GB2312" charset="0"/>
              </a:rPr>
              <a:t>许可协议</a:t>
            </a:r>
            <a:endParaRPr lang="zh-CN" altLang="en-US" sz="2000">
              <a:latin typeface="仿宋_GB2312" charset="0"/>
              <a:ea typeface="仿宋_GB2312" charset="0"/>
              <a:cs typeface="仿宋_GB2312" charset="0"/>
            </a:endParaRPr>
          </a:p>
          <a:p>
            <a:pPr indent="0" algn="ctr" fontAlgn="auto">
              <a:lnSpc>
                <a:spcPct val="125000"/>
              </a:lnSpc>
            </a:pPr>
            <a:r>
              <a:rPr lang="zh-CN" altLang="en-US" sz="2000">
                <a:latin typeface="仿宋_GB2312" charset="0"/>
                <a:ea typeface="仿宋_GB2312" charset="0"/>
                <a:cs typeface="仿宋_GB2312" charset="0"/>
              </a:rPr>
              <a:t>……</a:t>
            </a:r>
            <a:endParaRPr lang="zh-CN" altLang="en-US" sz="2000">
              <a:latin typeface="仿宋_GB2312" charset="0"/>
              <a:ea typeface="仿宋_GB2312" charset="0"/>
              <a:cs typeface="仿宋_GB2312" charset="0"/>
            </a:endParaRPr>
          </a:p>
        </p:txBody>
      </p:sp>
      <p:pic>
        <p:nvPicPr>
          <p:cNvPr id="2" name="图片 1"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标题 3"/>
          <p:cNvSpPr txBox="1"/>
          <p:nvPr/>
        </p:nvSpPr>
        <p:spPr>
          <a:xfrm>
            <a:off x="600075" y="387985"/>
            <a:ext cx="4217035"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i="1" dirty="0">
                <a:solidFill>
                  <a:srgbClr val="445185"/>
                </a:solidFill>
                <a:latin typeface="黑体" charset="0"/>
                <a:ea typeface="黑体" charset="0"/>
              </a:rPr>
              <a:t>开源与专利</a:t>
            </a:r>
            <a:endParaRPr lang="zh-CN" altLang="en-US" sz="3300" i="1" dirty="0">
              <a:solidFill>
                <a:srgbClr val="445185"/>
              </a:solidFill>
              <a:latin typeface="黑体" charset="0"/>
              <a:ea typeface="黑体" charset="0"/>
            </a:endParaRPr>
          </a:p>
        </p:txBody>
      </p:sp>
      <p:sp>
        <p:nvSpPr>
          <p:cNvPr id="2" name="文本框 1"/>
          <p:cNvSpPr txBox="1"/>
          <p:nvPr/>
        </p:nvSpPr>
        <p:spPr>
          <a:xfrm>
            <a:off x="315595" y="1449070"/>
            <a:ext cx="5128260" cy="460375"/>
          </a:xfrm>
          <a:prstGeom prst="rect">
            <a:avLst/>
          </a:prstGeom>
          <a:noFill/>
        </p:spPr>
        <p:txBody>
          <a:bodyPr wrap="square" rtlCol="0">
            <a:spAutoFit/>
          </a:bodyPr>
          <a:p>
            <a:r>
              <a:rPr lang="zh-CN" altLang="en-US" sz="2400" b="1">
                <a:latin typeface="仿宋_GB2312" charset="0"/>
                <a:ea typeface="仿宋_GB2312" charset="0"/>
              </a:rPr>
              <a:t>专利保护实现功能的技术方案或外观</a:t>
            </a:r>
            <a:endParaRPr lang="zh-CN" altLang="en-US" sz="2400" b="1">
              <a:latin typeface="仿宋_GB2312" charset="0"/>
              <a:ea typeface="仿宋_GB2312" charset="0"/>
            </a:endParaRPr>
          </a:p>
        </p:txBody>
      </p:sp>
      <p:sp>
        <p:nvSpPr>
          <p:cNvPr id="7" name="文本框 6"/>
          <p:cNvSpPr txBox="1"/>
          <p:nvPr/>
        </p:nvSpPr>
        <p:spPr>
          <a:xfrm>
            <a:off x="5443855" y="1198245"/>
            <a:ext cx="6360160" cy="2861945"/>
          </a:xfrm>
          <a:prstGeom prst="rect">
            <a:avLst/>
          </a:prstGeom>
          <a:solidFill>
            <a:schemeClr val="accent5">
              <a:lumMod val="20000"/>
              <a:lumOff val="80000"/>
            </a:schemeClr>
          </a:solidFill>
        </p:spPr>
        <p:txBody>
          <a:bodyPr wrap="square" rtlCol="0" anchor="t">
            <a:noAutofit/>
          </a:bodyPr>
          <a:p>
            <a:pPr indent="0" algn="l" fontAlgn="auto">
              <a:lnSpc>
                <a:spcPct val="125000"/>
              </a:lnSpc>
            </a:pPr>
            <a:r>
              <a:rPr lang="en-US" altLang="zh-CN" sz="2000" b="1">
                <a:latin typeface="仿宋_GB2312" charset="0"/>
                <a:ea typeface="仿宋_GB2312" charset="0"/>
                <a:cs typeface="仿宋_GB2312" charset="0"/>
              </a:rPr>
              <a:t>Apache2.0</a:t>
            </a:r>
            <a:r>
              <a:rPr lang="zh-CN" altLang="en-US" sz="2000" b="1">
                <a:latin typeface="仿宋_GB2312" charset="0"/>
                <a:ea typeface="仿宋_GB2312" charset="0"/>
                <a:cs typeface="仿宋_GB2312" charset="0"/>
              </a:rPr>
              <a:t>许可证专利条款：</a:t>
            </a:r>
            <a:endParaRPr lang="zh-CN" altLang="en-US" sz="2000" b="1">
              <a:latin typeface="仿宋_GB2312" charset="0"/>
              <a:ea typeface="仿宋_GB2312" charset="0"/>
              <a:cs typeface="仿宋_GB2312" charset="0"/>
            </a:endParaRPr>
          </a:p>
          <a:p>
            <a:pPr indent="0" algn="l" fontAlgn="auto">
              <a:lnSpc>
                <a:spcPct val="125000"/>
              </a:lnSpc>
            </a:pPr>
            <a:endParaRPr lang="en-US" altLang="zh-CN" sz="2000" b="1">
              <a:latin typeface="仿宋_GB2312" charset="0"/>
              <a:ea typeface="仿宋_GB2312" charset="0"/>
              <a:cs typeface="仿宋_GB2312" charset="0"/>
            </a:endParaRPr>
          </a:p>
          <a:p>
            <a:pPr indent="0" fontAlgn="auto">
              <a:lnSpc>
                <a:spcPct val="125000"/>
              </a:lnSpc>
            </a:pPr>
            <a:r>
              <a:rPr lang="en-US" altLang="zh-CN" sz="2000">
                <a:latin typeface="仿宋_GB2312" charset="0"/>
                <a:ea typeface="仿宋_GB2312" charset="0"/>
                <a:cs typeface="仿宋_GB2312" charset="0"/>
              </a:rPr>
              <a:t>3</a:t>
            </a:r>
            <a:r>
              <a:rPr lang="zh-CN" altLang="en-US" sz="2000">
                <a:latin typeface="仿宋_GB2312" charset="0"/>
                <a:ea typeface="仿宋_GB2312" charset="0"/>
                <a:cs typeface="仿宋_GB2312" charset="0"/>
              </a:rPr>
              <a:t>.专利许可。在遵守本许可的条款和条件的前提下，每位贡献者特此授予您永久性的，全球性的，非排他性的，免费的，免版税的，不可撤销的（本节列出的例外除外）专利许可，用于制作、委托制作、使用、要约出售、出售、进口本作品或以其他方式转移本作品……</a:t>
            </a:r>
            <a:endParaRPr lang="zh-CN" altLang="en-US" sz="2000">
              <a:latin typeface="仿宋_GB2312" charset="0"/>
              <a:ea typeface="仿宋_GB2312" charset="0"/>
              <a:cs typeface="仿宋_GB2312" charset="0"/>
            </a:endParaRPr>
          </a:p>
        </p:txBody>
      </p:sp>
      <p:sp>
        <p:nvSpPr>
          <p:cNvPr id="15" name="文本框 14"/>
          <p:cNvSpPr txBox="1"/>
          <p:nvPr/>
        </p:nvSpPr>
        <p:spPr>
          <a:xfrm>
            <a:off x="5443855" y="4060190"/>
            <a:ext cx="6360160" cy="1014730"/>
          </a:xfrm>
          <a:prstGeom prst="rect">
            <a:avLst/>
          </a:prstGeom>
          <a:solidFill>
            <a:schemeClr val="accent5">
              <a:lumMod val="40000"/>
              <a:lumOff val="60000"/>
            </a:schemeClr>
          </a:solidFill>
        </p:spPr>
        <p:txBody>
          <a:bodyPr wrap="square" rtlCol="0">
            <a:spAutoFit/>
          </a:bodyPr>
          <a:p>
            <a:pPr algn="l"/>
            <a:r>
              <a:rPr lang="zh-CN" altLang="en-US" sz="2000">
                <a:solidFill>
                  <a:schemeClr val="tx1"/>
                </a:solidFill>
                <a:latin typeface="仿宋_GB2312" charset="0"/>
                <a:ea typeface="仿宋_GB2312" charset="0"/>
                <a:cs typeface="仿宋_GB2312" charset="0"/>
              </a:rPr>
              <a:t>……如果您针对任何实体（包括交叉诉讼和反诉讼）提起专利诉讼，指称本作品或贡献直接或间接构成侵权，则本许可授予您的任何专利许可在诉讼提起之日终止。</a:t>
            </a:r>
            <a:endParaRPr lang="zh-CN" altLang="en-US" sz="2000">
              <a:solidFill>
                <a:schemeClr val="tx1"/>
              </a:solidFill>
              <a:latin typeface="仿宋_GB2312" charset="0"/>
              <a:ea typeface="仿宋_GB2312" charset="0"/>
              <a:cs typeface="仿宋_GB2312" charset="0"/>
            </a:endParaRPr>
          </a:p>
        </p:txBody>
      </p:sp>
      <p:sp>
        <p:nvSpPr>
          <p:cNvPr id="6" name="文本框 5"/>
          <p:cNvSpPr txBox="1"/>
          <p:nvPr/>
        </p:nvSpPr>
        <p:spPr>
          <a:xfrm>
            <a:off x="770890" y="2034540"/>
            <a:ext cx="4217670" cy="2784475"/>
          </a:xfrm>
          <a:prstGeom prst="rect">
            <a:avLst/>
          </a:prstGeom>
          <a:noFill/>
        </p:spPr>
        <p:txBody>
          <a:bodyPr wrap="square" rtlCol="0">
            <a:spAutoFit/>
          </a:bodyPr>
          <a:p>
            <a:pPr indent="0" fontAlgn="auto">
              <a:lnSpc>
                <a:spcPct val="125000"/>
              </a:lnSpc>
            </a:pPr>
            <a:endParaRPr lang="zh-CN" altLang="en-US" sz="2000" b="1">
              <a:latin typeface="仿宋_GB2312" charset="0"/>
              <a:ea typeface="仿宋_GB2312" charset="0"/>
              <a:cs typeface="仿宋_GB2312" charset="0"/>
            </a:endParaRPr>
          </a:p>
          <a:p>
            <a:pPr indent="0" fontAlgn="auto">
              <a:lnSpc>
                <a:spcPct val="125000"/>
              </a:lnSpc>
            </a:pPr>
            <a:r>
              <a:rPr lang="zh-CN" altLang="en-US" sz="2000" b="1">
                <a:latin typeface="仿宋_GB2312" charset="0"/>
                <a:ea typeface="仿宋_GB2312" charset="0"/>
                <a:cs typeface="仿宋_GB2312" charset="0"/>
              </a:rPr>
              <a:t>▲</a:t>
            </a:r>
            <a:r>
              <a:rPr lang="en-US" altLang="zh-CN" sz="2000" b="1">
                <a:latin typeface="仿宋_GB2312" charset="0"/>
                <a:ea typeface="仿宋_GB2312" charset="0"/>
                <a:cs typeface="仿宋_GB2312" charset="0"/>
              </a:rPr>
              <a:t> </a:t>
            </a:r>
            <a:r>
              <a:rPr lang="zh-CN" altLang="en-US" sz="2000" b="1">
                <a:latin typeface="仿宋_GB2312" charset="0"/>
                <a:ea typeface="仿宋_GB2312" charset="0"/>
                <a:cs typeface="仿宋_GB2312" charset="0"/>
              </a:rPr>
              <a:t>项目专利布局，技术方案申请发明专利保护。</a:t>
            </a:r>
            <a:endParaRPr lang="zh-CN" altLang="en-US" sz="2000" b="1">
              <a:latin typeface="仿宋_GB2312" charset="0"/>
              <a:ea typeface="仿宋_GB2312" charset="0"/>
              <a:cs typeface="仿宋_GB2312" charset="0"/>
            </a:endParaRPr>
          </a:p>
          <a:p>
            <a:pPr indent="0" fontAlgn="auto">
              <a:lnSpc>
                <a:spcPct val="125000"/>
              </a:lnSpc>
            </a:pPr>
            <a:r>
              <a:rPr lang="zh-CN" altLang="en-US" sz="2000" b="1">
                <a:latin typeface="仿宋_GB2312" charset="0"/>
                <a:ea typeface="仿宋_GB2312" charset="0"/>
                <a:cs typeface="仿宋_GB2312" charset="0"/>
              </a:rPr>
              <a:t>▲</a:t>
            </a:r>
            <a:r>
              <a:rPr lang="en-US" altLang="zh-CN" sz="2000" b="1">
                <a:latin typeface="仿宋_GB2312" charset="0"/>
                <a:ea typeface="仿宋_GB2312" charset="0"/>
                <a:cs typeface="仿宋_GB2312" charset="0"/>
              </a:rPr>
              <a:t> </a:t>
            </a:r>
            <a:r>
              <a:rPr lang="zh-CN" altLang="en-US" sz="2000" b="1">
                <a:latin typeface="仿宋_GB2312" charset="0"/>
                <a:ea typeface="仿宋_GB2312" charset="0"/>
                <a:cs typeface="仿宋_GB2312" charset="0"/>
              </a:rPr>
              <a:t>项目开源按照开源策略选择是否包含专利条款的开源许可证。</a:t>
            </a:r>
            <a:endParaRPr lang="zh-CN" altLang="en-US" sz="2000" b="1">
              <a:latin typeface="仿宋_GB2312" charset="0"/>
              <a:ea typeface="仿宋_GB2312" charset="0"/>
              <a:cs typeface="仿宋_GB2312" charset="0"/>
            </a:endParaRPr>
          </a:p>
          <a:p>
            <a:pPr indent="0" fontAlgn="auto">
              <a:lnSpc>
                <a:spcPct val="125000"/>
              </a:lnSpc>
            </a:pPr>
            <a:r>
              <a:rPr lang="zh-CN" altLang="en-US" sz="2000" b="1">
                <a:latin typeface="仿宋_GB2312" charset="0"/>
                <a:ea typeface="仿宋_GB2312" charset="0"/>
                <a:cs typeface="仿宋_GB2312" charset="0"/>
              </a:rPr>
              <a:t>▲</a:t>
            </a:r>
            <a:r>
              <a:rPr lang="en-US" altLang="zh-CN" sz="2000" b="1">
                <a:latin typeface="仿宋_GB2312" charset="0"/>
                <a:ea typeface="仿宋_GB2312" charset="0"/>
                <a:cs typeface="仿宋_GB2312" charset="0"/>
              </a:rPr>
              <a:t> </a:t>
            </a:r>
            <a:r>
              <a:rPr lang="zh-CN" altLang="en-US" sz="2000" b="1">
                <a:latin typeface="仿宋_GB2312" charset="0"/>
                <a:ea typeface="仿宋_GB2312" charset="0"/>
                <a:cs typeface="仿宋_GB2312" charset="0"/>
              </a:rPr>
              <a:t>对引用的开源组件许可证中的专利条款注意了解和甄别。</a:t>
            </a:r>
            <a:endParaRPr lang="zh-CN" altLang="en-US" sz="2000" b="1">
              <a:latin typeface="仿宋_GB2312" charset="0"/>
              <a:ea typeface="仿宋_GB2312" charset="0"/>
              <a:cs typeface="仿宋_GB2312" charset="0"/>
            </a:endParaRPr>
          </a:p>
        </p:txBody>
      </p:sp>
      <p:sp>
        <p:nvSpPr>
          <p:cNvPr id="10" name="圆角矩形 9"/>
          <p:cNvSpPr/>
          <p:nvPr/>
        </p:nvSpPr>
        <p:spPr>
          <a:xfrm>
            <a:off x="2772410" y="5484495"/>
            <a:ext cx="1257300" cy="620395"/>
          </a:xfrm>
          <a:prstGeom prst="roundRect">
            <a:avLst/>
          </a:prstGeom>
          <a:solidFill>
            <a:srgbClr val="445185"/>
          </a:solidFill>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宋体" charset="0"/>
                <a:ea typeface="宋体" charset="0"/>
              </a:rPr>
              <a:t>专有性</a:t>
            </a:r>
            <a:endParaRPr lang="zh-CN" altLang="en-US" b="1">
              <a:latin typeface="宋体" charset="0"/>
              <a:ea typeface="宋体" charset="0"/>
            </a:endParaRPr>
          </a:p>
        </p:txBody>
      </p:sp>
      <p:sp>
        <p:nvSpPr>
          <p:cNvPr id="9" name="圆角矩形 8"/>
          <p:cNvSpPr/>
          <p:nvPr/>
        </p:nvSpPr>
        <p:spPr>
          <a:xfrm>
            <a:off x="4526915" y="5484495"/>
            <a:ext cx="1257300" cy="620395"/>
          </a:xfrm>
          <a:prstGeom prst="roundRect">
            <a:avLst/>
          </a:prstGeom>
          <a:solidFill>
            <a:srgbClr val="445185"/>
          </a:solidFill>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宋体" charset="0"/>
                <a:ea typeface="宋体" charset="0"/>
              </a:rPr>
              <a:t>时效性</a:t>
            </a:r>
            <a:endParaRPr lang="zh-CN" altLang="en-US" b="1">
              <a:latin typeface="宋体" charset="0"/>
              <a:ea typeface="宋体" charset="0"/>
            </a:endParaRPr>
          </a:p>
        </p:txBody>
      </p:sp>
      <p:sp>
        <p:nvSpPr>
          <p:cNvPr id="11" name="圆角矩形 10"/>
          <p:cNvSpPr/>
          <p:nvPr/>
        </p:nvSpPr>
        <p:spPr>
          <a:xfrm>
            <a:off x="6346190" y="5484495"/>
            <a:ext cx="1257300" cy="620395"/>
          </a:xfrm>
          <a:prstGeom prst="roundRect">
            <a:avLst/>
          </a:prstGeom>
          <a:solidFill>
            <a:srgbClr val="445185"/>
          </a:solidFill>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宋体" charset="0"/>
                <a:ea typeface="宋体" charset="0"/>
              </a:rPr>
              <a:t>地域性</a:t>
            </a:r>
            <a:endParaRPr lang="zh-CN" altLang="en-US" b="1">
              <a:latin typeface="宋体" charset="0"/>
              <a:ea typeface="宋体" charset="0"/>
            </a:endParaRPr>
          </a:p>
        </p:txBody>
      </p:sp>
      <p:sp>
        <p:nvSpPr>
          <p:cNvPr id="12" name="圆角矩形 11"/>
          <p:cNvSpPr/>
          <p:nvPr/>
        </p:nvSpPr>
        <p:spPr>
          <a:xfrm>
            <a:off x="8086090" y="5484495"/>
            <a:ext cx="1257300" cy="620395"/>
          </a:xfrm>
          <a:prstGeom prst="roundRect">
            <a:avLst/>
          </a:prstGeom>
          <a:solidFill>
            <a:srgbClr val="445185"/>
          </a:solidFill>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宋体" charset="0"/>
                <a:ea typeface="宋体" charset="0"/>
              </a:rPr>
              <a:t>无形性</a:t>
            </a:r>
            <a:endParaRPr lang="zh-CN" altLang="en-US" b="1">
              <a:latin typeface="宋体" charset="0"/>
              <a:ea typeface="宋体" charset="0"/>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标题 3"/>
          <p:cNvSpPr txBox="1"/>
          <p:nvPr/>
        </p:nvSpPr>
        <p:spPr>
          <a:xfrm>
            <a:off x="600075" y="387985"/>
            <a:ext cx="4217035" cy="980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300" i="1" dirty="0">
                <a:solidFill>
                  <a:srgbClr val="445185"/>
                </a:solidFill>
                <a:latin typeface="黑体" charset="0"/>
                <a:ea typeface="黑体" charset="0"/>
              </a:rPr>
              <a:t>开源与商标</a:t>
            </a:r>
            <a:endParaRPr lang="zh-CN" altLang="en-US" sz="3300" i="1" dirty="0">
              <a:solidFill>
                <a:srgbClr val="445185"/>
              </a:solidFill>
              <a:latin typeface="黑体" charset="0"/>
              <a:ea typeface="黑体" charset="0"/>
            </a:endParaRPr>
          </a:p>
        </p:txBody>
      </p:sp>
      <p:sp>
        <p:nvSpPr>
          <p:cNvPr id="2" name="文本框 1"/>
          <p:cNvSpPr txBox="1"/>
          <p:nvPr/>
        </p:nvSpPr>
        <p:spPr>
          <a:xfrm>
            <a:off x="838200" y="1368425"/>
            <a:ext cx="4064000" cy="368300"/>
          </a:xfrm>
          <a:prstGeom prst="rect">
            <a:avLst/>
          </a:prstGeom>
          <a:noFill/>
        </p:spPr>
        <p:txBody>
          <a:bodyPr wrap="square" rtlCol="0">
            <a:spAutoFit/>
          </a:bodyPr>
          <a:p>
            <a:endParaRPr lang="zh-CN" altLang="en-US">
              <a:latin typeface="仿宋_GB2312" charset="0"/>
              <a:ea typeface="仿宋_GB2312" charset="0"/>
            </a:endParaRPr>
          </a:p>
        </p:txBody>
      </p:sp>
      <p:sp>
        <p:nvSpPr>
          <p:cNvPr id="4" name="文本框 3"/>
          <p:cNvSpPr txBox="1"/>
          <p:nvPr/>
        </p:nvSpPr>
        <p:spPr>
          <a:xfrm>
            <a:off x="2494915" y="5579110"/>
            <a:ext cx="6858000" cy="460375"/>
          </a:xfrm>
          <a:prstGeom prst="rect">
            <a:avLst/>
          </a:prstGeom>
          <a:noFill/>
        </p:spPr>
        <p:txBody>
          <a:bodyPr wrap="square" rtlCol="0">
            <a:spAutoFit/>
          </a:bodyPr>
          <a:p>
            <a:r>
              <a:rPr lang="zh-CN" altLang="en-US" sz="2400" b="1">
                <a:solidFill>
                  <a:schemeClr val="tx1"/>
                </a:solidFill>
                <a:latin typeface="仿宋_GB2312" charset="0"/>
                <a:ea typeface="仿宋_GB2312" charset="0"/>
              </a:rPr>
              <a:t>商标是公司知识产权武器库中最强大的工具之一</a:t>
            </a:r>
            <a:endParaRPr lang="zh-CN" altLang="en-US" sz="2400" b="1">
              <a:solidFill>
                <a:schemeClr val="tx1"/>
              </a:solidFill>
              <a:latin typeface="仿宋_GB2312" charset="0"/>
              <a:ea typeface="仿宋_GB2312" charset="0"/>
            </a:endParaRPr>
          </a:p>
        </p:txBody>
      </p:sp>
      <p:sp>
        <p:nvSpPr>
          <p:cNvPr id="5" name="文本框 4"/>
          <p:cNvSpPr txBox="1"/>
          <p:nvPr/>
        </p:nvSpPr>
        <p:spPr>
          <a:xfrm>
            <a:off x="600075" y="1502410"/>
            <a:ext cx="4064000" cy="460375"/>
          </a:xfrm>
          <a:prstGeom prst="rect">
            <a:avLst/>
          </a:prstGeom>
          <a:noFill/>
        </p:spPr>
        <p:txBody>
          <a:bodyPr wrap="square" rtlCol="0">
            <a:spAutoFit/>
          </a:bodyPr>
          <a:p>
            <a:r>
              <a:rPr lang="zh-CN" altLang="en-US" sz="2400" b="1">
                <a:solidFill>
                  <a:schemeClr val="tx1"/>
                </a:solidFill>
                <a:latin typeface="仿宋_GB2312" charset="0"/>
                <a:ea typeface="仿宋_GB2312" charset="0"/>
              </a:rPr>
              <a:t>商标保护产品标识</a:t>
            </a:r>
            <a:endParaRPr lang="zh-CN" altLang="en-US" sz="2400" b="1">
              <a:solidFill>
                <a:schemeClr val="tx1"/>
              </a:solidFill>
              <a:latin typeface="仿宋_GB2312" charset="0"/>
              <a:ea typeface="仿宋_GB2312" charset="0"/>
            </a:endParaRPr>
          </a:p>
        </p:txBody>
      </p:sp>
      <p:sp>
        <p:nvSpPr>
          <p:cNvPr id="7" name="文本框 6"/>
          <p:cNvSpPr txBox="1"/>
          <p:nvPr/>
        </p:nvSpPr>
        <p:spPr>
          <a:xfrm>
            <a:off x="623570" y="2241550"/>
            <a:ext cx="4687570" cy="2399665"/>
          </a:xfrm>
          <a:prstGeom prst="rect">
            <a:avLst/>
          </a:prstGeom>
          <a:solidFill>
            <a:schemeClr val="accent5">
              <a:lumMod val="20000"/>
              <a:lumOff val="80000"/>
            </a:schemeClr>
          </a:solidFill>
        </p:spPr>
        <p:txBody>
          <a:bodyPr wrap="square" rtlCol="0" anchor="t">
            <a:spAutoFit/>
          </a:bodyPr>
          <a:p>
            <a:pPr indent="0" algn="l" fontAlgn="auto">
              <a:lnSpc>
                <a:spcPct val="125000"/>
              </a:lnSpc>
            </a:pPr>
            <a:r>
              <a:rPr lang="en-US" altLang="zh-CN" sz="2000" b="1">
                <a:latin typeface="仿宋_GB2312" charset="0"/>
                <a:ea typeface="仿宋_GB2312" charset="0"/>
                <a:cs typeface="仿宋_GB2312" charset="0"/>
              </a:rPr>
              <a:t>Apache2.0</a:t>
            </a:r>
            <a:r>
              <a:rPr lang="zh-CN" altLang="en-US" sz="2000" b="1">
                <a:latin typeface="仿宋_GB2312" charset="0"/>
                <a:ea typeface="仿宋_GB2312" charset="0"/>
                <a:cs typeface="仿宋_GB2312" charset="0"/>
              </a:rPr>
              <a:t>许可证商标条款：</a:t>
            </a:r>
            <a:endParaRPr lang="zh-CN" altLang="en-US" sz="2000" b="1">
              <a:latin typeface="仿宋_GB2312" charset="0"/>
              <a:ea typeface="仿宋_GB2312" charset="0"/>
              <a:cs typeface="仿宋_GB2312" charset="0"/>
            </a:endParaRPr>
          </a:p>
          <a:p>
            <a:pPr indent="0" algn="l" fontAlgn="auto">
              <a:lnSpc>
                <a:spcPct val="125000"/>
              </a:lnSpc>
            </a:pPr>
            <a:endParaRPr lang="en-US" altLang="zh-CN" sz="2000" b="1">
              <a:latin typeface="仿宋_GB2312" charset="0"/>
              <a:ea typeface="仿宋_GB2312" charset="0"/>
              <a:cs typeface="仿宋_GB2312" charset="0"/>
            </a:endParaRPr>
          </a:p>
          <a:p>
            <a:pPr indent="0" fontAlgn="auto">
              <a:lnSpc>
                <a:spcPct val="125000"/>
              </a:lnSpc>
            </a:pPr>
            <a:r>
              <a:rPr lang="zh-CN" altLang="en-US" sz="2000">
                <a:latin typeface="仿宋_GB2312" charset="0"/>
                <a:ea typeface="仿宋_GB2312" charset="0"/>
                <a:cs typeface="仿宋_GB2312" charset="0"/>
              </a:rPr>
              <a:t>6.商标。本许可不授权使用许可人的商品名、商标、服务标志或产品名，除非在描述本作品来源时和复制NOTICE文件时，有必要合理地、符合常规地引用。</a:t>
            </a:r>
            <a:endParaRPr lang="zh-CN" altLang="en-US" sz="2000">
              <a:latin typeface="仿宋_GB2312" charset="0"/>
              <a:ea typeface="仿宋_GB2312" charset="0"/>
              <a:cs typeface="仿宋_GB2312" charset="0"/>
            </a:endParaRPr>
          </a:p>
        </p:txBody>
      </p:sp>
      <p:sp>
        <p:nvSpPr>
          <p:cNvPr id="10" name="圆角矩形 9"/>
          <p:cNvSpPr/>
          <p:nvPr/>
        </p:nvSpPr>
        <p:spPr>
          <a:xfrm>
            <a:off x="9852025" y="1886585"/>
            <a:ext cx="1670685" cy="620395"/>
          </a:xfrm>
          <a:prstGeom prst="roundRect">
            <a:avLst/>
          </a:prstGeom>
          <a:solidFill>
            <a:srgbClr val="445185"/>
          </a:solidFill>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宋体" charset="0"/>
                <a:ea typeface="宋体" charset="0"/>
              </a:rPr>
              <a:t>查询许可证</a:t>
            </a:r>
            <a:endParaRPr lang="zh-CN" altLang="en-US" b="1">
              <a:latin typeface="宋体" charset="0"/>
              <a:ea typeface="宋体" charset="0"/>
            </a:endParaRPr>
          </a:p>
        </p:txBody>
      </p:sp>
      <p:sp>
        <p:nvSpPr>
          <p:cNvPr id="11" name="圆角矩形 10"/>
          <p:cNvSpPr/>
          <p:nvPr/>
        </p:nvSpPr>
        <p:spPr>
          <a:xfrm>
            <a:off x="9852025" y="3131185"/>
            <a:ext cx="1670685" cy="620395"/>
          </a:xfrm>
          <a:prstGeom prst="roundRect">
            <a:avLst/>
          </a:prstGeom>
          <a:solidFill>
            <a:srgbClr val="445185"/>
          </a:solidFill>
          <a:effectLst>
            <a:outerShdw blurRad="50800" dist="38100" dir="10800000" algn="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b="1">
                <a:latin typeface="宋体" charset="0"/>
                <a:ea typeface="宋体" charset="0"/>
              </a:rPr>
              <a:t>官网确认</a:t>
            </a:r>
            <a:endParaRPr lang="zh-CN" altLang="en-US" b="1">
              <a:latin typeface="宋体" charset="0"/>
              <a:ea typeface="宋体" charset="0"/>
            </a:endParaRPr>
          </a:p>
        </p:txBody>
      </p:sp>
      <p:sp>
        <p:nvSpPr>
          <p:cNvPr id="15" name="文本框 14"/>
          <p:cNvSpPr txBox="1"/>
          <p:nvPr/>
        </p:nvSpPr>
        <p:spPr>
          <a:xfrm>
            <a:off x="611505" y="4641215"/>
            <a:ext cx="4687570" cy="706755"/>
          </a:xfrm>
          <a:prstGeom prst="rect">
            <a:avLst/>
          </a:prstGeom>
          <a:solidFill>
            <a:schemeClr val="accent5">
              <a:lumMod val="40000"/>
              <a:lumOff val="60000"/>
            </a:schemeClr>
          </a:solidFill>
        </p:spPr>
        <p:txBody>
          <a:bodyPr wrap="square" rtlCol="0">
            <a:spAutoFit/>
          </a:bodyPr>
          <a:p>
            <a:pPr algn="ctr"/>
            <a:r>
              <a:rPr lang="en-US" altLang="zh-CN" sz="2000" b="1">
                <a:solidFill>
                  <a:schemeClr val="tx1"/>
                </a:solidFill>
                <a:latin typeface="仿宋_GB2312" charset="0"/>
                <a:ea typeface="仿宋_GB2312" charset="0"/>
                <a:cs typeface="仿宋_GB2312" charset="0"/>
              </a:rPr>
              <a:t>1. </a:t>
            </a:r>
            <a:r>
              <a:rPr lang="zh-CN" altLang="en-US" sz="2000" b="1">
                <a:solidFill>
                  <a:schemeClr val="tx1"/>
                </a:solidFill>
                <a:latin typeface="仿宋_GB2312" charset="0"/>
                <a:ea typeface="仿宋_GB2312" charset="0"/>
                <a:cs typeface="仿宋_GB2312" charset="0"/>
              </a:rPr>
              <a:t>未许可商标</a:t>
            </a:r>
            <a:endParaRPr lang="zh-CN" altLang="en-US" sz="2000" b="1">
              <a:solidFill>
                <a:schemeClr val="tx1"/>
              </a:solidFill>
              <a:latin typeface="仿宋_GB2312" charset="0"/>
              <a:ea typeface="仿宋_GB2312" charset="0"/>
              <a:cs typeface="仿宋_GB2312" charset="0"/>
            </a:endParaRPr>
          </a:p>
          <a:p>
            <a:pPr algn="ctr"/>
            <a:r>
              <a:rPr lang="en-US" altLang="zh-CN" sz="2000" b="1">
                <a:solidFill>
                  <a:schemeClr val="tx1"/>
                </a:solidFill>
                <a:latin typeface="仿宋_GB2312" charset="0"/>
                <a:ea typeface="仿宋_GB2312" charset="0"/>
                <a:cs typeface="仿宋_GB2312" charset="0"/>
              </a:rPr>
              <a:t>       2. </a:t>
            </a:r>
            <a:r>
              <a:rPr lang="zh-CN" altLang="en-US" sz="2000" b="1">
                <a:solidFill>
                  <a:schemeClr val="tx1"/>
                </a:solidFill>
                <a:latin typeface="仿宋_GB2312" charset="0"/>
                <a:ea typeface="仿宋_GB2312" charset="0"/>
                <a:cs typeface="仿宋_GB2312" charset="0"/>
              </a:rPr>
              <a:t>有合理使用的条件</a:t>
            </a:r>
            <a:endParaRPr lang="zh-CN" altLang="en-US" sz="2000" b="1">
              <a:solidFill>
                <a:schemeClr val="tx1"/>
              </a:solidFill>
              <a:latin typeface="仿宋_GB2312" charset="0"/>
              <a:ea typeface="仿宋_GB2312" charset="0"/>
              <a:cs typeface="仿宋_GB2312" charset="0"/>
            </a:endParaRPr>
          </a:p>
        </p:txBody>
      </p:sp>
      <p:sp>
        <p:nvSpPr>
          <p:cNvPr id="16" name="燕尾形 15"/>
          <p:cNvSpPr/>
          <p:nvPr/>
        </p:nvSpPr>
        <p:spPr>
          <a:xfrm rot="5400000">
            <a:off x="10513060" y="2679700"/>
            <a:ext cx="325755" cy="284480"/>
          </a:xfrm>
          <a:prstGeom prst="chevron">
            <a:avLst/>
          </a:prstGeom>
          <a:solidFill>
            <a:srgbClr val="445185"/>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仿宋_GB2312" charset="0"/>
              <a:ea typeface="仿宋_GB2312" charset="0"/>
            </a:endParaRPr>
          </a:p>
        </p:txBody>
      </p:sp>
      <p:sp>
        <p:nvSpPr>
          <p:cNvPr id="19" name="文本框 18"/>
          <p:cNvSpPr txBox="1"/>
          <p:nvPr/>
        </p:nvSpPr>
        <p:spPr>
          <a:xfrm>
            <a:off x="5633085" y="1810385"/>
            <a:ext cx="3932555" cy="2984500"/>
          </a:xfrm>
          <a:prstGeom prst="rect">
            <a:avLst/>
          </a:prstGeom>
          <a:noFill/>
        </p:spPr>
        <p:txBody>
          <a:bodyPr wrap="square" rtlCol="0">
            <a:spAutoFit/>
          </a:bodyPr>
          <a:p>
            <a:endParaRPr lang="zh-CN" altLang="en-US" b="1">
              <a:latin typeface="仿宋_GB2312" charset="0"/>
              <a:ea typeface="仿宋_GB2312" charset="0"/>
              <a:cs typeface="仿宋_GB2312" charset="0"/>
            </a:endParaRPr>
          </a:p>
          <a:p>
            <a:pPr indent="0" fontAlgn="auto">
              <a:lnSpc>
                <a:spcPct val="125000"/>
              </a:lnSpc>
            </a:pPr>
            <a:r>
              <a:rPr lang="zh-CN" altLang="en-US" sz="2000" b="1">
                <a:latin typeface="仿宋_GB2312" charset="0"/>
                <a:ea typeface="仿宋_GB2312" charset="0"/>
                <a:cs typeface="仿宋_GB2312" charset="0"/>
                <a:sym typeface="+mn-ea"/>
              </a:rPr>
              <a:t>▲商标代表品牌，应注重管理。</a:t>
            </a:r>
            <a:endParaRPr lang="zh-CN" altLang="en-US" sz="2000" b="1">
              <a:latin typeface="仿宋_GB2312" charset="0"/>
              <a:ea typeface="仿宋_GB2312" charset="0"/>
              <a:cs typeface="仿宋_GB2312" charset="0"/>
            </a:endParaRPr>
          </a:p>
          <a:p>
            <a:pPr indent="0" fontAlgn="auto">
              <a:lnSpc>
                <a:spcPct val="125000"/>
              </a:lnSpc>
            </a:pPr>
            <a:r>
              <a:rPr lang="zh-CN" altLang="en-US" sz="2000" b="1">
                <a:latin typeface="仿宋_GB2312" charset="0"/>
                <a:ea typeface="仿宋_GB2312" charset="0"/>
                <a:cs typeface="仿宋_GB2312" charset="0"/>
              </a:rPr>
              <a:t>▲选择合适的名称，尽早注册尽</a:t>
            </a:r>
            <a:endParaRPr lang="zh-CN" altLang="en-US" sz="2000" b="1">
              <a:latin typeface="仿宋_GB2312" charset="0"/>
              <a:ea typeface="仿宋_GB2312" charset="0"/>
              <a:cs typeface="仿宋_GB2312" charset="0"/>
            </a:endParaRPr>
          </a:p>
          <a:p>
            <a:pPr indent="0" fontAlgn="auto">
              <a:lnSpc>
                <a:spcPct val="125000"/>
              </a:lnSpc>
            </a:pPr>
            <a:r>
              <a:rPr lang="zh-CN" altLang="en-US" sz="2000" b="1">
                <a:latin typeface="仿宋_GB2312" charset="0"/>
                <a:ea typeface="仿宋_GB2312" charset="0"/>
                <a:cs typeface="仿宋_GB2312" charset="0"/>
              </a:rPr>
              <a:t>早保护。</a:t>
            </a:r>
            <a:endParaRPr lang="zh-CN" altLang="en-US" sz="2000" b="1">
              <a:latin typeface="仿宋_GB2312" charset="0"/>
              <a:ea typeface="仿宋_GB2312" charset="0"/>
              <a:cs typeface="仿宋_GB2312" charset="0"/>
            </a:endParaRPr>
          </a:p>
          <a:p>
            <a:pPr indent="0" fontAlgn="auto">
              <a:lnSpc>
                <a:spcPct val="125000"/>
              </a:lnSpc>
            </a:pPr>
            <a:r>
              <a:rPr lang="zh-CN" altLang="en-US" sz="2000" b="1">
                <a:latin typeface="仿宋_GB2312" charset="0"/>
                <a:ea typeface="仿宋_GB2312" charset="0"/>
                <a:cs typeface="仿宋_GB2312" charset="0"/>
              </a:rPr>
              <a:t>▲未明示许可商标使用的不代表默认可以使用。</a:t>
            </a:r>
            <a:endParaRPr lang="zh-CN" altLang="en-US" sz="2000" b="1">
              <a:latin typeface="仿宋_GB2312" charset="0"/>
              <a:ea typeface="仿宋_GB2312" charset="0"/>
              <a:cs typeface="仿宋_GB2312" charset="0"/>
            </a:endParaRPr>
          </a:p>
          <a:p>
            <a:pPr indent="0" fontAlgn="auto">
              <a:lnSpc>
                <a:spcPct val="125000"/>
              </a:lnSpc>
            </a:pPr>
            <a:r>
              <a:rPr lang="zh-CN" altLang="en-US" sz="2000" b="1">
                <a:latin typeface="仿宋_GB2312" charset="0"/>
                <a:ea typeface="仿宋_GB2312" charset="0"/>
                <a:cs typeface="仿宋_GB2312" charset="0"/>
              </a:rPr>
              <a:t>▲合理使用要仔细。</a:t>
            </a:r>
            <a:endParaRPr lang="zh-CN" altLang="en-US" sz="2000" b="1">
              <a:latin typeface="仿宋_GB2312" charset="0"/>
              <a:ea typeface="仿宋_GB2312" charset="0"/>
              <a:cs typeface="仿宋_GB2312" charset="0"/>
            </a:endParaRPr>
          </a:p>
          <a:p>
            <a:endParaRPr lang="zh-CN" altLang="en-US" sz="2000" b="1">
              <a:latin typeface="仿宋_GB2312" charset="0"/>
              <a:ea typeface="仿宋_GB2312" charset="0"/>
              <a:cs typeface="仿宋_GB2312" charset="0"/>
            </a:endParaRPr>
          </a:p>
        </p:txBody>
      </p:sp>
      <p:pic>
        <p:nvPicPr>
          <p:cNvPr id="13" name="图片 12" descr="横版_中英文组合"/>
          <p:cNvPicPr>
            <a:picLocks noChangeAspect="1"/>
          </p:cNvPicPr>
          <p:nvPr>
            <p:custDataLst>
              <p:tags r:id="rId1"/>
            </p:custDataLst>
          </p:nvPr>
        </p:nvPicPr>
        <p:blipFill>
          <a:blip r:embed="rId2"/>
          <a:stretch>
            <a:fillRect/>
          </a:stretch>
        </p:blipFill>
        <p:spPr>
          <a:xfrm>
            <a:off x="7412355" y="621665"/>
            <a:ext cx="1807845" cy="52895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TABLE_ENDDRAG_ORIGIN_RECT" val="805*120"/>
  <p:tag name="TABLE_ENDDRAG_RECT" val="68*221*805*120"/>
</p:tagLst>
</file>

<file path=ppt/tags/tag46.xml><?xml version="1.0" encoding="utf-8"?>
<p:tagLst xmlns:p="http://schemas.openxmlformats.org/presentationml/2006/main">
  <p:tag name="TABLE_ENDDRAG_ORIGIN_RECT" val="812*97"/>
  <p:tag name="TABLE_ENDDRAG_RECT" val="28*191*812*97"/>
</p:tagLst>
</file>

<file path=ppt/tags/tag47.xml><?xml version="1.0" encoding="utf-8"?>
<p:tagLst xmlns:p="http://schemas.openxmlformats.org/presentationml/2006/main">
  <p:tag name="TABLE_ENDDRAG_ORIGIN_RECT" val="812*97"/>
  <p:tag name="TABLE_ENDDRAG_RECT" val="28*191*812*97"/>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PP_MARK_KEY" val="37ef33ad-325e-480b-bfea-46684073dd51"/>
  <p:tag name="COMMONDATA" val="eyJoZGlkIjoiOGU3NzUzOGI1MzE5NDVhYzhlYTAxN2E5YWM2ZDEzN2U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3611</Words>
  <Application>WPS 演示</Application>
  <PresentationFormat>宽屏</PresentationFormat>
  <Paragraphs>531</Paragraphs>
  <Slides>26</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26</vt:i4>
      </vt:variant>
    </vt:vector>
  </HeadingPairs>
  <TitlesOfParts>
    <vt:vector size="50" baseType="lpstr">
      <vt:lpstr>Arial</vt:lpstr>
      <vt:lpstr>宋体</vt:lpstr>
      <vt:lpstr>Wingdings</vt:lpstr>
      <vt:lpstr>黑体</vt:lpstr>
      <vt:lpstr>汉仪中黑KW</vt:lpstr>
      <vt:lpstr>阿里巴巴普惠体 R</vt:lpstr>
      <vt:lpstr>黑体</vt:lpstr>
      <vt:lpstr>仿宋_GB2312</vt:lpstr>
      <vt:lpstr>方正仿宋_GBK</vt:lpstr>
      <vt:lpstr>宋体</vt:lpstr>
      <vt:lpstr>汉仪书宋二KW</vt:lpstr>
      <vt:lpstr>微软雅黑</vt:lpstr>
      <vt:lpstr>汉仪旗黑</vt:lpstr>
      <vt:lpstr>Arial Unicode MS</vt:lpstr>
      <vt:lpstr>等线</vt:lpstr>
      <vt:lpstr>汉仪中等线KW</vt:lpstr>
      <vt:lpstr>苹方-简</vt:lpstr>
      <vt:lpstr>Calibri</vt:lpstr>
      <vt:lpstr>Helvetica Neue</vt:lpstr>
      <vt:lpstr>Heiti SC Medium</vt:lpstr>
      <vt:lpstr>Heiti SC Light</vt:lpstr>
      <vt:lpstr>Raleway</vt:lpstr>
      <vt:lpstr>Thonburi</vt:lpstr>
      <vt:lpstr>Office 主题​​</vt:lpstr>
      <vt:lpstr>从传统法律到开源法律 的工作转型</vt:lpstr>
      <vt:lpstr>PowerPoint 演示文稿</vt:lpstr>
      <vt:lpstr>01 开源法律之探寻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02 AO.sapce开源合规实践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03 加入开源</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第七届中国开源年会 通用PPT模板</dc:title>
  <dc:creator>Teatee Grace</dc:creator>
  <cp:lastModifiedBy>丁欣</cp:lastModifiedBy>
  <cp:revision>70</cp:revision>
  <dcterms:created xsi:type="dcterms:W3CDTF">2023-10-26T03:04:27Z</dcterms:created>
  <dcterms:modified xsi:type="dcterms:W3CDTF">2023-10-26T03:04:27Z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AAC2F69A9514F63DC8EC336560D9F5CB_43</vt:lpwstr>
  </property>
  <property fmtid="{D5CDD505-2E9C-101B-9397-08002B2CF9AE}" pid="3" name="KSOProductBuildVer">
    <vt:lpwstr>2052-6.2.0.8299</vt:lpwstr>
  </property>
</Properties>
</file>