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849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A5D7F2"/>
    <a:srgbClr val="FFE5CB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2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37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22.xml"/><Relationship Id="rId7" Type="http://schemas.openxmlformats.org/officeDocument/2006/relationships/image" Target="../media/image10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8" Type="http://schemas.openxmlformats.org/officeDocument/2006/relationships/image" Target="../media/image7.png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image" Target="../media/image6.png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image" Target="../media/image2.png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 smtClean="0"/>
              <a:t>单击此处编辑</a:t>
            </a:r>
            <a:br>
              <a:rPr lang="zh-CN" altLang="en-US" smtClean="0"/>
            </a:br>
            <a:r>
              <a:rPr lang="zh-CN" altLang="en-US" smtClean="0"/>
              <a:t>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5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9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6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7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8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2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3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  <a:endParaRPr lang="zh-CN" altLang="en-US" sz="1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12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13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16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8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文本框 25"/>
          <p:cNvSpPr txBox="1"/>
          <p:nvPr userDrawn="1">
            <p:custDataLst>
              <p:tags r:id="rId9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  <a:endParaRPr lang="en-US" sz="60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  <a:endParaRPr 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9817735" y="1283970"/>
            <a:ext cx="1642110" cy="164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9367520" y="2924810"/>
            <a:ext cx="2567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欢迎扫码打卡</a:t>
            </a:r>
            <a:endParaRPr lang="zh-CN" altLang="en-US" sz="1600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积分可兑换对应礼品哟！</a:t>
            </a:r>
            <a:endParaRPr lang="zh-CN" altLang="en-US" sz="1600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3" name="文本框 2"/>
          <p:cNvSpPr txBox="1"/>
          <p:nvPr userDrawn="1">
            <p:custDataLst>
              <p:tags r:id="rId6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8085" y="3889375"/>
            <a:ext cx="1167765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4245" y="1286510"/>
            <a:ext cx="16256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PP_MARK_KEY" val="37ef33ad-325e-480b-bfea-46684073dd51"/>
  <p:tag name="COMMONDATA" val="eyJoZGlkIjoiOGU3NzUzOGI1MzE5NDVhYzhlYTAxN2E5YWM2ZDEzN2U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WPS Presentation</Application>
  <PresentationFormat>宽屏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7" baseType="lpstr">
      <vt:lpstr>Arial</vt:lpstr>
      <vt:lpstr>宋体</vt:lpstr>
      <vt:lpstr>Wingdings</vt:lpstr>
      <vt:lpstr>黑体</vt:lpstr>
      <vt:lpstr>汉仪中黑KW</vt:lpstr>
      <vt:lpstr>Raleway</vt:lpstr>
      <vt:lpstr>阿里巴巴普惠体 R</vt:lpstr>
      <vt:lpstr>等线</vt:lpstr>
      <vt:lpstr>汉仪中等线KW</vt:lpstr>
      <vt:lpstr>苹方-简</vt:lpstr>
      <vt:lpstr>微软雅黑</vt:lpstr>
      <vt:lpstr>汉仪旗黑</vt:lpstr>
      <vt:lpstr>宋体</vt:lpstr>
      <vt:lpstr>Arial Unicode MS</vt:lpstr>
      <vt:lpstr>Thonburi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ChenXuan</cp:lastModifiedBy>
  <cp:revision>39</cp:revision>
  <dcterms:created xsi:type="dcterms:W3CDTF">2023-10-23T14:38:59Z</dcterms:created>
  <dcterms:modified xsi:type="dcterms:W3CDTF">2023-10-23T14:38:59Z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68ECA82CE931B6CEB26E366532B44331_43</vt:lpwstr>
  </property>
  <property fmtid="{D5CDD505-2E9C-101B-9397-08002B2CF9AE}" pid="3" name="KSOProductBuildVer">
    <vt:lpwstr>1033-6.2.2.8394</vt:lpwstr>
  </property>
</Properties>
</file>