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844" r:id="rId4"/>
    <p:sldId id="886" r:id="rId5"/>
    <p:sldId id="854" r:id="rId6"/>
    <p:sldId id="887" r:id="rId8"/>
    <p:sldId id="892" r:id="rId9"/>
    <p:sldId id="893" r:id="rId10"/>
    <p:sldId id="898" r:id="rId11"/>
    <p:sldId id="891" r:id="rId12"/>
    <p:sldId id="888" r:id="rId13"/>
    <p:sldId id="889" r:id="rId14"/>
    <p:sldId id="899" r:id="rId15"/>
    <p:sldId id="900" r:id="rId16"/>
    <p:sldId id="963" r:id="rId17"/>
    <p:sldId id="906" r:id="rId18"/>
    <p:sldId id="905" r:id="rId19"/>
    <p:sldId id="908" r:id="rId20"/>
    <p:sldId id="903" r:id="rId21"/>
    <p:sldId id="910" r:id="rId22"/>
    <p:sldId id="911" r:id="rId23"/>
    <p:sldId id="914" r:id="rId24"/>
    <p:sldId id="912" r:id="rId25"/>
    <p:sldId id="915" r:id="rId26"/>
    <p:sldId id="917" r:id="rId27"/>
    <p:sldId id="919" r:id="rId28"/>
    <p:sldId id="920" r:id="rId29"/>
    <p:sldId id="916" r:id="rId30"/>
    <p:sldId id="918" r:id="rId31"/>
    <p:sldId id="921" r:id="rId32"/>
    <p:sldId id="922" r:id="rId33"/>
    <p:sldId id="923" r:id="rId34"/>
    <p:sldId id="924" r:id="rId35"/>
    <p:sldId id="925" r:id="rId36"/>
    <p:sldId id="927" r:id="rId37"/>
    <p:sldId id="934" r:id="rId38"/>
    <p:sldId id="941" r:id="rId39"/>
    <p:sldId id="940" r:id="rId40"/>
    <p:sldId id="936" r:id="rId41"/>
    <p:sldId id="937" r:id="rId42"/>
    <p:sldId id="938" r:id="rId43"/>
    <p:sldId id="939" r:id="rId44"/>
    <p:sldId id="928" r:id="rId45"/>
    <p:sldId id="929" r:id="rId46"/>
    <p:sldId id="931" r:id="rId47"/>
    <p:sldId id="933" r:id="rId48"/>
    <p:sldId id="930" r:id="rId49"/>
    <p:sldId id="942" r:id="rId50"/>
    <p:sldId id="943" r:id="rId51"/>
    <p:sldId id="944" r:id="rId52"/>
    <p:sldId id="947" r:id="rId53"/>
    <p:sldId id="948" r:id="rId54"/>
    <p:sldId id="945" r:id="rId55"/>
    <p:sldId id="949" r:id="rId56"/>
    <p:sldId id="946" r:id="rId57"/>
    <p:sldId id="859" r:id="rId58"/>
    <p:sldId id="885" r:id="rId59"/>
    <p:sldId id="1007" r:id="rId60"/>
  </p:sldIdLst>
  <p:sldSz cx="12192000" cy="6858000"/>
  <p:notesSz cx="6858000" cy="9144000"/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4" Type="http://schemas.openxmlformats.org/officeDocument/2006/relationships/tags" Target="tags/tag238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tags" Target="../tags/tag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pt底副本.jpg" descr="ppt底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9000" y="1695375"/>
            <a:ext cx="10414000" cy="2324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D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770630" y="0"/>
            <a:ext cx="842137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86194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64414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tiff"/><Relationship Id="rId8" Type="http://schemas.openxmlformats.org/officeDocument/2006/relationships/image" Target="../media/image14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4.xml"/><Relationship Id="rId4" Type="http://schemas.openxmlformats.org/officeDocument/2006/relationships/image" Target="../media/image6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7.xml"/><Relationship Id="rId4" Type="http://schemas.openxmlformats.org/officeDocument/2006/relationships/image" Target="../media/image6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tags" Target="../tags/tag50.xml"/><Relationship Id="rId4" Type="http://schemas.openxmlformats.org/officeDocument/2006/relationships/image" Target="../media/image10.png"/><Relationship Id="rId3" Type="http://schemas.openxmlformats.org/officeDocument/2006/relationships/tags" Target="../tags/tag4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9.png"/><Relationship Id="rId7" Type="http://schemas.openxmlformats.org/officeDocument/2006/relationships/tags" Target="../tags/tag56.xml"/><Relationship Id="rId6" Type="http://schemas.openxmlformats.org/officeDocument/2006/relationships/image" Target="../media/image8.png"/><Relationship Id="rId5" Type="http://schemas.openxmlformats.org/officeDocument/2006/relationships/tags" Target="../tags/tag55.xml"/><Relationship Id="rId4" Type="http://schemas.openxmlformats.org/officeDocument/2006/relationships/image" Target="../media/image17.png"/><Relationship Id="rId3" Type="http://schemas.openxmlformats.org/officeDocument/2006/relationships/image" Target="../media/image6.png"/><Relationship Id="rId2" Type="http://schemas.openxmlformats.org/officeDocument/2006/relationships/tags" Target="../tags/tag5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openxmlformats.org/officeDocument/2006/relationships/image" Target="../media/image9.png"/><Relationship Id="rId6" Type="http://schemas.openxmlformats.org/officeDocument/2006/relationships/tags" Target="../tags/tag60.xml"/><Relationship Id="rId5" Type="http://schemas.openxmlformats.org/officeDocument/2006/relationships/image" Target="../media/image8.png"/><Relationship Id="rId4" Type="http://schemas.openxmlformats.org/officeDocument/2006/relationships/tags" Target="../tags/tag59.xml"/><Relationship Id="rId3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64.xml"/><Relationship Id="rId5" Type="http://schemas.openxmlformats.org/officeDocument/2006/relationships/image" Target="../media/image8.png"/><Relationship Id="rId4" Type="http://schemas.openxmlformats.org/officeDocument/2006/relationships/tags" Target="../tags/tag63.xml"/><Relationship Id="rId3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tags" Target="../tags/tag67.xml"/><Relationship Id="rId3" Type="http://schemas.openxmlformats.org/officeDocument/2006/relationships/image" Target="../media/image6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8.png"/><Relationship Id="rId6" Type="http://schemas.openxmlformats.org/officeDocument/2006/relationships/tags" Target="../tags/tag72.xml"/><Relationship Id="rId5" Type="http://schemas.openxmlformats.org/officeDocument/2006/relationships/image" Target="../media/image9.png"/><Relationship Id="rId4" Type="http://schemas.openxmlformats.org/officeDocument/2006/relationships/tags" Target="../tags/tag71.xml"/><Relationship Id="rId3" Type="http://schemas.openxmlformats.org/officeDocument/2006/relationships/image" Target="../media/image6.png"/><Relationship Id="rId2" Type="http://schemas.openxmlformats.org/officeDocument/2006/relationships/tags" Target="../tags/tag70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tags" Target="../tags/tag76.xml"/><Relationship Id="rId5" Type="http://schemas.openxmlformats.org/officeDocument/2006/relationships/image" Target="../media/image9.png"/><Relationship Id="rId4" Type="http://schemas.openxmlformats.org/officeDocument/2006/relationships/tags" Target="../tags/tag75.xm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7.png"/><Relationship Id="rId5" Type="http://schemas.openxmlformats.org/officeDocument/2006/relationships/tags" Target="../tags/tag79.xml"/><Relationship Id="rId4" Type="http://schemas.openxmlformats.org/officeDocument/2006/relationships/image" Target="../media/image10.png"/><Relationship Id="rId3" Type="http://schemas.openxmlformats.org/officeDocument/2006/relationships/tags" Target="../tags/tag78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5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12.xml"/><Relationship Id="rId4" Type="http://schemas.openxmlformats.org/officeDocument/2006/relationships/image" Target="../media/image6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7" Type="http://schemas.openxmlformats.org/officeDocument/2006/relationships/image" Target="../media/image8.png"/><Relationship Id="rId6" Type="http://schemas.openxmlformats.org/officeDocument/2006/relationships/tags" Target="../tags/tag85.xml"/><Relationship Id="rId5" Type="http://schemas.openxmlformats.org/officeDocument/2006/relationships/image" Target="../media/image9.png"/><Relationship Id="rId4" Type="http://schemas.openxmlformats.org/officeDocument/2006/relationships/tags" Target="../tags/tag84.xml"/><Relationship Id="rId3" Type="http://schemas.openxmlformats.org/officeDocument/2006/relationships/image" Target="../media/image6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89.xml"/><Relationship Id="rId5" Type="http://schemas.openxmlformats.org/officeDocument/2006/relationships/image" Target="../media/image9.png"/><Relationship Id="rId4" Type="http://schemas.openxmlformats.org/officeDocument/2006/relationships/tags" Target="../tags/tag88.xml"/><Relationship Id="rId3" Type="http://schemas.openxmlformats.org/officeDocument/2006/relationships/image" Target="../media/image6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93.xml"/><Relationship Id="rId5" Type="http://schemas.openxmlformats.org/officeDocument/2006/relationships/image" Target="../media/image9.png"/><Relationship Id="rId4" Type="http://schemas.openxmlformats.org/officeDocument/2006/relationships/tags" Target="../tags/tag92.xml"/><Relationship Id="rId3" Type="http://schemas.openxmlformats.org/officeDocument/2006/relationships/image" Target="../media/image6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97.xml"/><Relationship Id="rId5" Type="http://schemas.openxmlformats.org/officeDocument/2006/relationships/image" Target="../media/image9.png"/><Relationship Id="rId4" Type="http://schemas.openxmlformats.org/officeDocument/2006/relationships/tags" Target="../tags/tag96.xml"/><Relationship Id="rId3" Type="http://schemas.openxmlformats.org/officeDocument/2006/relationships/image" Target="../media/image6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8.png"/><Relationship Id="rId6" Type="http://schemas.openxmlformats.org/officeDocument/2006/relationships/tags" Target="../tags/tag101.xml"/><Relationship Id="rId5" Type="http://schemas.openxmlformats.org/officeDocument/2006/relationships/image" Target="../media/image9.png"/><Relationship Id="rId4" Type="http://schemas.openxmlformats.org/officeDocument/2006/relationships/tags" Target="../tags/tag100.xml"/><Relationship Id="rId3" Type="http://schemas.openxmlformats.org/officeDocument/2006/relationships/image" Target="../media/image6.png"/><Relationship Id="rId2" Type="http://schemas.openxmlformats.org/officeDocument/2006/relationships/tags" Target="../tags/tag9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8.png"/><Relationship Id="rId6" Type="http://schemas.openxmlformats.org/officeDocument/2006/relationships/tags" Target="../tags/tag105.xml"/><Relationship Id="rId5" Type="http://schemas.openxmlformats.org/officeDocument/2006/relationships/image" Target="../media/image9.png"/><Relationship Id="rId4" Type="http://schemas.openxmlformats.org/officeDocument/2006/relationships/tags" Target="../tags/tag104.xml"/><Relationship Id="rId3" Type="http://schemas.openxmlformats.org/officeDocument/2006/relationships/image" Target="../media/image6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8.png"/><Relationship Id="rId6" Type="http://schemas.openxmlformats.org/officeDocument/2006/relationships/tags" Target="../tags/tag109.xml"/><Relationship Id="rId5" Type="http://schemas.openxmlformats.org/officeDocument/2006/relationships/image" Target="../media/image9.png"/><Relationship Id="rId4" Type="http://schemas.openxmlformats.org/officeDocument/2006/relationships/tags" Target="../tags/tag108.xml"/><Relationship Id="rId3" Type="http://schemas.openxmlformats.org/officeDocument/2006/relationships/image" Target="../media/image6.png"/><Relationship Id="rId2" Type="http://schemas.openxmlformats.org/officeDocument/2006/relationships/tags" Target="../tags/tag10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7" Type="http://schemas.openxmlformats.org/officeDocument/2006/relationships/image" Target="../media/image8.png"/><Relationship Id="rId6" Type="http://schemas.openxmlformats.org/officeDocument/2006/relationships/tags" Target="../tags/tag113.xml"/><Relationship Id="rId5" Type="http://schemas.openxmlformats.org/officeDocument/2006/relationships/image" Target="../media/image9.png"/><Relationship Id="rId4" Type="http://schemas.openxmlformats.org/officeDocument/2006/relationships/tags" Target="../tags/tag112.xml"/><Relationship Id="rId3" Type="http://schemas.openxmlformats.org/officeDocument/2006/relationships/image" Target="../media/image6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7.png"/><Relationship Id="rId7" Type="http://schemas.openxmlformats.org/officeDocument/2006/relationships/image" Target="../media/image8.png"/><Relationship Id="rId6" Type="http://schemas.openxmlformats.org/officeDocument/2006/relationships/tags" Target="../tags/tag117.xml"/><Relationship Id="rId5" Type="http://schemas.openxmlformats.org/officeDocument/2006/relationships/image" Target="../media/image9.png"/><Relationship Id="rId4" Type="http://schemas.openxmlformats.org/officeDocument/2006/relationships/tags" Target="../tags/tag116.xml"/><Relationship Id="rId3" Type="http://schemas.openxmlformats.org/officeDocument/2006/relationships/image" Target="../media/image6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1.xml"/><Relationship Id="rId5" Type="http://schemas.openxmlformats.org/officeDocument/2006/relationships/image" Target="../media/image9.png"/><Relationship Id="rId4" Type="http://schemas.openxmlformats.org/officeDocument/2006/relationships/tags" Target="../tags/tag120.xml"/><Relationship Id="rId3" Type="http://schemas.openxmlformats.org/officeDocument/2006/relationships/image" Target="../media/image6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" Type="http://schemas.openxmlformats.org/officeDocument/2006/relationships/image" Target="../media/image10.png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5.xml"/><Relationship Id="rId5" Type="http://schemas.openxmlformats.org/officeDocument/2006/relationships/image" Target="../media/image9.png"/><Relationship Id="rId4" Type="http://schemas.openxmlformats.org/officeDocument/2006/relationships/tags" Target="../tags/tag124.xml"/><Relationship Id="rId3" Type="http://schemas.openxmlformats.org/officeDocument/2006/relationships/image" Target="../media/image6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29.xml"/><Relationship Id="rId5" Type="http://schemas.openxmlformats.org/officeDocument/2006/relationships/image" Target="../media/image9.png"/><Relationship Id="rId4" Type="http://schemas.openxmlformats.org/officeDocument/2006/relationships/tags" Target="../tags/tag128.xml"/><Relationship Id="rId3" Type="http://schemas.openxmlformats.org/officeDocument/2006/relationships/image" Target="../media/image6.png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image" Target="../media/image8.png"/><Relationship Id="rId6" Type="http://schemas.openxmlformats.org/officeDocument/2006/relationships/tags" Target="../tags/tag133.xml"/><Relationship Id="rId5" Type="http://schemas.openxmlformats.org/officeDocument/2006/relationships/image" Target="../media/image9.png"/><Relationship Id="rId4" Type="http://schemas.openxmlformats.org/officeDocument/2006/relationships/tags" Target="../tags/tag132.xml"/><Relationship Id="rId3" Type="http://schemas.openxmlformats.org/officeDocument/2006/relationships/image" Target="../media/image6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image" Target="../media/image8.png"/><Relationship Id="rId6" Type="http://schemas.openxmlformats.org/officeDocument/2006/relationships/tags" Target="../tags/tag137.xml"/><Relationship Id="rId5" Type="http://schemas.openxmlformats.org/officeDocument/2006/relationships/image" Target="../media/image9.png"/><Relationship Id="rId4" Type="http://schemas.openxmlformats.org/officeDocument/2006/relationships/tags" Target="../tags/tag136.xml"/><Relationship Id="rId3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8.png"/><Relationship Id="rId6" Type="http://schemas.openxmlformats.org/officeDocument/2006/relationships/tags" Target="../tags/tag141.xml"/><Relationship Id="rId5" Type="http://schemas.openxmlformats.org/officeDocument/2006/relationships/image" Target="../media/image9.png"/><Relationship Id="rId4" Type="http://schemas.openxmlformats.org/officeDocument/2006/relationships/tags" Target="../tags/tag140.xml"/><Relationship Id="rId3" Type="http://schemas.openxmlformats.org/officeDocument/2006/relationships/image" Target="../media/image6.png"/><Relationship Id="rId2" Type="http://schemas.openxmlformats.org/officeDocument/2006/relationships/tags" Target="../tags/tag13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7" Type="http://schemas.openxmlformats.org/officeDocument/2006/relationships/image" Target="../media/image8.png"/><Relationship Id="rId6" Type="http://schemas.openxmlformats.org/officeDocument/2006/relationships/tags" Target="../tags/tag145.xml"/><Relationship Id="rId5" Type="http://schemas.openxmlformats.org/officeDocument/2006/relationships/image" Target="../media/image9.png"/><Relationship Id="rId4" Type="http://schemas.openxmlformats.org/officeDocument/2006/relationships/tags" Target="../tags/tag144.xml"/><Relationship Id="rId3" Type="http://schemas.openxmlformats.org/officeDocument/2006/relationships/image" Target="../media/image6.png"/><Relationship Id="rId2" Type="http://schemas.openxmlformats.org/officeDocument/2006/relationships/tags" Target="../tags/tag143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14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image" Target="../media/image8.png"/><Relationship Id="rId6" Type="http://schemas.openxmlformats.org/officeDocument/2006/relationships/tags" Target="../tags/tag149.xml"/><Relationship Id="rId5" Type="http://schemas.openxmlformats.org/officeDocument/2006/relationships/image" Target="../media/image9.png"/><Relationship Id="rId4" Type="http://schemas.openxmlformats.org/officeDocument/2006/relationships/tags" Target="../tags/tag148.xml"/><Relationship Id="rId3" Type="http://schemas.openxmlformats.org/officeDocument/2006/relationships/image" Target="../media/image6.png"/><Relationship Id="rId2" Type="http://schemas.openxmlformats.org/officeDocument/2006/relationships/tags" Target="../tags/tag147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146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4.png"/><Relationship Id="rId7" Type="http://schemas.openxmlformats.org/officeDocument/2006/relationships/image" Target="../media/image8.png"/><Relationship Id="rId6" Type="http://schemas.openxmlformats.org/officeDocument/2006/relationships/tags" Target="../tags/tag153.xml"/><Relationship Id="rId5" Type="http://schemas.openxmlformats.org/officeDocument/2006/relationships/image" Target="../media/image9.png"/><Relationship Id="rId4" Type="http://schemas.openxmlformats.org/officeDocument/2006/relationships/tags" Target="../tags/tag152.xml"/><Relationship Id="rId3" Type="http://schemas.openxmlformats.org/officeDocument/2006/relationships/image" Target="../media/image6.png"/><Relationship Id="rId2" Type="http://schemas.openxmlformats.org/officeDocument/2006/relationships/tags" Target="../tags/tag151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15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5.png"/><Relationship Id="rId7" Type="http://schemas.openxmlformats.org/officeDocument/2006/relationships/image" Target="../media/image8.png"/><Relationship Id="rId6" Type="http://schemas.openxmlformats.org/officeDocument/2006/relationships/tags" Target="../tags/tag157.xml"/><Relationship Id="rId5" Type="http://schemas.openxmlformats.org/officeDocument/2006/relationships/image" Target="../media/image9.png"/><Relationship Id="rId4" Type="http://schemas.openxmlformats.org/officeDocument/2006/relationships/tags" Target="../tags/tag156.xml"/><Relationship Id="rId3" Type="http://schemas.openxmlformats.org/officeDocument/2006/relationships/image" Target="../media/image6.png"/><Relationship Id="rId2" Type="http://schemas.openxmlformats.org/officeDocument/2006/relationships/tags" Target="../tags/tag155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15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6.png"/><Relationship Id="rId7" Type="http://schemas.openxmlformats.org/officeDocument/2006/relationships/image" Target="../media/image8.png"/><Relationship Id="rId6" Type="http://schemas.openxmlformats.org/officeDocument/2006/relationships/tags" Target="../tags/tag161.xml"/><Relationship Id="rId5" Type="http://schemas.openxmlformats.org/officeDocument/2006/relationships/image" Target="../media/image9.png"/><Relationship Id="rId4" Type="http://schemas.openxmlformats.org/officeDocument/2006/relationships/tags" Target="../tags/tag160.xml"/><Relationship Id="rId3" Type="http://schemas.openxmlformats.org/officeDocument/2006/relationships/image" Target="../media/image6.png"/><Relationship Id="rId2" Type="http://schemas.openxmlformats.org/officeDocument/2006/relationships/tags" Target="../tags/tag159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15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tags" Target="../tags/tag20.xml"/><Relationship Id="rId4" Type="http://schemas.openxmlformats.org/officeDocument/2006/relationships/image" Target="../media/image10.png"/><Relationship Id="rId3" Type="http://schemas.openxmlformats.org/officeDocument/2006/relationships/tags" Target="../tags/tag19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openxmlformats.org/officeDocument/2006/relationships/image" Target="../media/image8.png"/><Relationship Id="rId6" Type="http://schemas.openxmlformats.org/officeDocument/2006/relationships/tags" Target="../tags/tag165.xml"/><Relationship Id="rId5" Type="http://schemas.openxmlformats.org/officeDocument/2006/relationships/image" Target="../media/image9.png"/><Relationship Id="rId4" Type="http://schemas.openxmlformats.org/officeDocument/2006/relationships/tags" Target="../tags/tag164.xml"/><Relationship Id="rId3" Type="http://schemas.openxmlformats.org/officeDocument/2006/relationships/image" Target="../media/image6.png"/><Relationship Id="rId2" Type="http://schemas.openxmlformats.org/officeDocument/2006/relationships/tags" Target="../tags/tag163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6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8.png"/><Relationship Id="rId6" Type="http://schemas.openxmlformats.org/officeDocument/2006/relationships/tags" Target="../tags/tag169.xml"/><Relationship Id="rId5" Type="http://schemas.openxmlformats.org/officeDocument/2006/relationships/image" Target="../media/image9.png"/><Relationship Id="rId4" Type="http://schemas.openxmlformats.org/officeDocument/2006/relationships/tags" Target="../tags/tag168.xml"/><Relationship Id="rId3" Type="http://schemas.openxmlformats.org/officeDocument/2006/relationships/image" Target="../media/image6.png"/><Relationship Id="rId2" Type="http://schemas.openxmlformats.org/officeDocument/2006/relationships/tags" Target="../tags/tag167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8.png"/><Relationship Id="rId6" Type="http://schemas.openxmlformats.org/officeDocument/2006/relationships/tags" Target="../tags/tag173.xml"/><Relationship Id="rId5" Type="http://schemas.openxmlformats.org/officeDocument/2006/relationships/image" Target="../media/image9.png"/><Relationship Id="rId4" Type="http://schemas.openxmlformats.org/officeDocument/2006/relationships/tags" Target="../tags/tag172.xml"/><Relationship Id="rId3" Type="http://schemas.openxmlformats.org/officeDocument/2006/relationships/image" Target="../media/image6.png"/><Relationship Id="rId2" Type="http://schemas.openxmlformats.org/officeDocument/2006/relationships/tags" Target="../tags/tag17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1" Type="http://schemas.openxmlformats.org/officeDocument/2006/relationships/tags" Target="../tags/tag170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3.png"/><Relationship Id="rId7" Type="http://schemas.openxmlformats.org/officeDocument/2006/relationships/image" Target="../media/image8.png"/><Relationship Id="rId6" Type="http://schemas.openxmlformats.org/officeDocument/2006/relationships/tags" Target="../tags/tag177.xml"/><Relationship Id="rId5" Type="http://schemas.openxmlformats.org/officeDocument/2006/relationships/image" Target="../media/image9.png"/><Relationship Id="rId4" Type="http://schemas.openxmlformats.org/officeDocument/2006/relationships/tags" Target="../tags/tag176.xml"/><Relationship Id="rId3" Type="http://schemas.openxmlformats.org/officeDocument/2006/relationships/image" Target="../media/image6.png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4.png"/><Relationship Id="rId7" Type="http://schemas.openxmlformats.org/officeDocument/2006/relationships/image" Target="../media/image8.png"/><Relationship Id="rId6" Type="http://schemas.openxmlformats.org/officeDocument/2006/relationships/tags" Target="../tags/tag181.xml"/><Relationship Id="rId5" Type="http://schemas.openxmlformats.org/officeDocument/2006/relationships/image" Target="../media/image9.png"/><Relationship Id="rId4" Type="http://schemas.openxmlformats.org/officeDocument/2006/relationships/tags" Target="../tags/tag180.xml"/><Relationship Id="rId3" Type="http://schemas.openxmlformats.org/officeDocument/2006/relationships/image" Target="../media/image6.png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5.png"/><Relationship Id="rId7" Type="http://schemas.openxmlformats.org/officeDocument/2006/relationships/image" Target="../media/image8.png"/><Relationship Id="rId6" Type="http://schemas.openxmlformats.org/officeDocument/2006/relationships/tags" Target="../tags/tag185.xml"/><Relationship Id="rId5" Type="http://schemas.openxmlformats.org/officeDocument/2006/relationships/image" Target="../media/image9.png"/><Relationship Id="rId4" Type="http://schemas.openxmlformats.org/officeDocument/2006/relationships/tags" Target="../tags/tag184.xml"/><Relationship Id="rId3" Type="http://schemas.openxmlformats.org/officeDocument/2006/relationships/image" Target="../media/image6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6.png"/><Relationship Id="rId7" Type="http://schemas.openxmlformats.org/officeDocument/2006/relationships/image" Target="../media/image8.png"/><Relationship Id="rId6" Type="http://schemas.openxmlformats.org/officeDocument/2006/relationships/tags" Target="../tags/tag189.xml"/><Relationship Id="rId5" Type="http://schemas.openxmlformats.org/officeDocument/2006/relationships/image" Target="../media/image9.png"/><Relationship Id="rId4" Type="http://schemas.openxmlformats.org/officeDocument/2006/relationships/tags" Target="../tags/tag188.xml"/><Relationship Id="rId3" Type="http://schemas.openxmlformats.org/officeDocument/2006/relationships/image" Target="../media/image6.png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7.png"/><Relationship Id="rId7" Type="http://schemas.openxmlformats.org/officeDocument/2006/relationships/image" Target="../media/image8.png"/><Relationship Id="rId6" Type="http://schemas.openxmlformats.org/officeDocument/2006/relationships/tags" Target="../tags/tag193.xml"/><Relationship Id="rId5" Type="http://schemas.openxmlformats.org/officeDocument/2006/relationships/image" Target="../media/image9.png"/><Relationship Id="rId4" Type="http://schemas.openxmlformats.org/officeDocument/2006/relationships/tags" Target="../tags/tag192.xml"/><Relationship Id="rId3" Type="http://schemas.openxmlformats.org/officeDocument/2006/relationships/image" Target="../media/image6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png"/><Relationship Id="rId7" Type="http://schemas.openxmlformats.org/officeDocument/2006/relationships/image" Target="../media/image8.png"/><Relationship Id="rId6" Type="http://schemas.openxmlformats.org/officeDocument/2006/relationships/tags" Target="../tags/tag197.xml"/><Relationship Id="rId5" Type="http://schemas.openxmlformats.org/officeDocument/2006/relationships/image" Target="../media/image9.png"/><Relationship Id="rId4" Type="http://schemas.openxmlformats.org/officeDocument/2006/relationships/tags" Target="../tags/tag196.xml"/><Relationship Id="rId3" Type="http://schemas.openxmlformats.org/officeDocument/2006/relationships/image" Target="../media/image6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9.png"/><Relationship Id="rId7" Type="http://schemas.openxmlformats.org/officeDocument/2006/relationships/image" Target="../media/image8.png"/><Relationship Id="rId6" Type="http://schemas.openxmlformats.org/officeDocument/2006/relationships/tags" Target="../tags/tag201.xml"/><Relationship Id="rId5" Type="http://schemas.openxmlformats.org/officeDocument/2006/relationships/image" Target="../media/image9.png"/><Relationship Id="rId4" Type="http://schemas.openxmlformats.org/officeDocument/2006/relationships/tags" Target="../tags/tag200.xml"/><Relationship Id="rId3" Type="http://schemas.openxmlformats.org/officeDocument/2006/relationships/image" Target="../media/image6.png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0.png"/><Relationship Id="rId7" Type="http://schemas.openxmlformats.org/officeDocument/2006/relationships/image" Target="../media/image8.png"/><Relationship Id="rId6" Type="http://schemas.openxmlformats.org/officeDocument/2006/relationships/tags" Target="../tags/tag205.xml"/><Relationship Id="rId5" Type="http://schemas.openxmlformats.org/officeDocument/2006/relationships/image" Target="../media/image9.png"/><Relationship Id="rId4" Type="http://schemas.openxmlformats.org/officeDocument/2006/relationships/tags" Target="../tags/tag204.xml"/><Relationship Id="rId3" Type="http://schemas.openxmlformats.org/officeDocument/2006/relationships/image" Target="../media/image6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png"/><Relationship Id="rId7" Type="http://schemas.openxmlformats.org/officeDocument/2006/relationships/image" Target="../media/image8.png"/><Relationship Id="rId6" Type="http://schemas.openxmlformats.org/officeDocument/2006/relationships/tags" Target="../tags/tag209.xml"/><Relationship Id="rId5" Type="http://schemas.openxmlformats.org/officeDocument/2006/relationships/image" Target="../media/image9.png"/><Relationship Id="rId4" Type="http://schemas.openxmlformats.org/officeDocument/2006/relationships/tags" Target="../tags/tag208.xml"/><Relationship Id="rId3" Type="http://schemas.openxmlformats.org/officeDocument/2006/relationships/image" Target="../media/image6.pn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image" Target="../media/image7.png"/><Relationship Id="rId5" Type="http://schemas.openxmlformats.org/officeDocument/2006/relationships/tags" Target="../tags/tag212.xml"/><Relationship Id="rId4" Type="http://schemas.openxmlformats.org/officeDocument/2006/relationships/image" Target="../media/image10.png"/><Relationship Id="rId3" Type="http://schemas.openxmlformats.org/officeDocument/2006/relationships/tags" Target="../tags/tag211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210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18.xml"/><Relationship Id="rId5" Type="http://schemas.openxmlformats.org/officeDocument/2006/relationships/image" Target="../media/image6.png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image" Target="../media/image7.png"/><Relationship Id="rId5" Type="http://schemas.openxmlformats.org/officeDocument/2006/relationships/tags" Target="../tags/tag221.xml"/><Relationship Id="rId4" Type="http://schemas.openxmlformats.org/officeDocument/2006/relationships/image" Target="../media/image10.png"/><Relationship Id="rId3" Type="http://schemas.openxmlformats.org/officeDocument/2006/relationships/tags" Target="../tags/tag220.xml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219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27.xml"/><Relationship Id="rId5" Type="http://schemas.openxmlformats.org/officeDocument/2006/relationships/image" Target="../media/image6.png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2" Type="http://schemas.openxmlformats.org/officeDocument/2006/relationships/slideLayout" Target="../slideLayouts/slideLayout2.xml"/><Relationship Id="rId11" Type="http://schemas.openxmlformats.org/officeDocument/2006/relationships/hyperlink" Target="https://github.com/apache/seatunnel" TargetMode="External"/><Relationship Id="rId10" Type="http://schemas.openxmlformats.org/officeDocument/2006/relationships/hyperlink" Target="https://seatunnel.apache.org" TargetMode="External"/><Relationship Id="rId1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hyperlink" Target="https://seatunnel.apache.org/download" TargetMode="Externa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tags" Target="../tags/tag231.xml"/><Relationship Id="rId5" Type="http://schemas.openxmlformats.org/officeDocument/2006/relationships/image" Target="../media/image6.png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2" Type="http://schemas.openxmlformats.org/officeDocument/2006/relationships/slideLayout" Target="../slideLayouts/slideLayout2.xml"/><Relationship Id="rId11" Type="http://schemas.openxmlformats.org/officeDocument/2006/relationships/hyperlink" Target="https://github.com/apache/seatunnel/issues?q=is:open+is:issue+label:&quot;help+wanted&quot;" TargetMode="External"/><Relationship Id="rId10" Type="http://schemas.openxmlformats.org/officeDocument/2006/relationships/hyperlink" Target="https://github.com/apache/seatunnel/issues" TargetMode="External"/><Relationship Id="rId1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2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tags" Target="../tags/tag29.xml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tags" Target="../tags/tag33.xml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38.xml"/><Relationship Id="rId5" Type="http://schemas.openxmlformats.org/officeDocument/2006/relationships/image" Target="../media/image8.png"/><Relationship Id="rId4" Type="http://schemas.openxmlformats.org/officeDocument/2006/relationships/tags" Target="../tags/tag37.xml"/><Relationship Id="rId3" Type="http://schemas.openxmlformats.org/officeDocument/2006/relationships/image" Target="../media/image6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41.xml"/><Relationship Id="rId4" Type="http://schemas.openxmlformats.org/officeDocument/2006/relationships/image" Target="../media/image6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41985" y="1379220"/>
            <a:ext cx="9703435" cy="18719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基于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Apache SeaTunnel </a:t>
            </a:r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构建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CDC </a:t>
            </a:r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数据同步管道</a:t>
            </a:r>
            <a:endParaRPr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1"/>
          </p:nvPr>
        </p:nvSpPr>
        <p:spPr>
          <a:xfrm>
            <a:off x="702310" y="3870913"/>
            <a:ext cx="6416117" cy="482895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王海林</a:t>
            </a:r>
            <a:r>
              <a:rPr lang="en-US" altLang="zh-CN" b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 </a:t>
            </a:r>
            <a:r>
              <a:rPr lang="en-US" altLang="zh-CN" b="1" dirty="0" err="1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Apache SeaTunnel PMC Me</a:t>
            </a:r>
            <a:r>
              <a:rPr lang="en-US" altLang="zh-CN" b="1" dirty="0" err="1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mber</a:t>
            </a:r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/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 algn="l"/>
            <a:endParaRPr lang="zh-CN" altLang="en-US" b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pic>
        <p:nvPicPr>
          <p:cNvPr id="8" name="图片 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564515"/>
            <a:ext cx="1902460" cy="64071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50936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718175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发展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历程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069" y="2382494"/>
            <a:ext cx="911753" cy="671818"/>
          </a:xfrm>
          <a:prstGeom prst="rect">
            <a:avLst/>
          </a:prstGeom>
        </p:spPr>
      </p:pic>
      <p:sp>
        <p:nvSpPr>
          <p:cNvPr id="2" name="箭头: 五边形 3"/>
          <p:cNvSpPr/>
          <p:nvPr/>
        </p:nvSpPr>
        <p:spPr>
          <a:xfrm>
            <a:off x="635274" y="1736812"/>
            <a:ext cx="11005342" cy="28803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项目发展历程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8" name="Oval 3"/>
          <p:cNvSpPr/>
          <p:nvPr/>
        </p:nvSpPr>
        <p:spPr>
          <a:xfrm>
            <a:off x="1372029" y="4480305"/>
            <a:ext cx="691899" cy="6587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" name="Group 8"/>
          <p:cNvGrpSpPr/>
          <p:nvPr/>
        </p:nvGrpSpPr>
        <p:grpSpPr>
          <a:xfrm>
            <a:off x="1251349" y="3674084"/>
            <a:ext cx="933259" cy="191501"/>
            <a:chOff x="1554051" y="3953364"/>
            <a:chExt cx="1468256" cy="316434"/>
          </a:xfrm>
        </p:grpSpPr>
        <p:sp>
          <p:nvSpPr>
            <p:cNvPr id="85" name="Rectangle 2"/>
            <p:cNvSpPr/>
            <p:nvPr/>
          </p:nvSpPr>
          <p:spPr>
            <a:xfrm>
              <a:off x="1554051" y="3953364"/>
              <a:ext cx="1468256" cy="3164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6" name="Oval 4"/>
            <p:cNvSpPr/>
            <p:nvPr/>
          </p:nvSpPr>
          <p:spPr>
            <a:xfrm>
              <a:off x="2210336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20" name="Straight Connector 87"/>
          <p:cNvCxnSpPr/>
          <p:nvPr/>
        </p:nvCxnSpPr>
        <p:spPr>
          <a:xfrm flipH="1">
            <a:off x="1717979" y="3865585"/>
            <a:ext cx="1" cy="614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10"/>
          <p:cNvSpPr/>
          <p:nvPr/>
        </p:nvSpPr>
        <p:spPr>
          <a:xfrm>
            <a:off x="2548887" y="2400600"/>
            <a:ext cx="691899" cy="658764"/>
          </a:xfrm>
          <a:prstGeom prst="ellipse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2" name="Group 13"/>
          <p:cNvGrpSpPr/>
          <p:nvPr/>
        </p:nvGrpSpPr>
        <p:grpSpPr>
          <a:xfrm>
            <a:off x="2428207" y="3674084"/>
            <a:ext cx="933259" cy="191501"/>
            <a:chOff x="3075273" y="3953364"/>
            <a:chExt cx="1468256" cy="316434"/>
          </a:xfrm>
        </p:grpSpPr>
        <p:sp>
          <p:nvSpPr>
            <p:cNvPr id="83" name="Rectangle 9"/>
            <p:cNvSpPr/>
            <p:nvPr/>
          </p:nvSpPr>
          <p:spPr>
            <a:xfrm>
              <a:off x="3075273" y="3953364"/>
              <a:ext cx="1468256" cy="316434"/>
            </a:xfrm>
            <a:prstGeom prst="rect">
              <a:avLst/>
            </a:prstGeom>
            <a:solidFill>
              <a:srgbClr val="C0504D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4" name="Oval 149"/>
            <p:cNvSpPr/>
            <p:nvPr/>
          </p:nvSpPr>
          <p:spPr>
            <a:xfrm>
              <a:off x="3731558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5" name="Straight Connector 90"/>
          <p:cNvCxnSpPr/>
          <p:nvPr/>
        </p:nvCxnSpPr>
        <p:spPr>
          <a:xfrm flipH="1">
            <a:off x="2894837" y="3059364"/>
            <a:ext cx="1" cy="614720"/>
          </a:xfrm>
          <a:prstGeom prst="line">
            <a:avLst/>
          </a:prstGeom>
          <a:ln w="38100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1"/>
          <p:cNvSpPr/>
          <p:nvPr/>
        </p:nvSpPr>
        <p:spPr>
          <a:xfrm>
            <a:off x="3762509" y="4480305"/>
            <a:ext cx="691899" cy="658764"/>
          </a:xfrm>
          <a:prstGeom prst="ellips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5" name="Group 92"/>
          <p:cNvGrpSpPr/>
          <p:nvPr/>
        </p:nvGrpSpPr>
        <p:grpSpPr>
          <a:xfrm>
            <a:off x="3641829" y="3674084"/>
            <a:ext cx="933259" cy="191501"/>
            <a:chOff x="4598906" y="3953364"/>
            <a:chExt cx="1468256" cy="316434"/>
          </a:xfrm>
        </p:grpSpPr>
        <p:sp>
          <p:nvSpPr>
            <p:cNvPr id="81" name="Rectangle 20"/>
            <p:cNvSpPr/>
            <p:nvPr/>
          </p:nvSpPr>
          <p:spPr>
            <a:xfrm>
              <a:off x="4598906" y="3953364"/>
              <a:ext cx="1468256" cy="316434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2" name="Oval 22"/>
            <p:cNvSpPr/>
            <p:nvPr/>
          </p:nvSpPr>
          <p:spPr>
            <a:xfrm>
              <a:off x="5255191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27" name="Straight Connector 23"/>
          <p:cNvCxnSpPr>
            <a:stCxn id="81" idx="2"/>
            <a:endCxn id="24" idx="0"/>
          </p:cNvCxnSpPr>
          <p:nvPr/>
        </p:nvCxnSpPr>
        <p:spPr>
          <a:xfrm>
            <a:off x="4108459" y="3865585"/>
            <a:ext cx="0" cy="614720"/>
          </a:xfrm>
          <a:prstGeom prst="line">
            <a:avLst/>
          </a:prstGeom>
          <a:ln w="38100">
            <a:solidFill>
              <a:srgbClr val="9BB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7"/>
          <p:cNvSpPr/>
          <p:nvPr/>
        </p:nvSpPr>
        <p:spPr>
          <a:xfrm>
            <a:off x="4978424" y="2388953"/>
            <a:ext cx="691899" cy="670411"/>
          </a:xfrm>
          <a:prstGeom prst="ellipse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29" name="Group 24"/>
          <p:cNvGrpSpPr/>
          <p:nvPr/>
        </p:nvGrpSpPr>
        <p:grpSpPr>
          <a:xfrm>
            <a:off x="4840591" y="3674084"/>
            <a:ext cx="933259" cy="191501"/>
            <a:chOff x="6120128" y="3953364"/>
            <a:chExt cx="1468256" cy="316434"/>
          </a:xfrm>
        </p:grpSpPr>
        <p:sp>
          <p:nvSpPr>
            <p:cNvPr id="79" name="Rectangle 16"/>
            <p:cNvSpPr/>
            <p:nvPr/>
          </p:nvSpPr>
          <p:spPr>
            <a:xfrm>
              <a:off x="6120128" y="3953364"/>
              <a:ext cx="1468256" cy="316434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80" name="Oval 18"/>
            <p:cNvSpPr/>
            <p:nvPr/>
          </p:nvSpPr>
          <p:spPr>
            <a:xfrm>
              <a:off x="6776413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0" name="Straight Connector 19"/>
          <p:cNvCxnSpPr/>
          <p:nvPr/>
        </p:nvCxnSpPr>
        <p:spPr>
          <a:xfrm flipH="1">
            <a:off x="5307220" y="3059364"/>
            <a:ext cx="1" cy="614720"/>
          </a:xfrm>
          <a:prstGeom prst="line">
            <a:avLst/>
          </a:prstGeom>
          <a:ln w="38100">
            <a:solidFill>
              <a:srgbClr val="806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1"/>
          <p:cNvSpPr/>
          <p:nvPr/>
        </p:nvSpPr>
        <p:spPr>
          <a:xfrm>
            <a:off x="6192606" y="4480305"/>
            <a:ext cx="691899" cy="658764"/>
          </a:xfrm>
          <a:prstGeom prst="ellipse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2" name="Group 35"/>
          <p:cNvGrpSpPr/>
          <p:nvPr/>
        </p:nvGrpSpPr>
        <p:grpSpPr>
          <a:xfrm>
            <a:off x="6071926" y="3674084"/>
            <a:ext cx="933259" cy="191501"/>
            <a:chOff x="7648471" y="3953364"/>
            <a:chExt cx="1468256" cy="316434"/>
          </a:xfrm>
        </p:grpSpPr>
        <p:sp>
          <p:nvSpPr>
            <p:cNvPr id="77" name="Rectangle 30"/>
            <p:cNvSpPr/>
            <p:nvPr/>
          </p:nvSpPr>
          <p:spPr>
            <a:xfrm>
              <a:off x="7648471" y="3953364"/>
              <a:ext cx="1468256" cy="316434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8" name="Oval 32"/>
            <p:cNvSpPr/>
            <p:nvPr/>
          </p:nvSpPr>
          <p:spPr>
            <a:xfrm>
              <a:off x="8304756" y="4033739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3" name="Straight Connector 33"/>
          <p:cNvCxnSpPr>
            <a:stCxn id="77" idx="2"/>
            <a:endCxn id="31" idx="0"/>
          </p:cNvCxnSpPr>
          <p:nvPr/>
        </p:nvCxnSpPr>
        <p:spPr>
          <a:xfrm flipH="1">
            <a:off x="6538556" y="3865585"/>
            <a:ext cx="1" cy="614720"/>
          </a:xfrm>
          <a:prstGeom prst="line">
            <a:avLst/>
          </a:prstGeom>
          <a:ln w="381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27"/>
          <p:cNvSpPr/>
          <p:nvPr/>
        </p:nvSpPr>
        <p:spPr>
          <a:xfrm>
            <a:off x="7381272" y="2400600"/>
            <a:ext cx="691899" cy="65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5" name="Group 36"/>
          <p:cNvGrpSpPr/>
          <p:nvPr/>
        </p:nvGrpSpPr>
        <p:grpSpPr>
          <a:xfrm>
            <a:off x="7263797" y="3674083"/>
            <a:ext cx="933259" cy="191501"/>
            <a:chOff x="9169693" y="3953364"/>
            <a:chExt cx="1468256" cy="316434"/>
          </a:xfrm>
        </p:grpSpPr>
        <p:sp>
          <p:nvSpPr>
            <p:cNvPr id="75" name="Rectangle 26"/>
            <p:cNvSpPr/>
            <p:nvPr/>
          </p:nvSpPr>
          <p:spPr>
            <a:xfrm>
              <a:off x="9169693" y="3953364"/>
              <a:ext cx="1468256" cy="316434"/>
            </a:xfrm>
            <a:prstGeom prst="rect">
              <a:avLst/>
            </a:prstGeom>
            <a:solidFill>
              <a:srgbClr val="EA3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6" name="Oval 28"/>
            <p:cNvSpPr/>
            <p:nvPr/>
          </p:nvSpPr>
          <p:spPr>
            <a:xfrm>
              <a:off x="9825979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36" name="Straight Connector 29"/>
          <p:cNvCxnSpPr/>
          <p:nvPr/>
        </p:nvCxnSpPr>
        <p:spPr>
          <a:xfrm flipH="1">
            <a:off x="7736142" y="3059363"/>
            <a:ext cx="1" cy="614720"/>
          </a:xfrm>
          <a:prstGeom prst="line">
            <a:avLst/>
          </a:prstGeom>
          <a:ln w="38100">
            <a:solidFill>
              <a:srgbClr val="EA3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4"/>
          <p:cNvSpPr txBox="1"/>
          <p:nvPr/>
        </p:nvSpPr>
        <p:spPr>
          <a:xfrm>
            <a:off x="1259145" y="3389033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201</a:t>
            </a:r>
            <a:r>
              <a:rPr lang="en-US" altLang="zh-CN" sz="1600" b="1" dirty="0">
                <a:solidFill>
                  <a:schemeClr val="accent1"/>
                </a:solidFill>
                <a:latin typeface="+mj-lt"/>
              </a:rPr>
              <a:t>7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" name="Inhaltsplatzhalter 4"/>
          <p:cNvSpPr txBox="1"/>
          <p:nvPr/>
        </p:nvSpPr>
        <p:spPr>
          <a:xfrm>
            <a:off x="2438358" y="3946908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</a:rPr>
              <a:t>2021.11</a:t>
            </a:r>
            <a:endParaRPr lang="en-US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9" name="Inhaltsplatzhalter 4"/>
          <p:cNvSpPr txBox="1"/>
          <p:nvPr/>
        </p:nvSpPr>
        <p:spPr>
          <a:xfrm>
            <a:off x="3652803" y="3389032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9BBB59"/>
                </a:solidFill>
                <a:latin typeface="+mj-lt"/>
              </a:rPr>
              <a:t>2021.12</a:t>
            </a:r>
            <a:endParaRPr lang="en-US" sz="1200" dirty="0">
              <a:solidFill>
                <a:srgbClr val="9BBB59"/>
              </a:solidFill>
              <a:latin typeface="+mn-lt"/>
            </a:endParaRPr>
          </a:p>
        </p:txBody>
      </p:sp>
      <p:sp>
        <p:nvSpPr>
          <p:cNvPr id="6" name="Inhaltsplatzhalter 4"/>
          <p:cNvSpPr txBox="1"/>
          <p:nvPr/>
        </p:nvSpPr>
        <p:spPr>
          <a:xfrm>
            <a:off x="4853920" y="3946908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8064A2"/>
                </a:solidFill>
                <a:latin typeface="+mj-lt"/>
              </a:rPr>
              <a:t>2022.03</a:t>
            </a:r>
            <a:endParaRPr lang="en-US" sz="1200" dirty="0">
              <a:solidFill>
                <a:srgbClr val="8064A2"/>
              </a:solidFill>
              <a:latin typeface="+mn-lt"/>
            </a:endParaRPr>
          </a:p>
        </p:txBody>
      </p:sp>
      <p:sp>
        <p:nvSpPr>
          <p:cNvPr id="8" name="Inhaltsplatzhalter 4"/>
          <p:cNvSpPr txBox="1"/>
          <p:nvPr/>
        </p:nvSpPr>
        <p:spPr>
          <a:xfrm>
            <a:off x="6083084" y="3389032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4BACC6"/>
                </a:solidFill>
                <a:latin typeface="+mj-lt"/>
              </a:rPr>
              <a:t>2022.10</a:t>
            </a:r>
            <a:endParaRPr lang="en-US" sz="1200" dirty="0">
              <a:solidFill>
                <a:srgbClr val="4BACC6"/>
              </a:solidFill>
              <a:latin typeface="+mn-lt"/>
            </a:endParaRPr>
          </a:p>
        </p:txBody>
      </p:sp>
      <p:sp>
        <p:nvSpPr>
          <p:cNvPr id="10" name="Inhaltsplatzhalter 4"/>
          <p:cNvSpPr txBox="1"/>
          <p:nvPr/>
        </p:nvSpPr>
        <p:spPr>
          <a:xfrm>
            <a:off x="7277308" y="394690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EA3823"/>
                </a:solidFill>
                <a:latin typeface="+mj-lt"/>
              </a:rPr>
              <a:t>2022.11</a:t>
            </a:r>
            <a:endParaRPr lang="en-US" sz="1200" dirty="0">
              <a:solidFill>
                <a:srgbClr val="EA3823"/>
              </a:solidFill>
              <a:latin typeface="+mn-lt"/>
            </a:endParaRPr>
          </a:p>
        </p:txBody>
      </p:sp>
      <p:sp>
        <p:nvSpPr>
          <p:cNvPr id="43" name="Inhaltsplatzhalter 4"/>
          <p:cNvSpPr txBox="1"/>
          <p:nvPr/>
        </p:nvSpPr>
        <p:spPr>
          <a:xfrm>
            <a:off x="4609663" y="4300963"/>
            <a:ext cx="151216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200" b="1" dirty="0">
                <a:solidFill>
                  <a:srgbClr val="8064A2"/>
                </a:solidFill>
                <a:latin typeface="+mj-lt"/>
              </a:rPr>
              <a:t> </a:t>
            </a:r>
            <a:r>
              <a:rPr lang="zh-CN" altLang="en-US" sz="1200" b="1" dirty="0">
                <a:solidFill>
                  <a:srgbClr val="8064A2"/>
                </a:solidFill>
                <a:latin typeface="+mj-lt"/>
              </a:rPr>
              <a:t>首个</a:t>
            </a:r>
            <a:r>
              <a:rPr lang="en-US" altLang="zh-CN" sz="1200" b="1" dirty="0">
                <a:solidFill>
                  <a:srgbClr val="8064A2"/>
                </a:solidFill>
                <a:latin typeface="+mj-lt"/>
              </a:rPr>
              <a:t>Apache</a:t>
            </a:r>
            <a:r>
              <a:rPr lang="zh-CN" altLang="en-US" sz="1200" b="1" dirty="0">
                <a:solidFill>
                  <a:srgbClr val="8064A2"/>
                </a:solidFill>
                <a:latin typeface="+mj-lt"/>
              </a:rPr>
              <a:t>版本发布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Inhaltsplatzhalter 4"/>
          <p:cNvSpPr txBox="1"/>
          <p:nvPr/>
        </p:nvSpPr>
        <p:spPr>
          <a:xfrm>
            <a:off x="3471558" y="2961461"/>
            <a:ext cx="1417033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进入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Apache</a:t>
            </a: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孵化器并更名为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SeaTunnel</a:t>
            </a:r>
            <a:endParaRPr lang="en-US" altLang="zh-CN" sz="1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5" name="Inhaltsplatzhalter 4"/>
          <p:cNvSpPr txBox="1"/>
          <p:nvPr/>
        </p:nvSpPr>
        <p:spPr>
          <a:xfrm>
            <a:off x="2279576" y="4214273"/>
            <a:ext cx="1234934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100" b="1" dirty="0">
                <a:solidFill>
                  <a:srgbClr val="C00000"/>
                </a:solidFill>
                <a:latin typeface="+mj-lt"/>
              </a:rPr>
              <a:t>发布版本</a:t>
            </a:r>
            <a:r>
              <a:rPr lang="en-US" altLang="zh-CN" sz="1100" b="1" dirty="0">
                <a:solidFill>
                  <a:srgbClr val="C00000"/>
                </a:solidFill>
                <a:latin typeface="+mj-lt"/>
              </a:rPr>
              <a:t>30+</a:t>
            </a:r>
            <a:br>
              <a:rPr lang="en-US" sz="1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05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腾讯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、新浪、等上百家企业生产使用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6" name="Inhaltsplatzhalter 4"/>
          <p:cNvSpPr txBox="1"/>
          <p:nvPr/>
        </p:nvSpPr>
        <p:spPr>
          <a:xfrm>
            <a:off x="1055440" y="3008276"/>
            <a:ext cx="1449939" cy="1615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开源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WaterDrop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Inhaltsplatzhalter 4"/>
          <p:cNvSpPr txBox="1"/>
          <p:nvPr/>
        </p:nvSpPr>
        <p:spPr>
          <a:xfrm>
            <a:off x="7211649" y="4293146"/>
            <a:ext cx="1035700" cy="3225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050" dirty="0" err="1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新数据同步引擎 </a:t>
            </a:r>
            <a:r>
              <a:rPr lang="en-US" altLang="zh-CN" sz="1050" dirty="0" err="1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Zeta </a:t>
            </a:r>
            <a:r>
              <a:rPr lang="zh-CN" altLang="en-US" sz="1050" dirty="0">
                <a:solidFill>
                  <a:srgbClr val="EA3823"/>
                </a:solidFill>
                <a:latin typeface="微软雅黑" panose="020B0503020204020204" charset="-122"/>
                <a:ea typeface="微软雅黑" panose="020B0503020204020204" charset="-122"/>
              </a:rPr>
              <a:t>发布</a:t>
            </a:r>
            <a:endParaRPr lang="en-US" sz="1050" dirty="0">
              <a:solidFill>
                <a:srgbClr val="EA38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Inhaltsplatzhalter 4"/>
          <p:cNvSpPr txBox="1"/>
          <p:nvPr/>
        </p:nvSpPr>
        <p:spPr>
          <a:xfrm>
            <a:off x="5744060" y="2662048"/>
            <a:ext cx="1663901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indent="0" algn="ctr" defTabSz="91376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  <a:defRPr sz="1600" b="1">
                <a:solidFill>
                  <a:srgbClr val="4BACC6"/>
                </a:solidFill>
                <a:latin typeface="+mj-lt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7020304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7020304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7020304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7020304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90204" pitchFamily="34" charset="0"/>
              <a:buChar char="•"/>
              <a:defRPr sz="2000"/>
            </a:lvl9pPr>
          </a:lstStyle>
          <a:p>
            <a:r>
              <a:rPr lang="zh-CN" altLang="en-US" sz="1200" dirty="0"/>
              <a:t>发布第一个重大版本</a:t>
            </a:r>
            <a:r>
              <a:rPr lang="en-US" altLang="zh-CN" sz="1200" dirty="0"/>
              <a:t>2.2.0</a:t>
            </a:r>
            <a:r>
              <a:rPr lang="zh-CN" altLang="en-US" sz="1200" dirty="0"/>
              <a:t>，实现跨引擎的连接器支持</a:t>
            </a:r>
            <a:endParaRPr lang="en-US" altLang="zh-CN" sz="1200" b="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3956596" y="4689115"/>
            <a:ext cx="303725" cy="241144"/>
            <a:chOff x="10987088" y="1993900"/>
            <a:chExt cx="477837" cy="398463"/>
          </a:xfrm>
          <a:solidFill>
            <a:schemeClr val="bg1"/>
          </a:solidFill>
        </p:grpSpPr>
        <p:sp>
          <p:nvSpPr>
            <p:cNvPr id="73" name="Freeform 107"/>
            <p:cNvSpPr/>
            <p:nvPr/>
          </p:nvSpPr>
          <p:spPr bwMode="auto">
            <a:xfrm>
              <a:off x="10987088" y="1993900"/>
              <a:ext cx="396875" cy="398463"/>
            </a:xfrm>
            <a:custGeom>
              <a:avLst/>
              <a:gdLst>
                <a:gd name="T0" fmla="*/ 0 w 2745"/>
                <a:gd name="T1" fmla="*/ 0 h 2770"/>
                <a:gd name="T2" fmla="*/ 371 w 2745"/>
                <a:gd name="T3" fmla="*/ 0 h 2770"/>
                <a:gd name="T4" fmla="*/ 371 w 2745"/>
                <a:gd name="T5" fmla="*/ 2398 h 2770"/>
                <a:gd name="T6" fmla="*/ 2745 w 2745"/>
                <a:gd name="T7" fmla="*/ 2398 h 2770"/>
                <a:gd name="T8" fmla="*/ 2745 w 2745"/>
                <a:gd name="T9" fmla="*/ 2770 h 2770"/>
                <a:gd name="T10" fmla="*/ 0 w 2745"/>
                <a:gd name="T11" fmla="*/ 2770 h 2770"/>
                <a:gd name="T12" fmla="*/ 0 w 2745"/>
                <a:gd name="T13" fmla="*/ 0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5" h="2770">
                  <a:moveTo>
                    <a:pt x="0" y="0"/>
                  </a:moveTo>
                  <a:lnTo>
                    <a:pt x="371" y="0"/>
                  </a:lnTo>
                  <a:lnTo>
                    <a:pt x="371" y="2398"/>
                  </a:lnTo>
                  <a:lnTo>
                    <a:pt x="2745" y="2398"/>
                  </a:lnTo>
                  <a:lnTo>
                    <a:pt x="2745" y="2770"/>
                  </a:lnTo>
                  <a:lnTo>
                    <a:pt x="0" y="277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4" name="Freeform 108"/>
            <p:cNvSpPr/>
            <p:nvPr/>
          </p:nvSpPr>
          <p:spPr bwMode="auto">
            <a:xfrm>
              <a:off x="11066463" y="2047875"/>
              <a:ext cx="398462" cy="249238"/>
            </a:xfrm>
            <a:custGeom>
              <a:avLst/>
              <a:gdLst>
                <a:gd name="T0" fmla="*/ 2761 w 2761"/>
                <a:gd name="T1" fmla="*/ 0 h 1725"/>
                <a:gd name="T2" fmla="*/ 2559 w 2761"/>
                <a:gd name="T3" fmla="*/ 1146 h 1725"/>
                <a:gd name="T4" fmla="*/ 2274 w 2761"/>
                <a:gd name="T5" fmla="*/ 861 h 1725"/>
                <a:gd name="T6" fmla="*/ 1411 w 2761"/>
                <a:gd name="T7" fmla="*/ 1725 h 1725"/>
                <a:gd name="T8" fmla="*/ 864 w 2761"/>
                <a:gd name="T9" fmla="*/ 1177 h 1725"/>
                <a:gd name="T10" fmla="*/ 349 w 2761"/>
                <a:gd name="T11" fmla="*/ 1693 h 1725"/>
                <a:gd name="T12" fmla="*/ 0 w 2761"/>
                <a:gd name="T13" fmla="*/ 1341 h 1725"/>
                <a:gd name="T14" fmla="*/ 864 w 2761"/>
                <a:gd name="T15" fmla="*/ 476 h 1725"/>
                <a:gd name="T16" fmla="*/ 1411 w 2761"/>
                <a:gd name="T17" fmla="*/ 1025 h 1725"/>
                <a:gd name="T18" fmla="*/ 1924 w 2761"/>
                <a:gd name="T19" fmla="*/ 509 h 1725"/>
                <a:gd name="T20" fmla="*/ 1618 w 2761"/>
                <a:gd name="T21" fmla="*/ 202 h 1725"/>
                <a:gd name="T22" fmla="*/ 2761 w 2761"/>
                <a:gd name="T23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61" h="1725">
                  <a:moveTo>
                    <a:pt x="2761" y="0"/>
                  </a:moveTo>
                  <a:lnTo>
                    <a:pt x="2559" y="1146"/>
                  </a:lnTo>
                  <a:lnTo>
                    <a:pt x="2274" y="861"/>
                  </a:lnTo>
                  <a:lnTo>
                    <a:pt x="1411" y="1725"/>
                  </a:lnTo>
                  <a:lnTo>
                    <a:pt x="864" y="1177"/>
                  </a:lnTo>
                  <a:lnTo>
                    <a:pt x="349" y="1693"/>
                  </a:lnTo>
                  <a:lnTo>
                    <a:pt x="0" y="1341"/>
                  </a:lnTo>
                  <a:lnTo>
                    <a:pt x="864" y="476"/>
                  </a:lnTo>
                  <a:lnTo>
                    <a:pt x="1411" y="1025"/>
                  </a:lnTo>
                  <a:lnTo>
                    <a:pt x="1924" y="509"/>
                  </a:lnTo>
                  <a:lnTo>
                    <a:pt x="1618" y="202"/>
                  </a:lnTo>
                  <a:lnTo>
                    <a:pt x="27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 dirty="0"/>
            </a:p>
          </p:txBody>
        </p:sp>
      </p:grpSp>
      <p:grpSp>
        <p:nvGrpSpPr>
          <p:cNvPr id="50" name="Group 52"/>
          <p:cNvGrpSpPr/>
          <p:nvPr/>
        </p:nvGrpSpPr>
        <p:grpSpPr>
          <a:xfrm>
            <a:off x="2747514" y="2606528"/>
            <a:ext cx="294644" cy="246908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69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0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1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72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1" name="Group 57"/>
          <p:cNvGrpSpPr/>
          <p:nvPr/>
        </p:nvGrpSpPr>
        <p:grpSpPr>
          <a:xfrm>
            <a:off x="5165952" y="2596921"/>
            <a:ext cx="282535" cy="266123"/>
            <a:chOff x="2587625" y="4291013"/>
            <a:chExt cx="444500" cy="439738"/>
          </a:xfrm>
          <a:solidFill>
            <a:schemeClr val="bg1"/>
          </a:solidFill>
        </p:grpSpPr>
        <p:sp>
          <p:nvSpPr>
            <p:cNvPr id="63" name="Freeform 290"/>
            <p:cNvSpPr>
              <a:spLocks noEditPoints="1"/>
            </p:cNvSpPr>
            <p:nvPr/>
          </p:nvSpPr>
          <p:spPr bwMode="auto">
            <a:xfrm>
              <a:off x="2790825" y="4491038"/>
              <a:ext cx="241300" cy="239713"/>
            </a:xfrm>
            <a:custGeom>
              <a:avLst/>
              <a:gdLst>
                <a:gd name="T0" fmla="*/ 582 w 1676"/>
                <a:gd name="T1" fmla="*/ 282 h 1813"/>
                <a:gd name="T2" fmla="*/ 453 w 1676"/>
                <a:gd name="T3" fmla="*/ 343 h 1813"/>
                <a:gd name="T4" fmla="*/ 344 w 1676"/>
                <a:gd name="T5" fmla="*/ 449 h 1813"/>
                <a:gd name="T6" fmla="*/ 274 w 1676"/>
                <a:gd name="T7" fmla="*/ 582 h 1813"/>
                <a:gd name="T8" fmla="*/ 246 w 1676"/>
                <a:gd name="T9" fmla="*/ 729 h 1813"/>
                <a:gd name="T10" fmla="*/ 260 w 1676"/>
                <a:gd name="T11" fmla="*/ 878 h 1813"/>
                <a:gd name="T12" fmla="*/ 316 w 1676"/>
                <a:gd name="T13" fmla="*/ 1018 h 1813"/>
                <a:gd name="T14" fmla="*/ 414 w 1676"/>
                <a:gd name="T15" fmla="*/ 1136 h 1813"/>
                <a:gd name="T16" fmla="*/ 538 w 1676"/>
                <a:gd name="T17" fmla="*/ 1212 h 1813"/>
                <a:gd name="T18" fmla="*/ 673 w 1676"/>
                <a:gd name="T19" fmla="*/ 1242 h 1813"/>
                <a:gd name="T20" fmla="*/ 811 w 1676"/>
                <a:gd name="T21" fmla="*/ 1227 h 1813"/>
                <a:gd name="T22" fmla="*/ 941 w 1676"/>
                <a:gd name="T23" fmla="*/ 1166 h 1813"/>
                <a:gd name="T24" fmla="*/ 1049 w 1676"/>
                <a:gd name="T25" fmla="*/ 1061 h 1813"/>
                <a:gd name="T26" fmla="*/ 1119 w 1676"/>
                <a:gd name="T27" fmla="*/ 927 h 1813"/>
                <a:gd name="T28" fmla="*/ 1147 w 1676"/>
                <a:gd name="T29" fmla="*/ 779 h 1813"/>
                <a:gd name="T30" fmla="*/ 1133 w 1676"/>
                <a:gd name="T31" fmla="*/ 630 h 1813"/>
                <a:gd name="T32" fmla="*/ 1077 w 1676"/>
                <a:gd name="T33" fmla="*/ 491 h 1813"/>
                <a:gd name="T34" fmla="*/ 980 w 1676"/>
                <a:gd name="T35" fmla="*/ 374 h 1813"/>
                <a:gd name="T36" fmla="*/ 855 w 1676"/>
                <a:gd name="T37" fmla="*/ 298 h 1813"/>
                <a:gd name="T38" fmla="*/ 720 w 1676"/>
                <a:gd name="T39" fmla="*/ 267 h 1813"/>
                <a:gd name="T40" fmla="*/ 781 w 1676"/>
                <a:gd name="T41" fmla="*/ 5 h 1813"/>
                <a:gd name="T42" fmla="*/ 946 w 1676"/>
                <a:gd name="T43" fmla="*/ 49 h 1813"/>
                <a:gd name="T44" fmla="*/ 1099 w 1676"/>
                <a:gd name="T45" fmla="*/ 137 h 1813"/>
                <a:gd name="T46" fmla="*/ 1230 w 1676"/>
                <a:gd name="T47" fmla="*/ 267 h 1813"/>
                <a:gd name="T48" fmla="*/ 1324 w 1676"/>
                <a:gd name="T49" fmla="*/ 424 h 1813"/>
                <a:gd name="T50" fmla="*/ 1378 w 1676"/>
                <a:gd name="T51" fmla="*/ 596 h 1813"/>
                <a:gd name="T52" fmla="*/ 1393 w 1676"/>
                <a:gd name="T53" fmla="*/ 775 h 1813"/>
                <a:gd name="T54" fmla="*/ 1368 w 1676"/>
                <a:gd name="T55" fmla="*/ 953 h 1813"/>
                <a:gd name="T56" fmla="*/ 1603 w 1676"/>
                <a:gd name="T57" fmla="*/ 1363 h 1813"/>
                <a:gd name="T58" fmla="*/ 1656 w 1676"/>
                <a:gd name="T59" fmla="*/ 1449 h 1813"/>
                <a:gd name="T60" fmla="*/ 1676 w 1676"/>
                <a:gd name="T61" fmla="*/ 1550 h 1813"/>
                <a:gd name="T62" fmla="*/ 1656 w 1676"/>
                <a:gd name="T63" fmla="*/ 1651 h 1813"/>
                <a:gd name="T64" fmla="*/ 1603 w 1676"/>
                <a:gd name="T65" fmla="*/ 1737 h 1813"/>
                <a:gd name="T66" fmla="*/ 1515 w 1676"/>
                <a:gd name="T67" fmla="*/ 1798 h 1813"/>
                <a:gd name="T68" fmla="*/ 1414 w 1676"/>
                <a:gd name="T69" fmla="*/ 1813 h 1813"/>
                <a:gd name="T70" fmla="*/ 1316 w 1676"/>
                <a:gd name="T71" fmla="*/ 1783 h 1813"/>
                <a:gd name="T72" fmla="*/ 986 w 1676"/>
                <a:gd name="T73" fmla="*/ 1441 h 1813"/>
                <a:gd name="T74" fmla="*/ 826 w 1676"/>
                <a:gd name="T75" fmla="*/ 1496 h 1813"/>
                <a:gd name="T76" fmla="*/ 660 w 1676"/>
                <a:gd name="T77" fmla="*/ 1508 h 1813"/>
                <a:gd name="T78" fmla="*/ 496 w 1676"/>
                <a:gd name="T79" fmla="*/ 1477 h 1813"/>
                <a:gd name="T80" fmla="*/ 341 w 1676"/>
                <a:gd name="T81" fmla="*/ 1404 h 1813"/>
                <a:gd name="T82" fmla="*/ 204 w 1676"/>
                <a:gd name="T83" fmla="*/ 1289 h 1813"/>
                <a:gd name="T84" fmla="*/ 95 w 1676"/>
                <a:gd name="T85" fmla="*/ 1137 h 1813"/>
                <a:gd name="T86" fmla="*/ 27 w 1676"/>
                <a:gd name="T87" fmla="*/ 966 h 1813"/>
                <a:gd name="T88" fmla="*/ 0 w 1676"/>
                <a:gd name="T89" fmla="*/ 785 h 1813"/>
                <a:gd name="T90" fmla="*/ 13 w 1676"/>
                <a:gd name="T91" fmla="*/ 602 h 1813"/>
                <a:gd name="T92" fmla="*/ 67 w 1676"/>
                <a:gd name="T93" fmla="*/ 427 h 1813"/>
                <a:gd name="T94" fmla="*/ 162 w 1676"/>
                <a:gd name="T95" fmla="*/ 268 h 1813"/>
                <a:gd name="T96" fmla="*/ 294 w 1676"/>
                <a:gd name="T97" fmla="*/ 137 h 1813"/>
                <a:gd name="T98" fmla="*/ 447 w 1676"/>
                <a:gd name="T99" fmla="*/ 49 h 1813"/>
                <a:gd name="T100" fmla="*/ 612 w 1676"/>
                <a:gd name="T101" fmla="*/ 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6" h="1813">
                  <a:moveTo>
                    <a:pt x="673" y="267"/>
                  </a:moveTo>
                  <a:lnTo>
                    <a:pt x="627" y="272"/>
                  </a:lnTo>
                  <a:lnTo>
                    <a:pt x="582" y="282"/>
                  </a:lnTo>
                  <a:lnTo>
                    <a:pt x="538" y="298"/>
                  </a:lnTo>
                  <a:lnTo>
                    <a:pt x="495" y="317"/>
                  </a:lnTo>
                  <a:lnTo>
                    <a:pt x="453" y="343"/>
                  </a:lnTo>
                  <a:lnTo>
                    <a:pt x="414" y="374"/>
                  </a:lnTo>
                  <a:lnTo>
                    <a:pt x="377" y="409"/>
                  </a:lnTo>
                  <a:lnTo>
                    <a:pt x="344" y="449"/>
                  </a:lnTo>
                  <a:lnTo>
                    <a:pt x="316" y="491"/>
                  </a:lnTo>
                  <a:lnTo>
                    <a:pt x="293" y="536"/>
                  </a:lnTo>
                  <a:lnTo>
                    <a:pt x="274" y="582"/>
                  </a:lnTo>
                  <a:lnTo>
                    <a:pt x="260" y="630"/>
                  </a:lnTo>
                  <a:lnTo>
                    <a:pt x="251" y="679"/>
                  </a:lnTo>
                  <a:lnTo>
                    <a:pt x="246" y="729"/>
                  </a:lnTo>
                  <a:lnTo>
                    <a:pt x="246" y="779"/>
                  </a:lnTo>
                  <a:lnTo>
                    <a:pt x="251" y="829"/>
                  </a:lnTo>
                  <a:lnTo>
                    <a:pt x="260" y="878"/>
                  </a:lnTo>
                  <a:lnTo>
                    <a:pt x="274" y="927"/>
                  </a:lnTo>
                  <a:lnTo>
                    <a:pt x="293" y="974"/>
                  </a:lnTo>
                  <a:lnTo>
                    <a:pt x="316" y="1018"/>
                  </a:lnTo>
                  <a:lnTo>
                    <a:pt x="344" y="1061"/>
                  </a:lnTo>
                  <a:lnTo>
                    <a:pt x="377" y="1100"/>
                  </a:lnTo>
                  <a:lnTo>
                    <a:pt x="414" y="1136"/>
                  </a:lnTo>
                  <a:lnTo>
                    <a:pt x="453" y="1166"/>
                  </a:lnTo>
                  <a:lnTo>
                    <a:pt x="495" y="1191"/>
                  </a:lnTo>
                  <a:lnTo>
                    <a:pt x="538" y="1212"/>
                  </a:lnTo>
                  <a:lnTo>
                    <a:pt x="582" y="1227"/>
                  </a:lnTo>
                  <a:lnTo>
                    <a:pt x="627" y="1237"/>
                  </a:lnTo>
                  <a:lnTo>
                    <a:pt x="673" y="1242"/>
                  </a:lnTo>
                  <a:lnTo>
                    <a:pt x="720" y="1242"/>
                  </a:lnTo>
                  <a:lnTo>
                    <a:pt x="766" y="1237"/>
                  </a:lnTo>
                  <a:lnTo>
                    <a:pt x="811" y="1227"/>
                  </a:lnTo>
                  <a:lnTo>
                    <a:pt x="855" y="1212"/>
                  </a:lnTo>
                  <a:lnTo>
                    <a:pt x="898" y="1191"/>
                  </a:lnTo>
                  <a:lnTo>
                    <a:pt x="941" y="1166"/>
                  </a:lnTo>
                  <a:lnTo>
                    <a:pt x="980" y="1136"/>
                  </a:lnTo>
                  <a:lnTo>
                    <a:pt x="1016" y="1100"/>
                  </a:lnTo>
                  <a:lnTo>
                    <a:pt x="1049" y="1061"/>
                  </a:lnTo>
                  <a:lnTo>
                    <a:pt x="1077" y="1018"/>
                  </a:lnTo>
                  <a:lnTo>
                    <a:pt x="1100" y="974"/>
                  </a:lnTo>
                  <a:lnTo>
                    <a:pt x="1119" y="927"/>
                  </a:lnTo>
                  <a:lnTo>
                    <a:pt x="1133" y="878"/>
                  </a:lnTo>
                  <a:lnTo>
                    <a:pt x="1142" y="829"/>
                  </a:lnTo>
                  <a:lnTo>
                    <a:pt x="1147" y="779"/>
                  </a:lnTo>
                  <a:lnTo>
                    <a:pt x="1147" y="729"/>
                  </a:lnTo>
                  <a:lnTo>
                    <a:pt x="1142" y="679"/>
                  </a:lnTo>
                  <a:lnTo>
                    <a:pt x="1133" y="630"/>
                  </a:lnTo>
                  <a:lnTo>
                    <a:pt x="1119" y="582"/>
                  </a:lnTo>
                  <a:lnTo>
                    <a:pt x="1100" y="536"/>
                  </a:lnTo>
                  <a:lnTo>
                    <a:pt x="1077" y="491"/>
                  </a:lnTo>
                  <a:lnTo>
                    <a:pt x="1049" y="449"/>
                  </a:lnTo>
                  <a:lnTo>
                    <a:pt x="1016" y="409"/>
                  </a:lnTo>
                  <a:lnTo>
                    <a:pt x="980" y="374"/>
                  </a:lnTo>
                  <a:lnTo>
                    <a:pt x="941" y="343"/>
                  </a:lnTo>
                  <a:lnTo>
                    <a:pt x="898" y="317"/>
                  </a:lnTo>
                  <a:lnTo>
                    <a:pt x="855" y="298"/>
                  </a:lnTo>
                  <a:lnTo>
                    <a:pt x="811" y="282"/>
                  </a:lnTo>
                  <a:lnTo>
                    <a:pt x="766" y="272"/>
                  </a:lnTo>
                  <a:lnTo>
                    <a:pt x="720" y="267"/>
                  </a:lnTo>
                  <a:lnTo>
                    <a:pt x="673" y="267"/>
                  </a:lnTo>
                  <a:close/>
                  <a:moveTo>
                    <a:pt x="725" y="0"/>
                  </a:moveTo>
                  <a:lnTo>
                    <a:pt x="781" y="5"/>
                  </a:lnTo>
                  <a:lnTo>
                    <a:pt x="837" y="15"/>
                  </a:lnTo>
                  <a:lnTo>
                    <a:pt x="892" y="29"/>
                  </a:lnTo>
                  <a:lnTo>
                    <a:pt x="946" y="49"/>
                  </a:lnTo>
                  <a:lnTo>
                    <a:pt x="999" y="74"/>
                  </a:lnTo>
                  <a:lnTo>
                    <a:pt x="1050" y="103"/>
                  </a:lnTo>
                  <a:lnTo>
                    <a:pt x="1099" y="137"/>
                  </a:lnTo>
                  <a:lnTo>
                    <a:pt x="1145" y="176"/>
                  </a:lnTo>
                  <a:lnTo>
                    <a:pt x="1190" y="219"/>
                  </a:lnTo>
                  <a:lnTo>
                    <a:pt x="1230" y="267"/>
                  </a:lnTo>
                  <a:lnTo>
                    <a:pt x="1266" y="317"/>
                  </a:lnTo>
                  <a:lnTo>
                    <a:pt x="1297" y="369"/>
                  </a:lnTo>
                  <a:lnTo>
                    <a:pt x="1324" y="424"/>
                  </a:lnTo>
                  <a:lnTo>
                    <a:pt x="1346" y="479"/>
                  </a:lnTo>
                  <a:lnTo>
                    <a:pt x="1364" y="537"/>
                  </a:lnTo>
                  <a:lnTo>
                    <a:pt x="1378" y="596"/>
                  </a:lnTo>
                  <a:lnTo>
                    <a:pt x="1387" y="655"/>
                  </a:lnTo>
                  <a:lnTo>
                    <a:pt x="1392" y="715"/>
                  </a:lnTo>
                  <a:lnTo>
                    <a:pt x="1393" y="775"/>
                  </a:lnTo>
                  <a:lnTo>
                    <a:pt x="1389" y="835"/>
                  </a:lnTo>
                  <a:lnTo>
                    <a:pt x="1381" y="895"/>
                  </a:lnTo>
                  <a:lnTo>
                    <a:pt x="1368" y="953"/>
                  </a:lnTo>
                  <a:lnTo>
                    <a:pt x="1351" y="1011"/>
                  </a:lnTo>
                  <a:lnTo>
                    <a:pt x="1330" y="1067"/>
                  </a:lnTo>
                  <a:lnTo>
                    <a:pt x="1603" y="1363"/>
                  </a:lnTo>
                  <a:lnTo>
                    <a:pt x="1625" y="1389"/>
                  </a:lnTo>
                  <a:lnTo>
                    <a:pt x="1642" y="1419"/>
                  </a:lnTo>
                  <a:lnTo>
                    <a:pt x="1656" y="1449"/>
                  </a:lnTo>
                  <a:lnTo>
                    <a:pt x="1668" y="1482"/>
                  </a:lnTo>
                  <a:lnTo>
                    <a:pt x="1674" y="1515"/>
                  </a:lnTo>
                  <a:lnTo>
                    <a:pt x="1676" y="1550"/>
                  </a:lnTo>
                  <a:lnTo>
                    <a:pt x="1674" y="1585"/>
                  </a:lnTo>
                  <a:lnTo>
                    <a:pt x="1668" y="1619"/>
                  </a:lnTo>
                  <a:lnTo>
                    <a:pt x="1656" y="1651"/>
                  </a:lnTo>
                  <a:lnTo>
                    <a:pt x="1642" y="1682"/>
                  </a:lnTo>
                  <a:lnTo>
                    <a:pt x="1625" y="1711"/>
                  </a:lnTo>
                  <a:lnTo>
                    <a:pt x="1603" y="1737"/>
                  </a:lnTo>
                  <a:lnTo>
                    <a:pt x="1576" y="1762"/>
                  </a:lnTo>
                  <a:lnTo>
                    <a:pt x="1547" y="1783"/>
                  </a:lnTo>
                  <a:lnTo>
                    <a:pt x="1515" y="1798"/>
                  </a:lnTo>
                  <a:lnTo>
                    <a:pt x="1482" y="1809"/>
                  </a:lnTo>
                  <a:lnTo>
                    <a:pt x="1449" y="1813"/>
                  </a:lnTo>
                  <a:lnTo>
                    <a:pt x="1414" y="1813"/>
                  </a:lnTo>
                  <a:lnTo>
                    <a:pt x="1380" y="1809"/>
                  </a:lnTo>
                  <a:lnTo>
                    <a:pt x="1347" y="1798"/>
                  </a:lnTo>
                  <a:lnTo>
                    <a:pt x="1316" y="1783"/>
                  </a:lnTo>
                  <a:lnTo>
                    <a:pt x="1286" y="1762"/>
                  </a:lnTo>
                  <a:lnTo>
                    <a:pt x="1259" y="1737"/>
                  </a:lnTo>
                  <a:lnTo>
                    <a:pt x="986" y="1441"/>
                  </a:lnTo>
                  <a:lnTo>
                    <a:pt x="934" y="1464"/>
                  </a:lnTo>
                  <a:lnTo>
                    <a:pt x="880" y="1483"/>
                  </a:lnTo>
                  <a:lnTo>
                    <a:pt x="826" y="1496"/>
                  </a:lnTo>
                  <a:lnTo>
                    <a:pt x="771" y="1504"/>
                  </a:lnTo>
                  <a:lnTo>
                    <a:pt x="716" y="1509"/>
                  </a:lnTo>
                  <a:lnTo>
                    <a:pt x="660" y="1508"/>
                  </a:lnTo>
                  <a:lnTo>
                    <a:pt x="605" y="1503"/>
                  </a:lnTo>
                  <a:lnTo>
                    <a:pt x="550" y="1493"/>
                  </a:lnTo>
                  <a:lnTo>
                    <a:pt x="496" y="1477"/>
                  </a:lnTo>
                  <a:lnTo>
                    <a:pt x="443" y="1458"/>
                  </a:lnTo>
                  <a:lnTo>
                    <a:pt x="391" y="1434"/>
                  </a:lnTo>
                  <a:lnTo>
                    <a:pt x="341" y="1404"/>
                  </a:lnTo>
                  <a:lnTo>
                    <a:pt x="293" y="1371"/>
                  </a:lnTo>
                  <a:lnTo>
                    <a:pt x="247" y="1332"/>
                  </a:lnTo>
                  <a:lnTo>
                    <a:pt x="204" y="1289"/>
                  </a:lnTo>
                  <a:lnTo>
                    <a:pt x="162" y="1240"/>
                  </a:lnTo>
                  <a:lnTo>
                    <a:pt x="126" y="1190"/>
                  </a:lnTo>
                  <a:lnTo>
                    <a:pt x="95" y="1137"/>
                  </a:lnTo>
                  <a:lnTo>
                    <a:pt x="68" y="1082"/>
                  </a:lnTo>
                  <a:lnTo>
                    <a:pt x="45" y="1024"/>
                  </a:lnTo>
                  <a:lnTo>
                    <a:pt x="27" y="966"/>
                  </a:lnTo>
                  <a:lnTo>
                    <a:pt x="13" y="906"/>
                  </a:lnTo>
                  <a:lnTo>
                    <a:pt x="4" y="846"/>
                  </a:lnTo>
                  <a:lnTo>
                    <a:pt x="0" y="785"/>
                  </a:lnTo>
                  <a:lnTo>
                    <a:pt x="0" y="724"/>
                  </a:lnTo>
                  <a:lnTo>
                    <a:pt x="4" y="663"/>
                  </a:lnTo>
                  <a:lnTo>
                    <a:pt x="13" y="602"/>
                  </a:lnTo>
                  <a:lnTo>
                    <a:pt x="27" y="543"/>
                  </a:lnTo>
                  <a:lnTo>
                    <a:pt x="45" y="485"/>
                  </a:lnTo>
                  <a:lnTo>
                    <a:pt x="67" y="427"/>
                  </a:lnTo>
                  <a:lnTo>
                    <a:pt x="94" y="373"/>
                  </a:lnTo>
                  <a:lnTo>
                    <a:pt x="126" y="319"/>
                  </a:lnTo>
                  <a:lnTo>
                    <a:pt x="162" y="268"/>
                  </a:lnTo>
                  <a:lnTo>
                    <a:pt x="203" y="220"/>
                  </a:lnTo>
                  <a:lnTo>
                    <a:pt x="247" y="176"/>
                  </a:lnTo>
                  <a:lnTo>
                    <a:pt x="294" y="137"/>
                  </a:lnTo>
                  <a:lnTo>
                    <a:pt x="343" y="103"/>
                  </a:lnTo>
                  <a:lnTo>
                    <a:pt x="394" y="74"/>
                  </a:lnTo>
                  <a:lnTo>
                    <a:pt x="447" y="49"/>
                  </a:lnTo>
                  <a:lnTo>
                    <a:pt x="501" y="29"/>
                  </a:lnTo>
                  <a:lnTo>
                    <a:pt x="556" y="15"/>
                  </a:lnTo>
                  <a:lnTo>
                    <a:pt x="612" y="5"/>
                  </a:lnTo>
                  <a:lnTo>
                    <a:pt x="668" y="0"/>
                  </a:lnTo>
                  <a:lnTo>
                    <a:pt x="7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4" name="Freeform 291"/>
            <p:cNvSpPr/>
            <p:nvPr/>
          </p:nvSpPr>
          <p:spPr bwMode="auto">
            <a:xfrm>
              <a:off x="2811463" y="4335463"/>
              <a:ext cx="217488" cy="274638"/>
            </a:xfrm>
            <a:custGeom>
              <a:avLst/>
              <a:gdLst>
                <a:gd name="T0" fmla="*/ 459 w 1508"/>
                <a:gd name="T1" fmla="*/ 30 h 2083"/>
                <a:gd name="T2" fmla="*/ 619 w 1508"/>
                <a:gd name="T3" fmla="*/ 254 h 2083"/>
                <a:gd name="T4" fmla="*/ 841 w 1508"/>
                <a:gd name="T5" fmla="*/ 542 h 2083"/>
                <a:gd name="T6" fmla="*/ 960 w 1508"/>
                <a:gd name="T7" fmla="*/ 441 h 2083"/>
                <a:gd name="T8" fmla="*/ 1249 w 1508"/>
                <a:gd name="T9" fmla="*/ 400 h 2083"/>
                <a:gd name="T10" fmla="*/ 1340 w 1508"/>
                <a:gd name="T11" fmla="*/ 564 h 2083"/>
                <a:gd name="T12" fmla="*/ 1411 w 1508"/>
                <a:gd name="T13" fmla="*/ 741 h 2083"/>
                <a:gd name="T14" fmla="*/ 1464 w 1508"/>
                <a:gd name="T15" fmla="*/ 927 h 2083"/>
                <a:gd name="T16" fmla="*/ 1497 w 1508"/>
                <a:gd name="T17" fmla="*/ 1121 h 2083"/>
                <a:gd name="T18" fmla="*/ 1508 w 1508"/>
                <a:gd name="T19" fmla="*/ 1322 h 2083"/>
                <a:gd name="T20" fmla="*/ 1497 w 1508"/>
                <a:gd name="T21" fmla="*/ 1526 h 2083"/>
                <a:gd name="T22" fmla="*/ 1463 w 1508"/>
                <a:gd name="T23" fmla="*/ 1720 h 2083"/>
                <a:gd name="T24" fmla="*/ 1409 w 1508"/>
                <a:gd name="T25" fmla="*/ 1907 h 2083"/>
                <a:gd name="T26" fmla="*/ 1337 w 1508"/>
                <a:gd name="T27" fmla="*/ 2083 h 2083"/>
                <a:gd name="T28" fmla="*/ 1349 w 1508"/>
                <a:gd name="T29" fmla="*/ 1945 h 2083"/>
                <a:gd name="T30" fmla="*/ 1341 w 1508"/>
                <a:gd name="T31" fmla="*/ 1808 h 2083"/>
                <a:gd name="T32" fmla="*/ 1313 w 1508"/>
                <a:gd name="T33" fmla="*/ 1675 h 2083"/>
                <a:gd name="T34" fmla="*/ 1266 w 1508"/>
                <a:gd name="T35" fmla="*/ 1547 h 2083"/>
                <a:gd name="T36" fmla="*/ 1201 w 1508"/>
                <a:gd name="T37" fmla="*/ 1429 h 2083"/>
                <a:gd name="T38" fmla="*/ 1117 w 1508"/>
                <a:gd name="T39" fmla="*/ 1321 h 2083"/>
                <a:gd name="T40" fmla="*/ 1021 w 1508"/>
                <a:gd name="T41" fmla="*/ 1233 h 2083"/>
                <a:gd name="T42" fmla="*/ 915 w 1508"/>
                <a:gd name="T43" fmla="*/ 1162 h 2083"/>
                <a:gd name="T44" fmla="*/ 801 w 1508"/>
                <a:gd name="T45" fmla="*/ 1111 h 2083"/>
                <a:gd name="T46" fmla="*/ 680 w 1508"/>
                <a:gd name="T47" fmla="*/ 1080 h 2083"/>
                <a:gd name="T48" fmla="*/ 554 w 1508"/>
                <a:gd name="T49" fmla="*/ 1069 h 2083"/>
                <a:gd name="T50" fmla="*/ 416 w 1508"/>
                <a:gd name="T51" fmla="*/ 1082 h 2083"/>
                <a:gd name="T52" fmla="*/ 283 w 1508"/>
                <a:gd name="T53" fmla="*/ 1120 h 2083"/>
                <a:gd name="T54" fmla="*/ 160 w 1508"/>
                <a:gd name="T55" fmla="*/ 1182 h 2083"/>
                <a:gd name="T56" fmla="*/ 591 w 1508"/>
                <a:gd name="T57" fmla="*/ 812 h 2083"/>
                <a:gd name="T58" fmla="*/ 751 w 1508"/>
                <a:gd name="T59" fmla="*/ 755 h 2083"/>
                <a:gd name="T60" fmla="*/ 500 w 1508"/>
                <a:gd name="T61" fmla="*/ 407 h 2083"/>
                <a:gd name="T62" fmla="*/ 338 w 1508"/>
                <a:gd name="T63" fmla="*/ 367 h 2083"/>
                <a:gd name="T64" fmla="*/ 175 w 1508"/>
                <a:gd name="T65" fmla="*/ 519 h 2083"/>
                <a:gd name="T66" fmla="*/ 0 w 1508"/>
                <a:gd name="T67" fmla="*/ 375 h 2083"/>
                <a:gd name="T68" fmla="*/ 166 w 1508"/>
                <a:gd name="T69" fmla="*/ 151 h 2083"/>
                <a:gd name="T70" fmla="*/ 287 w 1508"/>
                <a:gd name="T71" fmla="*/ 289 h 2083"/>
                <a:gd name="T72" fmla="*/ 445 w 1508"/>
                <a:gd name="T73" fmla="*/ 351 h 2083"/>
                <a:gd name="T74" fmla="*/ 453 w 1508"/>
                <a:gd name="T75" fmla="*/ 220 h 2083"/>
                <a:gd name="T76" fmla="*/ 316 w 1508"/>
                <a:gd name="T77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8" h="2083">
                  <a:moveTo>
                    <a:pt x="316" y="0"/>
                  </a:moveTo>
                  <a:lnTo>
                    <a:pt x="459" y="30"/>
                  </a:lnTo>
                  <a:lnTo>
                    <a:pt x="582" y="149"/>
                  </a:lnTo>
                  <a:lnTo>
                    <a:pt x="619" y="254"/>
                  </a:lnTo>
                  <a:lnTo>
                    <a:pt x="647" y="352"/>
                  </a:lnTo>
                  <a:lnTo>
                    <a:pt x="841" y="542"/>
                  </a:lnTo>
                  <a:lnTo>
                    <a:pt x="891" y="559"/>
                  </a:lnTo>
                  <a:lnTo>
                    <a:pt x="960" y="441"/>
                  </a:lnTo>
                  <a:lnTo>
                    <a:pt x="1204" y="417"/>
                  </a:lnTo>
                  <a:lnTo>
                    <a:pt x="1249" y="400"/>
                  </a:lnTo>
                  <a:lnTo>
                    <a:pt x="1297" y="481"/>
                  </a:lnTo>
                  <a:lnTo>
                    <a:pt x="1340" y="564"/>
                  </a:lnTo>
                  <a:lnTo>
                    <a:pt x="1378" y="651"/>
                  </a:lnTo>
                  <a:lnTo>
                    <a:pt x="1411" y="741"/>
                  </a:lnTo>
                  <a:lnTo>
                    <a:pt x="1440" y="832"/>
                  </a:lnTo>
                  <a:lnTo>
                    <a:pt x="1464" y="927"/>
                  </a:lnTo>
                  <a:lnTo>
                    <a:pt x="1483" y="1022"/>
                  </a:lnTo>
                  <a:lnTo>
                    <a:pt x="1497" y="1121"/>
                  </a:lnTo>
                  <a:lnTo>
                    <a:pt x="1505" y="1221"/>
                  </a:lnTo>
                  <a:lnTo>
                    <a:pt x="1508" y="1322"/>
                  </a:lnTo>
                  <a:lnTo>
                    <a:pt x="1505" y="1425"/>
                  </a:lnTo>
                  <a:lnTo>
                    <a:pt x="1497" y="1526"/>
                  </a:lnTo>
                  <a:lnTo>
                    <a:pt x="1483" y="1623"/>
                  </a:lnTo>
                  <a:lnTo>
                    <a:pt x="1463" y="1720"/>
                  </a:lnTo>
                  <a:lnTo>
                    <a:pt x="1439" y="1815"/>
                  </a:lnTo>
                  <a:lnTo>
                    <a:pt x="1409" y="1907"/>
                  </a:lnTo>
                  <a:lnTo>
                    <a:pt x="1375" y="1996"/>
                  </a:lnTo>
                  <a:lnTo>
                    <a:pt x="1337" y="2083"/>
                  </a:lnTo>
                  <a:lnTo>
                    <a:pt x="1345" y="2015"/>
                  </a:lnTo>
                  <a:lnTo>
                    <a:pt x="1349" y="1945"/>
                  </a:lnTo>
                  <a:lnTo>
                    <a:pt x="1347" y="1877"/>
                  </a:lnTo>
                  <a:lnTo>
                    <a:pt x="1341" y="1808"/>
                  </a:lnTo>
                  <a:lnTo>
                    <a:pt x="1329" y="1741"/>
                  </a:lnTo>
                  <a:lnTo>
                    <a:pt x="1313" y="1675"/>
                  </a:lnTo>
                  <a:lnTo>
                    <a:pt x="1293" y="1610"/>
                  </a:lnTo>
                  <a:lnTo>
                    <a:pt x="1266" y="1547"/>
                  </a:lnTo>
                  <a:lnTo>
                    <a:pt x="1236" y="1486"/>
                  </a:lnTo>
                  <a:lnTo>
                    <a:pt x="1201" y="1429"/>
                  </a:lnTo>
                  <a:lnTo>
                    <a:pt x="1161" y="1373"/>
                  </a:lnTo>
                  <a:lnTo>
                    <a:pt x="1117" y="1321"/>
                  </a:lnTo>
                  <a:lnTo>
                    <a:pt x="1071" y="1276"/>
                  </a:lnTo>
                  <a:lnTo>
                    <a:pt x="1021" y="1233"/>
                  </a:lnTo>
                  <a:lnTo>
                    <a:pt x="969" y="1195"/>
                  </a:lnTo>
                  <a:lnTo>
                    <a:pt x="915" y="1162"/>
                  </a:lnTo>
                  <a:lnTo>
                    <a:pt x="859" y="1134"/>
                  </a:lnTo>
                  <a:lnTo>
                    <a:pt x="801" y="1111"/>
                  </a:lnTo>
                  <a:lnTo>
                    <a:pt x="741" y="1093"/>
                  </a:lnTo>
                  <a:lnTo>
                    <a:pt x="680" y="1080"/>
                  </a:lnTo>
                  <a:lnTo>
                    <a:pt x="617" y="1072"/>
                  </a:lnTo>
                  <a:lnTo>
                    <a:pt x="554" y="1069"/>
                  </a:lnTo>
                  <a:lnTo>
                    <a:pt x="484" y="1072"/>
                  </a:lnTo>
                  <a:lnTo>
                    <a:pt x="416" y="1082"/>
                  </a:lnTo>
                  <a:lnTo>
                    <a:pt x="349" y="1098"/>
                  </a:lnTo>
                  <a:lnTo>
                    <a:pt x="283" y="1120"/>
                  </a:lnTo>
                  <a:lnTo>
                    <a:pt x="220" y="1148"/>
                  </a:lnTo>
                  <a:lnTo>
                    <a:pt x="160" y="1182"/>
                  </a:lnTo>
                  <a:lnTo>
                    <a:pt x="338" y="952"/>
                  </a:lnTo>
                  <a:lnTo>
                    <a:pt x="591" y="812"/>
                  </a:lnTo>
                  <a:lnTo>
                    <a:pt x="738" y="833"/>
                  </a:lnTo>
                  <a:lnTo>
                    <a:pt x="751" y="755"/>
                  </a:lnTo>
                  <a:lnTo>
                    <a:pt x="570" y="556"/>
                  </a:lnTo>
                  <a:lnTo>
                    <a:pt x="500" y="407"/>
                  </a:lnTo>
                  <a:lnTo>
                    <a:pt x="400" y="407"/>
                  </a:lnTo>
                  <a:lnTo>
                    <a:pt x="338" y="367"/>
                  </a:lnTo>
                  <a:lnTo>
                    <a:pt x="203" y="345"/>
                  </a:lnTo>
                  <a:lnTo>
                    <a:pt x="175" y="519"/>
                  </a:lnTo>
                  <a:lnTo>
                    <a:pt x="12" y="484"/>
                  </a:lnTo>
                  <a:lnTo>
                    <a:pt x="0" y="375"/>
                  </a:lnTo>
                  <a:lnTo>
                    <a:pt x="125" y="345"/>
                  </a:lnTo>
                  <a:lnTo>
                    <a:pt x="166" y="151"/>
                  </a:lnTo>
                  <a:lnTo>
                    <a:pt x="291" y="207"/>
                  </a:lnTo>
                  <a:lnTo>
                    <a:pt x="287" y="289"/>
                  </a:lnTo>
                  <a:lnTo>
                    <a:pt x="382" y="332"/>
                  </a:lnTo>
                  <a:lnTo>
                    <a:pt x="445" y="351"/>
                  </a:lnTo>
                  <a:lnTo>
                    <a:pt x="522" y="308"/>
                  </a:lnTo>
                  <a:lnTo>
                    <a:pt x="453" y="220"/>
                  </a:lnTo>
                  <a:lnTo>
                    <a:pt x="313" y="71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5" name="Freeform 292"/>
            <p:cNvSpPr/>
            <p:nvPr/>
          </p:nvSpPr>
          <p:spPr bwMode="auto">
            <a:xfrm>
              <a:off x="2786063" y="4497388"/>
              <a:ext cx="30163" cy="26988"/>
            </a:xfrm>
            <a:custGeom>
              <a:avLst/>
              <a:gdLst>
                <a:gd name="T0" fmla="*/ 118 w 208"/>
                <a:gd name="T1" fmla="*/ 0 h 197"/>
                <a:gd name="T2" fmla="*/ 208 w 208"/>
                <a:gd name="T3" fmla="*/ 45 h 197"/>
                <a:gd name="T4" fmla="*/ 186 w 208"/>
                <a:gd name="T5" fmla="*/ 66 h 197"/>
                <a:gd name="T6" fmla="*/ 165 w 208"/>
                <a:gd name="T7" fmla="*/ 89 h 197"/>
                <a:gd name="T8" fmla="*/ 147 w 208"/>
                <a:gd name="T9" fmla="*/ 109 h 197"/>
                <a:gd name="T10" fmla="*/ 130 w 208"/>
                <a:gd name="T11" fmla="*/ 131 h 197"/>
                <a:gd name="T12" fmla="*/ 81 w 208"/>
                <a:gd name="T13" fmla="*/ 132 h 197"/>
                <a:gd name="T14" fmla="*/ 29 w 208"/>
                <a:gd name="T15" fmla="*/ 197 h 197"/>
                <a:gd name="T16" fmla="*/ 0 w 208"/>
                <a:gd name="T17" fmla="*/ 61 h 197"/>
                <a:gd name="T18" fmla="*/ 118 w 208"/>
                <a:gd name="T1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197">
                  <a:moveTo>
                    <a:pt x="118" y="0"/>
                  </a:moveTo>
                  <a:lnTo>
                    <a:pt x="208" y="45"/>
                  </a:lnTo>
                  <a:lnTo>
                    <a:pt x="186" y="66"/>
                  </a:lnTo>
                  <a:lnTo>
                    <a:pt x="165" y="89"/>
                  </a:lnTo>
                  <a:lnTo>
                    <a:pt x="147" y="109"/>
                  </a:lnTo>
                  <a:lnTo>
                    <a:pt x="130" y="131"/>
                  </a:lnTo>
                  <a:lnTo>
                    <a:pt x="81" y="132"/>
                  </a:lnTo>
                  <a:lnTo>
                    <a:pt x="29" y="197"/>
                  </a:lnTo>
                  <a:lnTo>
                    <a:pt x="0" y="61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6" name="Freeform 293"/>
            <p:cNvSpPr/>
            <p:nvPr/>
          </p:nvSpPr>
          <p:spPr bwMode="auto">
            <a:xfrm>
              <a:off x="2860675" y="4702175"/>
              <a:ext cx="52388" cy="20638"/>
            </a:xfrm>
            <a:custGeom>
              <a:avLst/>
              <a:gdLst>
                <a:gd name="T0" fmla="*/ 368 w 368"/>
                <a:gd name="T1" fmla="*/ 0 h 153"/>
                <a:gd name="T2" fmla="*/ 298 w 368"/>
                <a:gd name="T3" fmla="*/ 38 h 153"/>
                <a:gd name="T4" fmla="*/ 227 w 368"/>
                <a:gd name="T5" fmla="*/ 73 h 153"/>
                <a:gd name="T6" fmla="*/ 152 w 368"/>
                <a:gd name="T7" fmla="*/ 105 h 153"/>
                <a:gd name="T8" fmla="*/ 77 w 368"/>
                <a:gd name="T9" fmla="*/ 131 h 153"/>
                <a:gd name="T10" fmla="*/ 0 w 368"/>
                <a:gd name="T11" fmla="*/ 153 h 153"/>
                <a:gd name="T12" fmla="*/ 28 w 368"/>
                <a:gd name="T13" fmla="*/ 44 h 153"/>
                <a:gd name="T14" fmla="*/ 83 w 368"/>
                <a:gd name="T15" fmla="*/ 5 h 153"/>
                <a:gd name="T16" fmla="*/ 148 w 368"/>
                <a:gd name="T17" fmla="*/ 13 h 153"/>
                <a:gd name="T18" fmla="*/ 215 w 368"/>
                <a:gd name="T19" fmla="*/ 16 h 153"/>
                <a:gd name="T20" fmla="*/ 266 w 368"/>
                <a:gd name="T21" fmla="*/ 14 h 153"/>
                <a:gd name="T22" fmla="*/ 317 w 368"/>
                <a:gd name="T23" fmla="*/ 9 h 153"/>
                <a:gd name="T24" fmla="*/ 368 w 368"/>
                <a:gd name="T2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" h="153">
                  <a:moveTo>
                    <a:pt x="368" y="0"/>
                  </a:moveTo>
                  <a:lnTo>
                    <a:pt x="298" y="38"/>
                  </a:lnTo>
                  <a:lnTo>
                    <a:pt x="227" y="73"/>
                  </a:lnTo>
                  <a:lnTo>
                    <a:pt x="152" y="105"/>
                  </a:lnTo>
                  <a:lnTo>
                    <a:pt x="77" y="131"/>
                  </a:lnTo>
                  <a:lnTo>
                    <a:pt x="0" y="153"/>
                  </a:lnTo>
                  <a:lnTo>
                    <a:pt x="28" y="44"/>
                  </a:lnTo>
                  <a:lnTo>
                    <a:pt x="83" y="5"/>
                  </a:lnTo>
                  <a:lnTo>
                    <a:pt x="148" y="13"/>
                  </a:lnTo>
                  <a:lnTo>
                    <a:pt x="215" y="16"/>
                  </a:lnTo>
                  <a:lnTo>
                    <a:pt x="266" y="14"/>
                  </a:lnTo>
                  <a:lnTo>
                    <a:pt x="317" y="9"/>
                  </a:lnTo>
                  <a:lnTo>
                    <a:pt x="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7" name="Freeform 294"/>
            <p:cNvSpPr/>
            <p:nvPr/>
          </p:nvSpPr>
          <p:spPr bwMode="auto">
            <a:xfrm>
              <a:off x="2587625" y="4395788"/>
              <a:ext cx="249238" cy="333375"/>
            </a:xfrm>
            <a:custGeom>
              <a:avLst/>
              <a:gdLst>
                <a:gd name="T0" fmla="*/ 210 w 1723"/>
                <a:gd name="T1" fmla="*/ 95 h 2519"/>
                <a:gd name="T2" fmla="*/ 468 w 1723"/>
                <a:gd name="T3" fmla="*/ 157 h 2519"/>
                <a:gd name="T4" fmla="*/ 884 w 1723"/>
                <a:gd name="T5" fmla="*/ 389 h 2519"/>
                <a:gd name="T6" fmla="*/ 1103 w 1723"/>
                <a:gd name="T7" fmla="*/ 976 h 2519"/>
                <a:gd name="T8" fmla="*/ 1141 w 1723"/>
                <a:gd name="T9" fmla="*/ 862 h 2519"/>
                <a:gd name="T10" fmla="*/ 1389 w 1723"/>
                <a:gd name="T11" fmla="*/ 1094 h 2519"/>
                <a:gd name="T12" fmla="*/ 1344 w 1723"/>
                <a:gd name="T13" fmla="*/ 1213 h 2519"/>
                <a:gd name="T14" fmla="*/ 1316 w 1723"/>
                <a:gd name="T15" fmla="*/ 1341 h 2519"/>
                <a:gd name="T16" fmla="*/ 1307 w 1723"/>
                <a:gd name="T17" fmla="*/ 1472 h 2519"/>
                <a:gd name="T18" fmla="*/ 1317 w 1723"/>
                <a:gd name="T19" fmla="*/ 1609 h 2519"/>
                <a:gd name="T20" fmla="*/ 1346 w 1723"/>
                <a:gd name="T21" fmla="*/ 1741 h 2519"/>
                <a:gd name="T22" fmla="*/ 1394 w 1723"/>
                <a:gd name="T23" fmla="*/ 1865 h 2519"/>
                <a:gd name="T24" fmla="*/ 1459 w 1723"/>
                <a:gd name="T25" fmla="*/ 1979 h 2519"/>
                <a:gd name="T26" fmla="*/ 1541 w 1723"/>
                <a:gd name="T27" fmla="*/ 2083 h 2519"/>
                <a:gd name="T28" fmla="*/ 1628 w 1723"/>
                <a:gd name="T29" fmla="*/ 2165 h 2519"/>
                <a:gd name="T30" fmla="*/ 1723 w 1723"/>
                <a:gd name="T31" fmla="*/ 2230 h 2519"/>
                <a:gd name="T32" fmla="*/ 1714 w 1723"/>
                <a:gd name="T33" fmla="*/ 2268 h 2519"/>
                <a:gd name="T34" fmla="*/ 1708 w 1723"/>
                <a:gd name="T35" fmla="*/ 2294 h 2519"/>
                <a:gd name="T36" fmla="*/ 1706 w 1723"/>
                <a:gd name="T37" fmla="*/ 2304 h 2519"/>
                <a:gd name="T38" fmla="*/ 1659 w 1723"/>
                <a:gd name="T39" fmla="*/ 2513 h 2519"/>
                <a:gd name="T40" fmla="*/ 1530 w 1723"/>
                <a:gd name="T41" fmla="*/ 2519 h 2519"/>
                <a:gd name="T42" fmla="*/ 1338 w 1723"/>
                <a:gd name="T43" fmla="*/ 2506 h 2519"/>
                <a:gd name="T44" fmla="*/ 1154 w 1723"/>
                <a:gd name="T45" fmla="*/ 2468 h 2519"/>
                <a:gd name="T46" fmla="*/ 977 w 1723"/>
                <a:gd name="T47" fmla="*/ 2407 h 2519"/>
                <a:gd name="T48" fmla="*/ 810 w 1723"/>
                <a:gd name="T49" fmla="*/ 2325 h 2519"/>
                <a:gd name="T50" fmla="*/ 656 w 1723"/>
                <a:gd name="T51" fmla="*/ 2222 h 2519"/>
                <a:gd name="T52" fmla="*/ 514 w 1723"/>
                <a:gd name="T53" fmla="*/ 2101 h 2519"/>
                <a:gd name="T54" fmla="*/ 387 w 1723"/>
                <a:gd name="T55" fmla="*/ 1963 h 2519"/>
                <a:gd name="T56" fmla="*/ 274 w 1723"/>
                <a:gd name="T57" fmla="*/ 1809 h 2519"/>
                <a:gd name="T58" fmla="*/ 180 w 1723"/>
                <a:gd name="T59" fmla="*/ 1641 h 2519"/>
                <a:gd name="T60" fmla="*/ 103 w 1723"/>
                <a:gd name="T61" fmla="*/ 1461 h 2519"/>
                <a:gd name="T62" fmla="*/ 47 w 1723"/>
                <a:gd name="T63" fmla="*/ 1270 h 2519"/>
                <a:gd name="T64" fmla="*/ 12 w 1723"/>
                <a:gd name="T65" fmla="*/ 1070 h 2519"/>
                <a:gd name="T66" fmla="*/ 0 w 1723"/>
                <a:gd name="T67" fmla="*/ 862 h 2519"/>
                <a:gd name="T68" fmla="*/ 11 w 1723"/>
                <a:gd name="T69" fmla="*/ 662 h 2519"/>
                <a:gd name="T70" fmla="*/ 44 w 1723"/>
                <a:gd name="T71" fmla="*/ 470 h 2519"/>
                <a:gd name="T72" fmla="*/ 96 w 1723"/>
                <a:gd name="T73" fmla="*/ 285 h 2519"/>
                <a:gd name="T74" fmla="*/ 168 w 1723"/>
                <a:gd name="T75" fmla="*/ 111 h 2519"/>
                <a:gd name="T76" fmla="*/ 320 w 1723"/>
                <a:gd name="T77" fmla="*/ 0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3" h="2519">
                  <a:moveTo>
                    <a:pt x="320" y="0"/>
                  </a:moveTo>
                  <a:lnTo>
                    <a:pt x="210" y="95"/>
                  </a:lnTo>
                  <a:lnTo>
                    <a:pt x="296" y="157"/>
                  </a:lnTo>
                  <a:lnTo>
                    <a:pt x="468" y="157"/>
                  </a:lnTo>
                  <a:lnTo>
                    <a:pt x="724" y="107"/>
                  </a:lnTo>
                  <a:lnTo>
                    <a:pt x="884" y="389"/>
                  </a:lnTo>
                  <a:lnTo>
                    <a:pt x="884" y="655"/>
                  </a:lnTo>
                  <a:lnTo>
                    <a:pt x="1103" y="976"/>
                  </a:lnTo>
                  <a:lnTo>
                    <a:pt x="1141" y="976"/>
                  </a:lnTo>
                  <a:lnTo>
                    <a:pt x="1141" y="862"/>
                  </a:lnTo>
                  <a:lnTo>
                    <a:pt x="1225" y="1054"/>
                  </a:lnTo>
                  <a:lnTo>
                    <a:pt x="1389" y="1094"/>
                  </a:lnTo>
                  <a:lnTo>
                    <a:pt x="1365" y="1153"/>
                  </a:lnTo>
                  <a:lnTo>
                    <a:pt x="1344" y="1213"/>
                  </a:lnTo>
                  <a:lnTo>
                    <a:pt x="1328" y="1277"/>
                  </a:lnTo>
                  <a:lnTo>
                    <a:pt x="1316" y="1341"/>
                  </a:lnTo>
                  <a:lnTo>
                    <a:pt x="1309" y="1406"/>
                  </a:lnTo>
                  <a:lnTo>
                    <a:pt x="1307" y="1472"/>
                  </a:lnTo>
                  <a:lnTo>
                    <a:pt x="1309" y="1542"/>
                  </a:lnTo>
                  <a:lnTo>
                    <a:pt x="1317" y="1609"/>
                  </a:lnTo>
                  <a:lnTo>
                    <a:pt x="1329" y="1676"/>
                  </a:lnTo>
                  <a:lnTo>
                    <a:pt x="1346" y="1741"/>
                  </a:lnTo>
                  <a:lnTo>
                    <a:pt x="1368" y="1803"/>
                  </a:lnTo>
                  <a:lnTo>
                    <a:pt x="1394" y="1865"/>
                  </a:lnTo>
                  <a:lnTo>
                    <a:pt x="1424" y="1923"/>
                  </a:lnTo>
                  <a:lnTo>
                    <a:pt x="1459" y="1979"/>
                  </a:lnTo>
                  <a:lnTo>
                    <a:pt x="1498" y="2032"/>
                  </a:lnTo>
                  <a:lnTo>
                    <a:pt x="1541" y="2083"/>
                  </a:lnTo>
                  <a:lnTo>
                    <a:pt x="1583" y="2126"/>
                  </a:lnTo>
                  <a:lnTo>
                    <a:pt x="1628" y="2165"/>
                  </a:lnTo>
                  <a:lnTo>
                    <a:pt x="1675" y="2200"/>
                  </a:lnTo>
                  <a:lnTo>
                    <a:pt x="1723" y="2230"/>
                  </a:lnTo>
                  <a:lnTo>
                    <a:pt x="1718" y="2251"/>
                  </a:lnTo>
                  <a:lnTo>
                    <a:pt x="1714" y="2268"/>
                  </a:lnTo>
                  <a:lnTo>
                    <a:pt x="1711" y="2283"/>
                  </a:lnTo>
                  <a:lnTo>
                    <a:pt x="1708" y="2294"/>
                  </a:lnTo>
                  <a:lnTo>
                    <a:pt x="1706" y="2302"/>
                  </a:lnTo>
                  <a:lnTo>
                    <a:pt x="1706" y="2304"/>
                  </a:lnTo>
                  <a:lnTo>
                    <a:pt x="1722" y="2505"/>
                  </a:lnTo>
                  <a:lnTo>
                    <a:pt x="1659" y="2513"/>
                  </a:lnTo>
                  <a:lnTo>
                    <a:pt x="1594" y="2517"/>
                  </a:lnTo>
                  <a:lnTo>
                    <a:pt x="1530" y="2519"/>
                  </a:lnTo>
                  <a:lnTo>
                    <a:pt x="1433" y="2516"/>
                  </a:lnTo>
                  <a:lnTo>
                    <a:pt x="1338" y="2506"/>
                  </a:lnTo>
                  <a:lnTo>
                    <a:pt x="1245" y="2490"/>
                  </a:lnTo>
                  <a:lnTo>
                    <a:pt x="1154" y="2468"/>
                  </a:lnTo>
                  <a:lnTo>
                    <a:pt x="1064" y="2441"/>
                  </a:lnTo>
                  <a:lnTo>
                    <a:pt x="977" y="2407"/>
                  </a:lnTo>
                  <a:lnTo>
                    <a:pt x="893" y="2369"/>
                  </a:lnTo>
                  <a:lnTo>
                    <a:pt x="810" y="2325"/>
                  </a:lnTo>
                  <a:lnTo>
                    <a:pt x="732" y="2276"/>
                  </a:lnTo>
                  <a:lnTo>
                    <a:pt x="656" y="2222"/>
                  </a:lnTo>
                  <a:lnTo>
                    <a:pt x="583" y="2164"/>
                  </a:lnTo>
                  <a:lnTo>
                    <a:pt x="514" y="2101"/>
                  </a:lnTo>
                  <a:lnTo>
                    <a:pt x="448" y="2034"/>
                  </a:lnTo>
                  <a:lnTo>
                    <a:pt x="387" y="1963"/>
                  </a:lnTo>
                  <a:lnTo>
                    <a:pt x="328" y="1888"/>
                  </a:lnTo>
                  <a:lnTo>
                    <a:pt x="274" y="1809"/>
                  </a:lnTo>
                  <a:lnTo>
                    <a:pt x="225" y="1727"/>
                  </a:lnTo>
                  <a:lnTo>
                    <a:pt x="180" y="1641"/>
                  </a:lnTo>
                  <a:lnTo>
                    <a:pt x="139" y="1553"/>
                  </a:lnTo>
                  <a:lnTo>
                    <a:pt x="103" y="1461"/>
                  </a:lnTo>
                  <a:lnTo>
                    <a:pt x="72" y="1367"/>
                  </a:lnTo>
                  <a:lnTo>
                    <a:pt x="47" y="1270"/>
                  </a:lnTo>
                  <a:lnTo>
                    <a:pt x="27" y="1171"/>
                  </a:lnTo>
                  <a:lnTo>
                    <a:pt x="12" y="1070"/>
                  </a:lnTo>
                  <a:lnTo>
                    <a:pt x="3" y="968"/>
                  </a:lnTo>
                  <a:lnTo>
                    <a:pt x="0" y="862"/>
                  </a:lnTo>
                  <a:lnTo>
                    <a:pt x="3" y="761"/>
                  </a:lnTo>
                  <a:lnTo>
                    <a:pt x="11" y="662"/>
                  </a:lnTo>
                  <a:lnTo>
                    <a:pt x="25" y="565"/>
                  </a:lnTo>
                  <a:lnTo>
                    <a:pt x="44" y="470"/>
                  </a:lnTo>
                  <a:lnTo>
                    <a:pt x="68" y="376"/>
                  </a:lnTo>
                  <a:lnTo>
                    <a:pt x="96" y="285"/>
                  </a:lnTo>
                  <a:lnTo>
                    <a:pt x="131" y="197"/>
                  </a:lnTo>
                  <a:lnTo>
                    <a:pt x="168" y="111"/>
                  </a:lnTo>
                  <a:lnTo>
                    <a:pt x="210" y="27"/>
                  </a:lnTo>
                  <a:lnTo>
                    <a:pt x="3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8" name="Freeform 295"/>
            <p:cNvSpPr>
              <a:spLocks noEditPoints="1"/>
            </p:cNvSpPr>
            <p:nvPr/>
          </p:nvSpPr>
          <p:spPr bwMode="auto">
            <a:xfrm>
              <a:off x="2638425" y="4291013"/>
              <a:ext cx="263525" cy="79375"/>
            </a:xfrm>
            <a:custGeom>
              <a:avLst/>
              <a:gdLst>
                <a:gd name="T0" fmla="*/ 782 w 1831"/>
                <a:gd name="T1" fmla="*/ 179 h 603"/>
                <a:gd name="T2" fmla="*/ 779 w 1831"/>
                <a:gd name="T3" fmla="*/ 185 h 603"/>
                <a:gd name="T4" fmla="*/ 773 w 1831"/>
                <a:gd name="T5" fmla="*/ 194 h 603"/>
                <a:gd name="T6" fmla="*/ 763 w 1831"/>
                <a:gd name="T7" fmla="*/ 204 h 603"/>
                <a:gd name="T8" fmla="*/ 750 w 1831"/>
                <a:gd name="T9" fmla="*/ 214 h 603"/>
                <a:gd name="T10" fmla="*/ 737 w 1831"/>
                <a:gd name="T11" fmla="*/ 225 h 603"/>
                <a:gd name="T12" fmla="*/ 724 w 1831"/>
                <a:gd name="T13" fmla="*/ 235 h 603"/>
                <a:gd name="T14" fmla="*/ 711 w 1831"/>
                <a:gd name="T15" fmla="*/ 246 h 603"/>
                <a:gd name="T16" fmla="*/ 699 w 1831"/>
                <a:gd name="T17" fmla="*/ 254 h 603"/>
                <a:gd name="T18" fmla="*/ 690 w 1831"/>
                <a:gd name="T19" fmla="*/ 261 h 603"/>
                <a:gd name="T20" fmla="*/ 683 w 1831"/>
                <a:gd name="T21" fmla="*/ 266 h 603"/>
                <a:gd name="T22" fmla="*/ 681 w 1831"/>
                <a:gd name="T23" fmla="*/ 267 h 603"/>
                <a:gd name="T24" fmla="*/ 782 w 1831"/>
                <a:gd name="T25" fmla="*/ 331 h 603"/>
                <a:gd name="T26" fmla="*/ 990 w 1831"/>
                <a:gd name="T27" fmla="*/ 271 h 603"/>
                <a:gd name="T28" fmla="*/ 941 w 1831"/>
                <a:gd name="T29" fmla="*/ 179 h 603"/>
                <a:gd name="T30" fmla="*/ 851 w 1831"/>
                <a:gd name="T31" fmla="*/ 210 h 603"/>
                <a:gd name="T32" fmla="*/ 782 w 1831"/>
                <a:gd name="T33" fmla="*/ 179 h 603"/>
                <a:gd name="T34" fmla="*/ 1401 w 1831"/>
                <a:gd name="T35" fmla="*/ 72 h 603"/>
                <a:gd name="T36" fmla="*/ 1244 w 1831"/>
                <a:gd name="T37" fmla="*/ 166 h 603"/>
                <a:gd name="T38" fmla="*/ 1155 w 1831"/>
                <a:gd name="T39" fmla="*/ 226 h 603"/>
                <a:gd name="T40" fmla="*/ 1217 w 1831"/>
                <a:gd name="T41" fmla="*/ 270 h 603"/>
                <a:gd name="T42" fmla="*/ 1356 w 1831"/>
                <a:gd name="T43" fmla="*/ 255 h 603"/>
                <a:gd name="T44" fmla="*/ 1502 w 1831"/>
                <a:gd name="T45" fmla="*/ 135 h 603"/>
                <a:gd name="T46" fmla="*/ 1401 w 1831"/>
                <a:gd name="T47" fmla="*/ 72 h 603"/>
                <a:gd name="T48" fmla="*/ 1180 w 1831"/>
                <a:gd name="T49" fmla="*/ 0 h 603"/>
                <a:gd name="T50" fmla="*/ 1180 w 1831"/>
                <a:gd name="T51" fmla="*/ 0 h 603"/>
                <a:gd name="T52" fmla="*/ 1267 w 1831"/>
                <a:gd name="T53" fmla="*/ 4 h 603"/>
                <a:gd name="T54" fmla="*/ 1352 w 1831"/>
                <a:gd name="T55" fmla="*/ 11 h 603"/>
                <a:gd name="T56" fmla="*/ 1436 w 1831"/>
                <a:gd name="T57" fmla="*/ 24 h 603"/>
                <a:gd name="T58" fmla="*/ 1519 w 1831"/>
                <a:gd name="T59" fmla="*/ 43 h 603"/>
                <a:gd name="T60" fmla="*/ 1600 w 1831"/>
                <a:gd name="T61" fmla="*/ 66 h 603"/>
                <a:gd name="T62" fmla="*/ 1679 w 1831"/>
                <a:gd name="T63" fmla="*/ 93 h 603"/>
                <a:gd name="T64" fmla="*/ 1756 w 1831"/>
                <a:gd name="T65" fmla="*/ 124 h 603"/>
                <a:gd name="T66" fmla="*/ 1831 w 1831"/>
                <a:gd name="T67" fmla="*/ 160 h 603"/>
                <a:gd name="T68" fmla="*/ 1776 w 1831"/>
                <a:gd name="T69" fmla="*/ 169 h 603"/>
                <a:gd name="T70" fmla="*/ 1626 w 1831"/>
                <a:gd name="T71" fmla="*/ 145 h 603"/>
                <a:gd name="T72" fmla="*/ 1521 w 1831"/>
                <a:gd name="T73" fmla="*/ 221 h 603"/>
                <a:gd name="T74" fmla="*/ 1445 w 1831"/>
                <a:gd name="T75" fmla="*/ 311 h 603"/>
                <a:gd name="T76" fmla="*/ 1171 w 1831"/>
                <a:gd name="T77" fmla="*/ 338 h 603"/>
                <a:gd name="T78" fmla="*/ 1059 w 1831"/>
                <a:gd name="T79" fmla="*/ 319 h 603"/>
                <a:gd name="T80" fmla="*/ 981 w 1831"/>
                <a:gd name="T81" fmla="*/ 449 h 603"/>
                <a:gd name="T82" fmla="*/ 757 w 1831"/>
                <a:gd name="T83" fmla="*/ 463 h 603"/>
                <a:gd name="T84" fmla="*/ 616 w 1831"/>
                <a:gd name="T85" fmla="*/ 420 h 603"/>
                <a:gd name="T86" fmla="*/ 490 w 1831"/>
                <a:gd name="T87" fmla="*/ 494 h 603"/>
                <a:gd name="T88" fmla="*/ 218 w 1831"/>
                <a:gd name="T89" fmla="*/ 535 h 603"/>
                <a:gd name="T90" fmla="*/ 0 w 1831"/>
                <a:gd name="T91" fmla="*/ 603 h 603"/>
                <a:gd name="T92" fmla="*/ 0 w 1831"/>
                <a:gd name="T93" fmla="*/ 603 h 603"/>
                <a:gd name="T94" fmla="*/ 58 w 1831"/>
                <a:gd name="T95" fmla="*/ 531 h 603"/>
                <a:gd name="T96" fmla="*/ 120 w 1831"/>
                <a:gd name="T97" fmla="*/ 463 h 603"/>
                <a:gd name="T98" fmla="*/ 185 w 1831"/>
                <a:gd name="T99" fmla="*/ 399 h 603"/>
                <a:gd name="T100" fmla="*/ 253 w 1831"/>
                <a:gd name="T101" fmla="*/ 338 h 603"/>
                <a:gd name="T102" fmla="*/ 325 w 1831"/>
                <a:gd name="T103" fmla="*/ 283 h 603"/>
                <a:gd name="T104" fmla="*/ 400 w 1831"/>
                <a:gd name="T105" fmla="*/ 232 h 603"/>
                <a:gd name="T106" fmla="*/ 477 w 1831"/>
                <a:gd name="T107" fmla="*/ 185 h 603"/>
                <a:gd name="T108" fmla="*/ 558 w 1831"/>
                <a:gd name="T109" fmla="*/ 144 h 603"/>
                <a:gd name="T110" fmla="*/ 640 w 1831"/>
                <a:gd name="T111" fmla="*/ 107 h 603"/>
                <a:gd name="T112" fmla="*/ 725 w 1831"/>
                <a:gd name="T113" fmla="*/ 75 h 603"/>
                <a:gd name="T114" fmla="*/ 813 w 1831"/>
                <a:gd name="T115" fmla="*/ 49 h 603"/>
                <a:gd name="T116" fmla="*/ 902 w 1831"/>
                <a:gd name="T117" fmla="*/ 27 h 603"/>
                <a:gd name="T118" fmla="*/ 992 w 1831"/>
                <a:gd name="T119" fmla="*/ 13 h 603"/>
                <a:gd name="T120" fmla="*/ 1086 w 1831"/>
                <a:gd name="T121" fmla="*/ 4 h 603"/>
                <a:gd name="T122" fmla="*/ 1180 w 1831"/>
                <a:gd name="T12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31" h="603">
                  <a:moveTo>
                    <a:pt x="782" y="179"/>
                  </a:moveTo>
                  <a:lnTo>
                    <a:pt x="779" y="185"/>
                  </a:lnTo>
                  <a:lnTo>
                    <a:pt x="773" y="194"/>
                  </a:lnTo>
                  <a:lnTo>
                    <a:pt x="763" y="204"/>
                  </a:lnTo>
                  <a:lnTo>
                    <a:pt x="750" y="214"/>
                  </a:lnTo>
                  <a:lnTo>
                    <a:pt x="737" y="225"/>
                  </a:lnTo>
                  <a:lnTo>
                    <a:pt x="724" y="235"/>
                  </a:lnTo>
                  <a:lnTo>
                    <a:pt x="711" y="246"/>
                  </a:lnTo>
                  <a:lnTo>
                    <a:pt x="699" y="254"/>
                  </a:lnTo>
                  <a:lnTo>
                    <a:pt x="690" y="261"/>
                  </a:lnTo>
                  <a:lnTo>
                    <a:pt x="683" y="266"/>
                  </a:lnTo>
                  <a:lnTo>
                    <a:pt x="681" y="267"/>
                  </a:lnTo>
                  <a:lnTo>
                    <a:pt x="782" y="331"/>
                  </a:lnTo>
                  <a:lnTo>
                    <a:pt x="990" y="271"/>
                  </a:lnTo>
                  <a:lnTo>
                    <a:pt x="941" y="179"/>
                  </a:lnTo>
                  <a:lnTo>
                    <a:pt x="851" y="210"/>
                  </a:lnTo>
                  <a:lnTo>
                    <a:pt x="782" y="179"/>
                  </a:lnTo>
                  <a:close/>
                  <a:moveTo>
                    <a:pt x="1401" y="72"/>
                  </a:moveTo>
                  <a:lnTo>
                    <a:pt x="1244" y="166"/>
                  </a:lnTo>
                  <a:lnTo>
                    <a:pt x="1155" y="226"/>
                  </a:lnTo>
                  <a:lnTo>
                    <a:pt x="1217" y="270"/>
                  </a:lnTo>
                  <a:lnTo>
                    <a:pt x="1356" y="255"/>
                  </a:lnTo>
                  <a:lnTo>
                    <a:pt x="1502" y="135"/>
                  </a:lnTo>
                  <a:lnTo>
                    <a:pt x="1401" y="72"/>
                  </a:lnTo>
                  <a:close/>
                  <a:moveTo>
                    <a:pt x="1180" y="0"/>
                  </a:moveTo>
                  <a:lnTo>
                    <a:pt x="1180" y="0"/>
                  </a:lnTo>
                  <a:lnTo>
                    <a:pt x="1267" y="4"/>
                  </a:lnTo>
                  <a:lnTo>
                    <a:pt x="1352" y="11"/>
                  </a:lnTo>
                  <a:lnTo>
                    <a:pt x="1436" y="24"/>
                  </a:lnTo>
                  <a:lnTo>
                    <a:pt x="1519" y="43"/>
                  </a:lnTo>
                  <a:lnTo>
                    <a:pt x="1600" y="66"/>
                  </a:lnTo>
                  <a:lnTo>
                    <a:pt x="1679" y="93"/>
                  </a:lnTo>
                  <a:lnTo>
                    <a:pt x="1756" y="124"/>
                  </a:lnTo>
                  <a:lnTo>
                    <a:pt x="1831" y="160"/>
                  </a:lnTo>
                  <a:lnTo>
                    <a:pt x="1776" y="169"/>
                  </a:lnTo>
                  <a:lnTo>
                    <a:pt x="1626" y="145"/>
                  </a:lnTo>
                  <a:lnTo>
                    <a:pt x="1521" y="221"/>
                  </a:lnTo>
                  <a:lnTo>
                    <a:pt x="1445" y="311"/>
                  </a:lnTo>
                  <a:lnTo>
                    <a:pt x="1171" y="338"/>
                  </a:lnTo>
                  <a:lnTo>
                    <a:pt x="1059" y="319"/>
                  </a:lnTo>
                  <a:lnTo>
                    <a:pt x="981" y="449"/>
                  </a:lnTo>
                  <a:lnTo>
                    <a:pt x="757" y="463"/>
                  </a:lnTo>
                  <a:lnTo>
                    <a:pt x="616" y="420"/>
                  </a:lnTo>
                  <a:lnTo>
                    <a:pt x="490" y="494"/>
                  </a:lnTo>
                  <a:lnTo>
                    <a:pt x="218" y="535"/>
                  </a:lnTo>
                  <a:lnTo>
                    <a:pt x="0" y="603"/>
                  </a:lnTo>
                  <a:lnTo>
                    <a:pt x="0" y="603"/>
                  </a:lnTo>
                  <a:lnTo>
                    <a:pt x="58" y="531"/>
                  </a:lnTo>
                  <a:lnTo>
                    <a:pt x="120" y="463"/>
                  </a:lnTo>
                  <a:lnTo>
                    <a:pt x="185" y="399"/>
                  </a:lnTo>
                  <a:lnTo>
                    <a:pt x="253" y="338"/>
                  </a:lnTo>
                  <a:lnTo>
                    <a:pt x="325" y="283"/>
                  </a:lnTo>
                  <a:lnTo>
                    <a:pt x="400" y="232"/>
                  </a:lnTo>
                  <a:lnTo>
                    <a:pt x="477" y="185"/>
                  </a:lnTo>
                  <a:lnTo>
                    <a:pt x="558" y="144"/>
                  </a:lnTo>
                  <a:lnTo>
                    <a:pt x="640" y="107"/>
                  </a:lnTo>
                  <a:lnTo>
                    <a:pt x="725" y="75"/>
                  </a:lnTo>
                  <a:lnTo>
                    <a:pt x="813" y="49"/>
                  </a:lnTo>
                  <a:lnTo>
                    <a:pt x="902" y="27"/>
                  </a:lnTo>
                  <a:lnTo>
                    <a:pt x="992" y="13"/>
                  </a:lnTo>
                  <a:lnTo>
                    <a:pt x="1086" y="4"/>
                  </a:lnTo>
                  <a:lnTo>
                    <a:pt x="1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2" name="Group 64"/>
          <p:cNvGrpSpPr/>
          <p:nvPr/>
        </p:nvGrpSpPr>
        <p:grpSpPr>
          <a:xfrm>
            <a:off x="1602943" y="4649657"/>
            <a:ext cx="228540" cy="320061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56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7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6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grpSp>
        <p:nvGrpSpPr>
          <p:cNvPr id="53" name="Group 71"/>
          <p:cNvGrpSpPr/>
          <p:nvPr/>
        </p:nvGrpSpPr>
        <p:grpSpPr>
          <a:xfrm>
            <a:off x="6368059" y="4616526"/>
            <a:ext cx="349244" cy="386321"/>
            <a:chOff x="2593975" y="4225925"/>
            <a:chExt cx="490538" cy="569912"/>
          </a:xfrm>
          <a:solidFill>
            <a:schemeClr val="bg1"/>
          </a:solidFill>
        </p:grpSpPr>
        <p:sp>
          <p:nvSpPr>
            <p:cNvPr id="54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55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sp>
        <p:nvSpPr>
          <p:cNvPr id="12" name="Rectangle 30"/>
          <p:cNvSpPr/>
          <p:nvPr/>
        </p:nvSpPr>
        <p:spPr>
          <a:xfrm>
            <a:off x="8442353" y="3674083"/>
            <a:ext cx="933259" cy="1915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Oval 28"/>
          <p:cNvSpPr/>
          <p:nvPr/>
        </p:nvSpPr>
        <p:spPr>
          <a:xfrm>
            <a:off x="8863104" y="3729563"/>
            <a:ext cx="98957" cy="942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/>
          </a:p>
        </p:txBody>
      </p:sp>
      <p:cxnSp>
        <p:nvCxnSpPr>
          <p:cNvPr id="14" name="Straight Connector 33"/>
          <p:cNvCxnSpPr/>
          <p:nvPr/>
        </p:nvCxnSpPr>
        <p:spPr>
          <a:xfrm flipH="1">
            <a:off x="8915884" y="3865584"/>
            <a:ext cx="1" cy="6147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1"/>
          <p:cNvSpPr/>
          <p:nvPr/>
        </p:nvSpPr>
        <p:spPr>
          <a:xfrm>
            <a:off x="8578605" y="4480689"/>
            <a:ext cx="691900" cy="65876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1400" dirty="0">
              <a:highlight>
                <a:srgbClr val="0000FF"/>
              </a:highlight>
            </a:endParaRPr>
          </a:p>
        </p:txBody>
      </p:sp>
      <p:sp>
        <p:nvSpPr>
          <p:cNvPr id="16" name="Inhaltsplatzhalter 4"/>
          <p:cNvSpPr txBox="1"/>
          <p:nvPr/>
        </p:nvSpPr>
        <p:spPr>
          <a:xfrm>
            <a:off x="7961591" y="2988312"/>
            <a:ext cx="147653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支持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CDC</a:t>
            </a:r>
            <a:r>
              <a:rPr lang="zh-CN" altLang="en-US" sz="1200" b="1" dirty="0">
                <a:solidFill>
                  <a:srgbClr val="FFC000"/>
                </a:solidFill>
                <a:latin typeface="+mj-lt"/>
              </a:rPr>
              <a:t>同步，连接器个数突破</a:t>
            </a:r>
            <a:r>
              <a:rPr lang="en-US" altLang="zh-CN" sz="1200" b="1" dirty="0">
                <a:solidFill>
                  <a:srgbClr val="FFC000"/>
                </a:solidFill>
                <a:latin typeface="+mj-lt"/>
              </a:rPr>
              <a:t>100+</a:t>
            </a:r>
            <a:br>
              <a:rPr lang="en-US" sz="1200" b="1" dirty="0">
                <a:solidFill>
                  <a:srgbClr val="FFC000"/>
                </a:solidFill>
                <a:latin typeface="+mj-lt"/>
              </a:rPr>
            </a:br>
            <a:endParaRPr lang="en-US" sz="12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Inhaltsplatzhalter 4"/>
          <p:cNvSpPr txBox="1"/>
          <p:nvPr/>
        </p:nvSpPr>
        <p:spPr>
          <a:xfrm>
            <a:off x="8356901" y="340605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FFC000"/>
                </a:solidFill>
                <a:latin typeface="+mj-lt"/>
              </a:rPr>
              <a:t>2022.12</a:t>
            </a:r>
            <a:endParaRPr lang="en-US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7" name="Freeform 101"/>
          <p:cNvSpPr/>
          <p:nvPr/>
        </p:nvSpPr>
        <p:spPr bwMode="auto">
          <a:xfrm>
            <a:off x="8724524" y="4640845"/>
            <a:ext cx="400062" cy="306738"/>
          </a:xfrm>
          <a:custGeom>
            <a:avLst/>
            <a:gdLst>
              <a:gd name="T0" fmla="*/ 2510 w 3538"/>
              <a:gd name="T1" fmla="*/ 12 h 2700"/>
              <a:gd name="T2" fmla="*/ 2653 w 3538"/>
              <a:gd name="T3" fmla="*/ 96 h 2700"/>
              <a:gd name="T4" fmla="*/ 2738 w 3538"/>
              <a:gd name="T5" fmla="*/ 241 h 2700"/>
              <a:gd name="T6" fmla="*/ 2746 w 3538"/>
              <a:gd name="T7" fmla="*/ 866 h 2700"/>
              <a:gd name="T8" fmla="*/ 2681 w 3538"/>
              <a:gd name="T9" fmla="*/ 1022 h 2700"/>
              <a:gd name="T10" fmla="*/ 2550 w 3538"/>
              <a:gd name="T11" fmla="*/ 1124 h 2700"/>
              <a:gd name="T12" fmla="*/ 1851 w 3538"/>
              <a:gd name="T13" fmla="*/ 1150 h 2700"/>
              <a:gd name="T14" fmla="*/ 2829 w 3538"/>
              <a:gd name="T15" fmla="*/ 1596 h 2700"/>
              <a:gd name="T16" fmla="*/ 2987 w 3538"/>
              <a:gd name="T17" fmla="*/ 1680 h 2700"/>
              <a:gd name="T18" fmla="*/ 3090 w 3538"/>
              <a:gd name="T19" fmla="*/ 1827 h 2700"/>
              <a:gd name="T20" fmla="*/ 3115 w 3538"/>
              <a:gd name="T21" fmla="*/ 2072 h 2700"/>
              <a:gd name="T22" fmla="*/ 3446 w 3538"/>
              <a:gd name="T23" fmla="*/ 2097 h 2700"/>
              <a:gd name="T24" fmla="*/ 3526 w 3538"/>
              <a:gd name="T25" fmla="*/ 2194 h 2700"/>
              <a:gd name="T26" fmla="*/ 3536 w 3538"/>
              <a:gd name="T27" fmla="*/ 2545 h 2700"/>
              <a:gd name="T28" fmla="*/ 3471 w 3538"/>
              <a:gd name="T29" fmla="*/ 2655 h 2700"/>
              <a:gd name="T30" fmla="*/ 3351 w 3538"/>
              <a:gd name="T31" fmla="*/ 2700 h 2700"/>
              <a:gd name="T32" fmla="*/ 2622 w 3538"/>
              <a:gd name="T33" fmla="*/ 2674 h 2700"/>
              <a:gd name="T34" fmla="*/ 2540 w 3538"/>
              <a:gd name="T35" fmla="*/ 2578 h 2700"/>
              <a:gd name="T36" fmla="*/ 2531 w 3538"/>
              <a:gd name="T37" fmla="*/ 2226 h 2700"/>
              <a:gd name="T38" fmla="*/ 2595 w 3538"/>
              <a:gd name="T39" fmla="*/ 2116 h 2700"/>
              <a:gd name="T40" fmla="*/ 2716 w 3538"/>
              <a:gd name="T41" fmla="*/ 2072 h 2700"/>
              <a:gd name="T42" fmla="*/ 2941 w 3538"/>
              <a:gd name="T43" fmla="*/ 1896 h 2700"/>
              <a:gd name="T44" fmla="*/ 2864 w 3538"/>
              <a:gd name="T45" fmla="*/ 1789 h 2700"/>
              <a:gd name="T46" fmla="*/ 2736 w 3538"/>
              <a:gd name="T47" fmla="*/ 1748 h 2700"/>
              <a:gd name="T48" fmla="*/ 2120 w 3538"/>
              <a:gd name="T49" fmla="*/ 2074 h 2700"/>
              <a:gd name="T50" fmla="*/ 2230 w 3538"/>
              <a:gd name="T51" fmla="*/ 2139 h 2700"/>
              <a:gd name="T52" fmla="*/ 2274 w 3538"/>
              <a:gd name="T53" fmla="*/ 2259 h 2700"/>
              <a:gd name="T54" fmla="*/ 2248 w 3538"/>
              <a:gd name="T55" fmla="*/ 2607 h 2700"/>
              <a:gd name="T56" fmla="*/ 2153 w 3538"/>
              <a:gd name="T57" fmla="*/ 2688 h 2700"/>
              <a:gd name="T58" fmla="*/ 1418 w 3538"/>
              <a:gd name="T59" fmla="*/ 2696 h 2700"/>
              <a:gd name="T60" fmla="*/ 1308 w 3538"/>
              <a:gd name="T61" fmla="*/ 2633 h 2700"/>
              <a:gd name="T62" fmla="*/ 1264 w 3538"/>
              <a:gd name="T63" fmla="*/ 2512 h 2700"/>
              <a:gd name="T64" fmla="*/ 1290 w 3538"/>
              <a:gd name="T65" fmla="*/ 2165 h 2700"/>
              <a:gd name="T66" fmla="*/ 1387 w 3538"/>
              <a:gd name="T67" fmla="*/ 2083 h 2700"/>
              <a:gd name="T68" fmla="*/ 1688 w 3538"/>
              <a:gd name="T69" fmla="*/ 1748 h 2700"/>
              <a:gd name="T70" fmla="*/ 704 w 3538"/>
              <a:gd name="T71" fmla="*/ 1772 h 2700"/>
              <a:gd name="T72" fmla="*/ 611 w 3538"/>
              <a:gd name="T73" fmla="*/ 1865 h 2700"/>
              <a:gd name="T74" fmla="*/ 586 w 3538"/>
              <a:gd name="T75" fmla="*/ 2072 h 2700"/>
              <a:gd name="T76" fmla="*/ 918 w 3538"/>
              <a:gd name="T77" fmla="*/ 2097 h 2700"/>
              <a:gd name="T78" fmla="*/ 998 w 3538"/>
              <a:gd name="T79" fmla="*/ 2194 h 2700"/>
              <a:gd name="T80" fmla="*/ 1007 w 3538"/>
              <a:gd name="T81" fmla="*/ 2545 h 2700"/>
              <a:gd name="T82" fmla="*/ 943 w 3538"/>
              <a:gd name="T83" fmla="*/ 2655 h 2700"/>
              <a:gd name="T84" fmla="*/ 823 w 3538"/>
              <a:gd name="T85" fmla="*/ 2700 h 2700"/>
              <a:gd name="T86" fmla="*/ 93 w 3538"/>
              <a:gd name="T87" fmla="*/ 2674 h 2700"/>
              <a:gd name="T88" fmla="*/ 12 w 3538"/>
              <a:gd name="T89" fmla="*/ 2578 h 2700"/>
              <a:gd name="T90" fmla="*/ 3 w 3538"/>
              <a:gd name="T91" fmla="*/ 2226 h 2700"/>
              <a:gd name="T92" fmla="*/ 67 w 3538"/>
              <a:gd name="T93" fmla="*/ 2116 h 2700"/>
              <a:gd name="T94" fmla="*/ 187 w 3538"/>
              <a:gd name="T95" fmla="*/ 2072 h 2700"/>
              <a:gd name="T96" fmla="*/ 436 w 3538"/>
              <a:gd name="T97" fmla="*/ 1870 h 2700"/>
              <a:gd name="T98" fmla="*/ 520 w 3538"/>
              <a:gd name="T99" fmla="*/ 1712 h 2700"/>
              <a:gd name="T100" fmla="*/ 666 w 3538"/>
              <a:gd name="T101" fmla="*/ 1610 h 2700"/>
              <a:gd name="T102" fmla="*/ 1688 w 3538"/>
              <a:gd name="T103" fmla="*/ 1584 h 2700"/>
              <a:gd name="T104" fmla="*/ 1030 w 3538"/>
              <a:gd name="T105" fmla="*/ 1138 h 2700"/>
              <a:gd name="T106" fmla="*/ 885 w 3538"/>
              <a:gd name="T107" fmla="*/ 1054 h 2700"/>
              <a:gd name="T108" fmla="*/ 801 w 3538"/>
              <a:gd name="T109" fmla="*/ 909 h 2700"/>
              <a:gd name="T110" fmla="*/ 793 w 3538"/>
              <a:gd name="T111" fmla="*/ 283 h 2700"/>
              <a:gd name="T112" fmla="*/ 857 w 3538"/>
              <a:gd name="T113" fmla="*/ 127 h 2700"/>
              <a:gd name="T114" fmla="*/ 989 w 3538"/>
              <a:gd name="T115" fmla="*/ 26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538" h="2700">
                <a:moveTo>
                  <a:pt x="1116" y="0"/>
                </a:moveTo>
                <a:lnTo>
                  <a:pt x="2423" y="0"/>
                </a:lnTo>
                <a:lnTo>
                  <a:pt x="2467" y="3"/>
                </a:lnTo>
                <a:lnTo>
                  <a:pt x="2510" y="12"/>
                </a:lnTo>
                <a:lnTo>
                  <a:pt x="2550" y="26"/>
                </a:lnTo>
                <a:lnTo>
                  <a:pt x="2587" y="45"/>
                </a:lnTo>
                <a:lnTo>
                  <a:pt x="2622" y="68"/>
                </a:lnTo>
                <a:lnTo>
                  <a:pt x="2653" y="96"/>
                </a:lnTo>
                <a:lnTo>
                  <a:pt x="2681" y="127"/>
                </a:lnTo>
                <a:lnTo>
                  <a:pt x="2704" y="163"/>
                </a:lnTo>
                <a:lnTo>
                  <a:pt x="2724" y="201"/>
                </a:lnTo>
                <a:lnTo>
                  <a:pt x="2738" y="241"/>
                </a:lnTo>
                <a:lnTo>
                  <a:pt x="2746" y="283"/>
                </a:lnTo>
                <a:lnTo>
                  <a:pt x="2749" y="328"/>
                </a:lnTo>
                <a:lnTo>
                  <a:pt x="2749" y="822"/>
                </a:lnTo>
                <a:lnTo>
                  <a:pt x="2746" y="866"/>
                </a:lnTo>
                <a:lnTo>
                  <a:pt x="2738" y="909"/>
                </a:lnTo>
                <a:lnTo>
                  <a:pt x="2724" y="949"/>
                </a:lnTo>
                <a:lnTo>
                  <a:pt x="2704" y="987"/>
                </a:lnTo>
                <a:lnTo>
                  <a:pt x="2681" y="1022"/>
                </a:lnTo>
                <a:lnTo>
                  <a:pt x="2653" y="1054"/>
                </a:lnTo>
                <a:lnTo>
                  <a:pt x="2622" y="1081"/>
                </a:lnTo>
                <a:lnTo>
                  <a:pt x="2587" y="1104"/>
                </a:lnTo>
                <a:lnTo>
                  <a:pt x="2550" y="1124"/>
                </a:lnTo>
                <a:lnTo>
                  <a:pt x="2510" y="1138"/>
                </a:lnTo>
                <a:lnTo>
                  <a:pt x="2467" y="1146"/>
                </a:lnTo>
                <a:lnTo>
                  <a:pt x="2423" y="1150"/>
                </a:lnTo>
                <a:lnTo>
                  <a:pt x="1851" y="1150"/>
                </a:lnTo>
                <a:lnTo>
                  <a:pt x="1851" y="1584"/>
                </a:lnTo>
                <a:lnTo>
                  <a:pt x="2737" y="1584"/>
                </a:lnTo>
                <a:lnTo>
                  <a:pt x="2784" y="1588"/>
                </a:lnTo>
                <a:lnTo>
                  <a:pt x="2829" y="1596"/>
                </a:lnTo>
                <a:lnTo>
                  <a:pt x="2873" y="1610"/>
                </a:lnTo>
                <a:lnTo>
                  <a:pt x="2914" y="1629"/>
                </a:lnTo>
                <a:lnTo>
                  <a:pt x="2953" y="1652"/>
                </a:lnTo>
                <a:lnTo>
                  <a:pt x="2987" y="1680"/>
                </a:lnTo>
                <a:lnTo>
                  <a:pt x="3020" y="1712"/>
                </a:lnTo>
                <a:lnTo>
                  <a:pt x="3047" y="1747"/>
                </a:lnTo>
                <a:lnTo>
                  <a:pt x="3070" y="1786"/>
                </a:lnTo>
                <a:lnTo>
                  <a:pt x="3090" y="1827"/>
                </a:lnTo>
                <a:lnTo>
                  <a:pt x="3104" y="1870"/>
                </a:lnTo>
                <a:lnTo>
                  <a:pt x="3112" y="1917"/>
                </a:lnTo>
                <a:lnTo>
                  <a:pt x="3115" y="1964"/>
                </a:lnTo>
                <a:lnTo>
                  <a:pt x="3115" y="2072"/>
                </a:lnTo>
                <a:lnTo>
                  <a:pt x="3351" y="2072"/>
                </a:lnTo>
                <a:lnTo>
                  <a:pt x="3384" y="2074"/>
                </a:lnTo>
                <a:lnTo>
                  <a:pt x="3417" y="2084"/>
                </a:lnTo>
                <a:lnTo>
                  <a:pt x="3446" y="2097"/>
                </a:lnTo>
                <a:lnTo>
                  <a:pt x="3471" y="2116"/>
                </a:lnTo>
                <a:lnTo>
                  <a:pt x="3494" y="2139"/>
                </a:lnTo>
                <a:lnTo>
                  <a:pt x="3513" y="2165"/>
                </a:lnTo>
                <a:lnTo>
                  <a:pt x="3526" y="2194"/>
                </a:lnTo>
                <a:lnTo>
                  <a:pt x="3536" y="2226"/>
                </a:lnTo>
                <a:lnTo>
                  <a:pt x="3538" y="2259"/>
                </a:lnTo>
                <a:lnTo>
                  <a:pt x="3538" y="2512"/>
                </a:lnTo>
                <a:lnTo>
                  <a:pt x="3536" y="2545"/>
                </a:lnTo>
                <a:lnTo>
                  <a:pt x="3526" y="2578"/>
                </a:lnTo>
                <a:lnTo>
                  <a:pt x="3512" y="2607"/>
                </a:lnTo>
                <a:lnTo>
                  <a:pt x="3494" y="2633"/>
                </a:lnTo>
                <a:lnTo>
                  <a:pt x="3471" y="2655"/>
                </a:lnTo>
                <a:lnTo>
                  <a:pt x="3446" y="2674"/>
                </a:lnTo>
                <a:lnTo>
                  <a:pt x="3417" y="2688"/>
                </a:lnTo>
                <a:lnTo>
                  <a:pt x="3384" y="2696"/>
                </a:lnTo>
                <a:lnTo>
                  <a:pt x="3351" y="2700"/>
                </a:lnTo>
                <a:lnTo>
                  <a:pt x="2716" y="2700"/>
                </a:lnTo>
                <a:lnTo>
                  <a:pt x="2682" y="2696"/>
                </a:lnTo>
                <a:lnTo>
                  <a:pt x="2651" y="2688"/>
                </a:lnTo>
                <a:lnTo>
                  <a:pt x="2622" y="2674"/>
                </a:lnTo>
                <a:lnTo>
                  <a:pt x="2595" y="2655"/>
                </a:lnTo>
                <a:lnTo>
                  <a:pt x="2572" y="2633"/>
                </a:lnTo>
                <a:lnTo>
                  <a:pt x="2554" y="2607"/>
                </a:lnTo>
                <a:lnTo>
                  <a:pt x="2540" y="2578"/>
                </a:lnTo>
                <a:lnTo>
                  <a:pt x="2531" y="2545"/>
                </a:lnTo>
                <a:lnTo>
                  <a:pt x="2528" y="2512"/>
                </a:lnTo>
                <a:lnTo>
                  <a:pt x="2528" y="2259"/>
                </a:lnTo>
                <a:lnTo>
                  <a:pt x="2531" y="2226"/>
                </a:lnTo>
                <a:lnTo>
                  <a:pt x="2540" y="2194"/>
                </a:lnTo>
                <a:lnTo>
                  <a:pt x="2554" y="2165"/>
                </a:lnTo>
                <a:lnTo>
                  <a:pt x="2572" y="2139"/>
                </a:lnTo>
                <a:lnTo>
                  <a:pt x="2595" y="2116"/>
                </a:lnTo>
                <a:lnTo>
                  <a:pt x="2622" y="2097"/>
                </a:lnTo>
                <a:lnTo>
                  <a:pt x="2651" y="2084"/>
                </a:lnTo>
                <a:lnTo>
                  <a:pt x="2682" y="2074"/>
                </a:lnTo>
                <a:lnTo>
                  <a:pt x="2716" y="2072"/>
                </a:lnTo>
                <a:lnTo>
                  <a:pt x="2952" y="2072"/>
                </a:lnTo>
                <a:lnTo>
                  <a:pt x="2952" y="1964"/>
                </a:lnTo>
                <a:lnTo>
                  <a:pt x="2949" y="1929"/>
                </a:lnTo>
                <a:lnTo>
                  <a:pt x="2941" y="1896"/>
                </a:lnTo>
                <a:lnTo>
                  <a:pt x="2928" y="1865"/>
                </a:lnTo>
                <a:lnTo>
                  <a:pt x="2910" y="1837"/>
                </a:lnTo>
                <a:lnTo>
                  <a:pt x="2888" y="1811"/>
                </a:lnTo>
                <a:lnTo>
                  <a:pt x="2864" y="1789"/>
                </a:lnTo>
                <a:lnTo>
                  <a:pt x="2836" y="1772"/>
                </a:lnTo>
                <a:lnTo>
                  <a:pt x="2805" y="1759"/>
                </a:lnTo>
                <a:lnTo>
                  <a:pt x="2771" y="1750"/>
                </a:lnTo>
                <a:lnTo>
                  <a:pt x="2736" y="1748"/>
                </a:lnTo>
                <a:lnTo>
                  <a:pt x="1851" y="1748"/>
                </a:lnTo>
                <a:lnTo>
                  <a:pt x="1851" y="2072"/>
                </a:lnTo>
                <a:lnTo>
                  <a:pt x="2087" y="2072"/>
                </a:lnTo>
                <a:lnTo>
                  <a:pt x="2120" y="2074"/>
                </a:lnTo>
                <a:lnTo>
                  <a:pt x="2153" y="2083"/>
                </a:lnTo>
                <a:lnTo>
                  <a:pt x="2182" y="2097"/>
                </a:lnTo>
                <a:lnTo>
                  <a:pt x="2207" y="2116"/>
                </a:lnTo>
                <a:lnTo>
                  <a:pt x="2230" y="2139"/>
                </a:lnTo>
                <a:lnTo>
                  <a:pt x="2248" y="2165"/>
                </a:lnTo>
                <a:lnTo>
                  <a:pt x="2262" y="2194"/>
                </a:lnTo>
                <a:lnTo>
                  <a:pt x="2271" y="2226"/>
                </a:lnTo>
                <a:lnTo>
                  <a:pt x="2274" y="2259"/>
                </a:lnTo>
                <a:lnTo>
                  <a:pt x="2274" y="2512"/>
                </a:lnTo>
                <a:lnTo>
                  <a:pt x="2271" y="2545"/>
                </a:lnTo>
                <a:lnTo>
                  <a:pt x="2262" y="2578"/>
                </a:lnTo>
                <a:lnTo>
                  <a:pt x="2248" y="2607"/>
                </a:lnTo>
                <a:lnTo>
                  <a:pt x="2230" y="2633"/>
                </a:lnTo>
                <a:lnTo>
                  <a:pt x="2207" y="2655"/>
                </a:lnTo>
                <a:lnTo>
                  <a:pt x="2182" y="2674"/>
                </a:lnTo>
                <a:lnTo>
                  <a:pt x="2153" y="2688"/>
                </a:lnTo>
                <a:lnTo>
                  <a:pt x="2120" y="2696"/>
                </a:lnTo>
                <a:lnTo>
                  <a:pt x="2087" y="2700"/>
                </a:lnTo>
                <a:lnTo>
                  <a:pt x="1452" y="2700"/>
                </a:lnTo>
                <a:lnTo>
                  <a:pt x="1418" y="2696"/>
                </a:lnTo>
                <a:lnTo>
                  <a:pt x="1387" y="2688"/>
                </a:lnTo>
                <a:lnTo>
                  <a:pt x="1358" y="2674"/>
                </a:lnTo>
                <a:lnTo>
                  <a:pt x="1331" y="2655"/>
                </a:lnTo>
                <a:lnTo>
                  <a:pt x="1308" y="2633"/>
                </a:lnTo>
                <a:lnTo>
                  <a:pt x="1290" y="2607"/>
                </a:lnTo>
                <a:lnTo>
                  <a:pt x="1276" y="2578"/>
                </a:lnTo>
                <a:lnTo>
                  <a:pt x="1267" y="2545"/>
                </a:lnTo>
                <a:lnTo>
                  <a:pt x="1264" y="2512"/>
                </a:lnTo>
                <a:lnTo>
                  <a:pt x="1264" y="2259"/>
                </a:lnTo>
                <a:lnTo>
                  <a:pt x="1267" y="2226"/>
                </a:lnTo>
                <a:lnTo>
                  <a:pt x="1276" y="2194"/>
                </a:lnTo>
                <a:lnTo>
                  <a:pt x="1290" y="2165"/>
                </a:lnTo>
                <a:lnTo>
                  <a:pt x="1308" y="2139"/>
                </a:lnTo>
                <a:lnTo>
                  <a:pt x="1331" y="2116"/>
                </a:lnTo>
                <a:lnTo>
                  <a:pt x="1358" y="2097"/>
                </a:lnTo>
                <a:lnTo>
                  <a:pt x="1387" y="2083"/>
                </a:lnTo>
                <a:lnTo>
                  <a:pt x="1418" y="2074"/>
                </a:lnTo>
                <a:lnTo>
                  <a:pt x="1452" y="2072"/>
                </a:lnTo>
                <a:lnTo>
                  <a:pt x="1688" y="2072"/>
                </a:lnTo>
                <a:lnTo>
                  <a:pt x="1688" y="1748"/>
                </a:lnTo>
                <a:lnTo>
                  <a:pt x="803" y="1748"/>
                </a:lnTo>
                <a:lnTo>
                  <a:pt x="767" y="1750"/>
                </a:lnTo>
                <a:lnTo>
                  <a:pt x="735" y="1759"/>
                </a:lnTo>
                <a:lnTo>
                  <a:pt x="704" y="1772"/>
                </a:lnTo>
                <a:lnTo>
                  <a:pt x="676" y="1789"/>
                </a:lnTo>
                <a:lnTo>
                  <a:pt x="650" y="1811"/>
                </a:lnTo>
                <a:lnTo>
                  <a:pt x="628" y="1837"/>
                </a:lnTo>
                <a:lnTo>
                  <a:pt x="611" y="1865"/>
                </a:lnTo>
                <a:lnTo>
                  <a:pt x="598" y="1896"/>
                </a:lnTo>
                <a:lnTo>
                  <a:pt x="590" y="1929"/>
                </a:lnTo>
                <a:lnTo>
                  <a:pt x="586" y="1964"/>
                </a:lnTo>
                <a:lnTo>
                  <a:pt x="586" y="2072"/>
                </a:lnTo>
                <a:lnTo>
                  <a:pt x="823" y="2072"/>
                </a:lnTo>
                <a:lnTo>
                  <a:pt x="856" y="2074"/>
                </a:lnTo>
                <a:lnTo>
                  <a:pt x="889" y="2084"/>
                </a:lnTo>
                <a:lnTo>
                  <a:pt x="918" y="2097"/>
                </a:lnTo>
                <a:lnTo>
                  <a:pt x="943" y="2116"/>
                </a:lnTo>
                <a:lnTo>
                  <a:pt x="966" y="2139"/>
                </a:lnTo>
                <a:lnTo>
                  <a:pt x="984" y="2165"/>
                </a:lnTo>
                <a:lnTo>
                  <a:pt x="998" y="2194"/>
                </a:lnTo>
                <a:lnTo>
                  <a:pt x="1007" y="2226"/>
                </a:lnTo>
                <a:lnTo>
                  <a:pt x="1010" y="2259"/>
                </a:lnTo>
                <a:lnTo>
                  <a:pt x="1010" y="2512"/>
                </a:lnTo>
                <a:lnTo>
                  <a:pt x="1007" y="2545"/>
                </a:lnTo>
                <a:lnTo>
                  <a:pt x="998" y="2578"/>
                </a:lnTo>
                <a:lnTo>
                  <a:pt x="984" y="2607"/>
                </a:lnTo>
                <a:lnTo>
                  <a:pt x="966" y="2633"/>
                </a:lnTo>
                <a:lnTo>
                  <a:pt x="943" y="2655"/>
                </a:lnTo>
                <a:lnTo>
                  <a:pt x="918" y="2674"/>
                </a:lnTo>
                <a:lnTo>
                  <a:pt x="889" y="2688"/>
                </a:lnTo>
                <a:lnTo>
                  <a:pt x="856" y="2696"/>
                </a:lnTo>
                <a:lnTo>
                  <a:pt x="823" y="2700"/>
                </a:lnTo>
                <a:lnTo>
                  <a:pt x="187" y="2700"/>
                </a:lnTo>
                <a:lnTo>
                  <a:pt x="154" y="2696"/>
                </a:lnTo>
                <a:lnTo>
                  <a:pt x="123" y="2688"/>
                </a:lnTo>
                <a:lnTo>
                  <a:pt x="93" y="2674"/>
                </a:lnTo>
                <a:lnTo>
                  <a:pt x="67" y="2655"/>
                </a:lnTo>
                <a:lnTo>
                  <a:pt x="44" y="2633"/>
                </a:lnTo>
                <a:lnTo>
                  <a:pt x="26" y="2607"/>
                </a:lnTo>
                <a:lnTo>
                  <a:pt x="12" y="2578"/>
                </a:lnTo>
                <a:lnTo>
                  <a:pt x="3" y="2545"/>
                </a:lnTo>
                <a:lnTo>
                  <a:pt x="0" y="2512"/>
                </a:lnTo>
                <a:lnTo>
                  <a:pt x="0" y="2259"/>
                </a:lnTo>
                <a:lnTo>
                  <a:pt x="3" y="2226"/>
                </a:lnTo>
                <a:lnTo>
                  <a:pt x="12" y="2194"/>
                </a:lnTo>
                <a:lnTo>
                  <a:pt x="26" y="2165"/>
                </a:lnTo>
                <a:lnTo>
                  <a:pt x="44" y="2139"/>
                </a:lnTo>
                <a:lnTo>
                  <a:pt x="67" y="2116"/>
                </a:lnTo>
                <a:lnTo>
                  <a:pt x="93" y="2097"/>
                </a:lnTo>
                <a:lnTo>
                  <a:pt x="123" y="2084"/>
                </a:lnTo>
                <a:lnTo>
                  <a:pt x="154" y="2074"/>
                </a:lnTo>
                <a:lnTo>
                  <a:pt x="187" y="2072"/>
                </a:lnTo>
                <a:lnTo>
                  <a:pt x="424" y="2072"/>
                </a:lnTo>
                <a:lnTo>
                  <a:pt x="424" y="1964"/>
                </a:lnTo>
                <a:lnTo>
                  <a:pt x="427" y="1917"/>
                </a:lnTo>
                <a:lnTo>
                  <a:pt x="436" y="1870"/>
                </a:lnTo>
                <a:lnTo>
                  <a:pt x="449" y="1827"/>
                </a:lnTo>
                <a:lnTo>
                  <a:pt x="468" y="1786"/>
                </a:lnTo>
                <a:lnTo>
                  <a:pt x="492" y="1747"/>
                </a:lnTo>
                <a:lnTo>
                  <a:pt x="520" y="1712"/>
                </a:lnTo>
                <a:lnTo>
                  <a:pt x="551" y="1680"/>
                </a:lnTo>
                <a:lnTo>
                  <a:pt x="586" y="1652"/>
                </a:lnTo>
                <a:lnTo>
                  <a:pt x="624" y="1629"/>
                </a:lnTo>
                <a:lnTo>
                  <a:pt x="666" y="1610"/>
                </a:lnTo>
                <a:lnTo>
                  <a:pt x="709" y="1596"/>
                </a:lnTo>
                <a:lnTo>
                  <a:pt x="755" y="1588"/>
                </a:lnTo>
                <a:lnTo>
                  <a:pt x="803" y="1584"/>
                </a:lnTo>
                <a:lnTo>
                  <a:pt x="1688" y="1584"/>
                </a:lnTo>
                <a:lnTo>
                  <a:pt x="1688" y="1150"/>
                </a:lnTo>
                <a:lnTo>
                  <a:pt x="1116" y="1150"/>
                </a:lnTo>
                <a:lnTo>
                  <a:pt x="1071" y="1146"/>
                </a:lnTo>
                <a:lnTo>
                  <a:pt x="1030" y="1138"/>
                </a:lnTo>
                <a:lnTo>
                  <a:pt x="989" y="1124"/>
                </a:lnTo>
                <a:lnTo>
                  <a:pt x="951" y="1104"/>
                </a:lnTo>
                <a:lnTo>
                  <a:pt x="917" y="1081"/>
                </a:lnTo>
                <a:lnTo>
                  <a:pt x="885" y="1054"/>
                </a:lnTo>
                <a:lnTo>
                  <a:pt x="857" y="1022"/>
                </a:lnTo>
                <a:lnTo>
                  <a:pt x="834" y="987"/>
                </a:lnTo>
                <a:lnTo>
                  <a:pt x="815" y="949"/>
                </a:lnTo>
                <a:lnTo>
                  <a:pt x="801" y="909"/>
                </a:lnTo>
                <a:lnTo>
                  <a:pt x="793" y="866"/>
                </a:lnTo>
                <a:lnTo>
                  <a:pt x="790" y="822"/>
                </a:lnTo>
                <a:lnTo>
                  <a:pt x="790" y="328"/>
                </a:lnTo>
                <a:lnTo>
                  <a:pt x="793" y="283"/>
                </a:lnTo>
                <a:lnTo>
                  <a:pt x="801" y="241"/>
                </a:lnTo>
                <a:lnTo>
                  <a:pt x="815" y="201"/>
                </a:lnTo>
                <a:lnTo>
                  <a:pt x="834" y="163"/>
                </a:lnTo>
                <a:lnTo>
                  <a:pt x="857" y="127"/>
                </a:lnTo>
                <a:lnTo>
                  <a:pt x="885" y="96"/>
                </a:lnTo>
                <a:lnTo>
                  <a:pt x="917" y="68"/>
                </a:lnTo>
                <a:lnTo>
                  <a:pt x="951" y="45"/>
                </a:lnTo>
                <a:lnTo>
                  <a:pt x="989" y="26"/>
                </a:lnTo>
                <a:lnTo>
                  <a:pt x="1030" y="12"/>
                </a:lnTo>
                <a:lnTo>
                  <a:pt x="1071" y="3"/>
                </a:lnTo>
                <a:lnTo>
                  <a:pt x="11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en-US" sz="1100"/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622" y="2416858"/>
            <a:ext cx="609915" cy="609915"/>
          </a:xfrm>
          <a:prstGeom prst="rect">
            <a:avLst/>
          </a:prstGeom>
        </p:spPr>
      </p:pic>
      <p:grpSp>
        <p:nvGrpSpPr>
          <p:cNvPr id="96" name="Group 13"/>
          <p:cNvGrpSpPr/>
          <p:nvPr/>
        </p:nvGrpSpPr>
        <p:grpSpPr>
          <a:xfrm>
            <a:off x="9663577" y="3652279"/>
            <a:ext cx="1833023" cy="213306"/>
            <a:chOff x="3075273" y="3953364"/>
            <a:chExt cx="1468256" cy="316434"/>
          </a:xfrm>
          <a:solidFill>
            <a:srgbClr val="11B0F1"/>
          </a:solidFill>
        </p:grpSpPr>
        <p:sp>
          <p:nvSpPr>
            <p:cNvPr id="97" name="Rectangle 9"/>
            <p:cNvSpPr/>
            <p:nvPr/>
          </p:nvSpPr>
          <p:spPr>
            <a:xfrm>
              <a:off x="3075273" y="3953364"/>
              <a:ext cx="1468256" cy="316434"/>
            </a:xfrm>
            <a:prstGeom prst="rect">
              <a:avLst/>
            </a:prstGeom>
            <a:grpFill/>
            <a:ln>
              <a:solidFill>
                <a:srgbClr val="11B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8" name="Oval 149"/>
            <p:cNvSpPr/>
            <p:nvPr/>
          </p:nvSpPr>
          <p:spPr>
            <a:xfrm>
              <a:off x="3731558" y="4033738"/>
              <a:ext cx="155684" cy="1556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1B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</p:grpSp>
      <p:cxnSp>
        <p:nvCxnSpPr>
          <p:cNvPr id="99" name="Straight Connector 90"/>
          <p:cNvCxnSpPr/>
          <p:nvPr/>
        </p:nvCxnSpPr>
        <p:spPr>
          <a:xfrm flipH="1">
            <a:off x="10133264" y="3067614"/>
            <a:ext cx="1" cy="614720"/>
          </a:xfrm>
          <a:prstGeom prst="line">
            <a:avLst/>
          </a:prstGeom>
          <a:ln w="38100">
            <a:solidFill>
              <a:srgbClr val="11B0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Inhaltsplatzhalter 4"/>
          <p:cNvSpPr txBox="1"/>
          <p:nvPr/>
        </p:nvSpPr>
        <p:spPr>
          <a:xfrm>
            <a:off x="9723433" y="3916537"/>
            <a:ext cx="917668" cy="2462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600" b="1" dirty="0">
                <a:solidFill>
                  <a:srgbClr val="11B0F1"/>
                </a:solidFill>
                <a:latin typeface="+mj-lt"/>
              </a:rPr>
              <a:t>2023-?</a:t>
            </a:r>
            <a:endParaRPr lang="en-US" sz="1200" dirty="0">
              <a:solidFill>
                <a:srgbClr val="11B0F1"/>
              </a:solidFill>
              <a:latin typeface="+mn-lt"/>
            </a:endParaRPr>
          </a:p>
        </p:txBody>
      </p:sp>
      <p:sp>
        <p:nvSpPr>
          <p:cNvPr id="101" name="Inhaltsplatzhalter 4"/>
          <p:cNvSpPr txBox="1"/>
          <p:nvPr/>
        </p:nvSpPr>
        <p:spPr>
          <a:xfrm>
            <a:off x="9649667" y="4372807"/>
            <a:ext cx="2431359" cy="12998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7020304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100" b="1" dirty="0">
                <a:solidFill>
                  <a:srgbClr val="FFC000"/>
                </a:solidFill>
                <a:latin typeface="+mj-lt"/>
              </a:rPr>
              <a:t>CDC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、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离线整库同步</a:t>
            </a:r>
            <a:endParaRPr lang="en-US" altLang="zh-CN" sz="1100" b="1" dirty="0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b="1" dirty="0" err="1">
                <a:solidFill>
                  <a:srgbClr val="FFC000"/>
                </a:solidFill>
                <a:latin typeface="+mj-lt"/>
              </a:rPr>
              <a:t>支持 </a:t>
            </a: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Schema</a:t>
            </a:r>
            <a:r>
              <a:rPr lang="zh-CN" altLang="en-US" sz="11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GB" altLang="zh-CN" sz="1100" b="1" dirty="0">
                <a:solidFill>
                  <a:srgbClr val="FFC000"/>
                </a:solidFill>
                <a:latin typeface="+mj-lt"/>
              </a:rPr>
              <a:t>evolution</a:t>
            </a:r>
            <a:endParaRPr lang="en-US" altLang="zh-CN" sz="1100" b="1" dirty="0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100" b="1" dirty="0" err="1">
                <a:solidFill>
                  <a:srgbClr val="FFC000"/>
                </a:solidFill>
                <a:latin typeface="+mj-lt"/>
              </a:rPr>
              <a:t>支持自动建表</a:t>
            </a:r>
            <a:endParaRPr lang="en-US" sz="1100" b="1" dirty="0" err="1">
              <a:solidFill>
                <a:srgbClr val="FFC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W</a:t>
            </a:r>
            <a:r>
              <a:rPr lang="en-US" altLang="zh-CN" sz="1100" b="1" dirty="0" err="1">
                <a:solidFill>
                  <a:srgbClr val="FFC000"/>
                </a:solidFill>
                <a:latin typeface="+mj-lt"/>
              </a:rPr>
              <a:t>eb </a:t>
            </a:r>
            <a:r>
              <a:rPr lang="zh-CN" altLang="en-US" sz="1100" b="1" dirty="0" err="1">
                <a:solidFill>
                  <a:srgbClr val="FFC000"/>
                </a:solidFill>
                <a:latin typeface="+mj-lt"/>
              </a:rPr>
              <a:t>图形操作界面</a:t>
            </a:r>
            <a:br>
              <a:rPr lang="en-US" sz="1100" b="1" dirty="0">
                <a:solidFill>
                  <a:srgbClr val="FFC000"/>
                </a:solidFill>
                <a:latin typeface="+mj-lt"/>
              </a:rPr>
            </a:br>
            <a:endParaRPr lang="en-US" sz="105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整体架构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681" name="图片 6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965" y="1343025"/>
            <a:ext cx="9450705" cy="482028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是什么</a:t>
            </a:r>
            <a:endParaRPr lang="zh-CN" altLang="en-US" sz="44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微软雅黑" panose="020B0503020204020204" charset="-122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915" y="2693035"/>
            <a:ext cx="7263765" cy="3813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9805" y="1395730"/>
            <a:ext cx="101244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Change Data Capture（CDC）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变更数据捕获（CDC）是一种数据集成模式，用于跟踪数据库源表事件（INSERT、UPDATE、DELETE）中的行级更改，并将事件以发生的顺序通知到其他系统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处理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。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835" y="2693035"/>
            <a:ext cx="8002270" cy="38131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9805" y="1395730"/>
            <a:ext cx="101244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Change Data Capture（CDC）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变更数据捕获（CDC）是一种数据集成模式，用于跟踪数据库源表事件（INSERT、UPDATE、DELETE）中的行级更改，并将事件以发生的顺序通知到其他系统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处理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。</a:t>
            </a: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2160" y="2764155"/>
            <a:ext cx="8107680" cy="330581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的使用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场景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28445" y="1643380"/>
            <a:ext cx="72517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数据复制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如复制数据源到各种同构、异构数据库，做备份、读写分离等等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建立数据分析平台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如复制数据源到数据湖、数据仓库，服务数据分析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全文检索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   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如复制数据源到 Elasticsearch，服务</a:t>
            </a:r>
            <a:r>
              <a:rPr lang="zh-CN" altLang="en-US" sz="12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用户搜索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审计日志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更新缓存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CQRS 读写分离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微服务间状态共享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常见的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方案痛点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35" name="iṣliḋe"/>
          <p:cNvGrpSpPr>
            <a:grpSpLocks noChangeAspect="1"/>
          </p:cNvGrpSpPr>
          <p:nvPr/>
        </p:nvGrpSpPr>
        <p:grpSpPr>
          <a:xfrm>
            <a:off x="1771650" y="1556385"/>
            <a:ext cx="8412480" cy="4684395"/>
            <a:chOff x="1696251" y="1177201"/>
            <a:chExt cx="8799498" cy="4900211"/>
          </a:xfrm>
        </p:grpSpPr>
        <p:sp>
          <p:nvSpPr>
            <p:cNvPr id="36" name="íṩḷîḓê"/>
            <p:cNvSpPr/>
            <p:nvPr/>
          </p:nvSpPr>
          <p:spPr>
            <a:xfrm>
              <a:off x="3645895" y="1177201"/>
              <a:ext cx="4900211" cy="4900211"/>
            </a:xfrm>
            <a:prstGeom prst="ellipse">
              <a:avLst/>
            </a:prstGeom>
            <a:noFill/>
            <a:ln w="12700" cap="rnd" cmpd="sng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37" name="ísḻíḋê"/>
            <p:cNvSpPr/>
            <p:nvPr/>
          </p:nvSpPr>
          <p:spPr>
            <a:xfrm>
              <a:off x="4767152" y="2298458"/>
              <a:ext cx="2657696" cy="2657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grpSp>
          <p:nvGrpSpPr>
            <p:cNvPr id="38" name="íS1îďê"/>
            <p:cNvGrpSpPr/>
            <p:nvPr/>
          </p:nvGrpSpPr>
          <p:grpSpPr>
            <a:xfrm>
              <a:off x="7817480" y="4860021"/>
              <a:ext cx="2255750" cy="647024"/>
              <a:chOff x="7847872" y="4524200"/>
              <a:chExt cx="2255750" cy="647024"/>
            </a:xfrm>
          </p:grpSpPr>
          <p:sp>
            <p:nvSpPr>
              <p:cNvPr id="60" name="îsḷíḋé"/>
              <p:cNvSpPr/>
              <p:nvPr/>
            </p:nvSpPr>
            <p:spPr>
              <a:xfrm>
                <a:off x="7847872" y="4524200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Sļiďê"/>
              <p:cNvSpPr txBox="1"/>
              <p:nvPr/>
            </p:nvSpPr>
            <p:spPr>
              <a:xfrm>
                <a:off x="8495480" y="4636923"/>
                <a:ext cx="1519720" cy="371471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需要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一定编码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grpSp>
            <p:nvGrpSpPr>
              <p:cNvPr id="62" name="iŝlîde"/>
              <p:cNvGrpSpPr>
                <a:grpSpLocks noChangeAspect="1"/>
              </p:cNvGrpSpPr>
              <p:nvPr/>
            </p:nvGrpSpPr>
            <p:grpSpPr>
              <a:xfrm>
                <a:off x="7879272" y="4549268"/>
                <a:ext cx="616291" cy="616291"/>
                <a:chOff x="2516903" y="4557513"/>
                <a:chExt cx="828000" cy="828000"/>
              </a:xfrm>
            </p:grpSpPr>
            <p:sp>
              <p:nvSpPr>
                <p:cNvPr id="63" name="íşḷïḓè"/>
                <p:cNvSpPr/>
                <p:nvPr/>
              </p:nvSpPr>
              <p:spPr>
                <a:xfrm>
                  <a:off x="2516903" y="4557513"/>
                  <a:ext cx="828000" cy="828000"/>
                </a:xfrm>
                <a:prstGeom prst="ellipse">
                  <a:avLst/>
                </a:prstGeom>
                <a:solidFill>
                  <a:schemeClr val="accent1"/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îṣḻïḍe"/>
                <p:cNvSpPr/>
                <p:nvPr/>
              </p:nvSpPr>
              <p:spPr>
                <a:xfrm>
                  <a:off x="2754861" y="4757201"/>
                  <a:ext cx="352084" cy="428624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310867 w 438150"/>
                    <a:gd name="connsiteY1" fmla="*/ 12051 h 533400"/>
                    <a:gd name="connsiteX2" fmla="*/ 310867 w 438150"/>
                    <a:gd name="connsiteY2" fmla="*/ 12051 h 533400"/>
                    <a:gd name="connsiteX3" fmla="*/ 427072 w 438150"/>
                    <a:gd name="connsiteY3" fmla="*/ 128256 h 533400"/>
                    <a:gd name="connsiteX4" fmla="*/ 438502 w 438150"/>
                    <a:gd name="connsiteY4" fmla="*/ 154926 h 533400"/>
                    <a:gd name="connsiteX5" fmla="*/ 438502 w 438150"/>
                    <a:gd name="connsiteY5" fmla="*/ 154926 h 533400"/>
                    <a:gd name="connsiteX6" fmla="*/ 438502 w 438150"/>
                    <a:gd name="connsiteY6" fmla="*/ 495921 h 533400"/>
                    <a:gd name="connsiteX7" fmla="*/ 400402 w 438150"/>
                    <a:gd name="connsiteY7" fmla="*/ 534021 h 533400"/>
                    <a:gd name="connsiteX8" fmla="*/ 400402 w 438150"/>
                    <a:gd name="connsiteY8" fmla="*/ 534021 h 533400"/>
                    <a:gd name="connsiteX9" fmla="*/ 38452 w 438150"/>
                    <a:gd name="connsiteY9" fmla="*/ 534021 h 533400"/>
                    <a:gd name="connsiteX10" fmla="*/ 352 w 438150"/>
                    <a:gd name="connsiteY10" fmla="*/ 495921 h 533400"/>
                    <a:gd name="connsiteX11" fmla="*/ 352 w 438150"/>
                    <a:gd name="connsiteY11" fmla="*/ 495921 h 533400"/>
                    <a:gd name="connsiteX12" fmla="*/ 352 w 438150"/>
                    <a:gd name="connsiteY12" fmla="*/ 38721 h 533400"/>
                    <a:gd name="connsiteX13" fmla="*/ 38452 w 438150"/>
                    <a:gd name="connsiteY13" fmla="*/ 621 h 533400"/>
                    <a:gd name="connsiteX14" fmla="*/ 38452 w 438150"/>
                    <a:gd name="connsiteY14" fmla="*/ 621 h 533400"/>
                    <a:gd name="connsiteX15" fmla="*/ 284197 w 438150"/>
                    <a:gd name="connsiteY15" fmla="*/ 621 h 533400"/>
                    <a:gd name="connsiteX16" fmla="*/ 284197 w 438150"/>
                    <a:gd name="connsiteY16" fmla="*/ 19671 h 533400"/>
                    <a:gd name="connsiteX17" fmla="*/ 38452 w 438150"/>
                    <a:gd name="connsiteY17" fmla="*/ 19671 h 533400"/>
                    <a:gd name="connsiteX18" fmla="*/ 19402 w 438150"/>
                    <a:gd name="connsiteY18" fmla="*/ 38721 h 533400"/>
                    <a:gd name="connsiteX19" fmla="*/ 19402 w 438150"/>
                    <a:gd name="connsiteY19" fmla="*/ 38721 h 533400"/>
                    <a:gd name="connsiteX20" fmla="*/ 19402 w 438150"/>
                    <a:gd name="connsiteY20" fmla="*/ 495921 h 533400"/>
                    <a:gd name="connsiteX21" fmla="*/ 38452 w 438150"/>
                    <a:gd name="connsiteY21" fmla="*/ 514971 h 533400"/>
                    <a:gd name="connsiteX22" fmla="*/ 38452 w 438150"/>
                    <a:gd name="connsiteY22" fmla="*/ 514971 h 533400"/>
                    <a:gd name="connsiteX23" fmla="*/ 400402 w 438150"/>
                    <a:gd name="connsiteY23" fmla="*/ 514971 h 533400"/>
                    <a:gd name="connsiteX24" fmla="*/ 419452 w 438150"/>
                    <a:gd name="connsiteY24" fmla="*/ 495921 h 533400"/>
                    <a:gd name="connsiteX25" fmla="*/ 419452 w 438150"/>
                    <a:gd name="connsiteY25" fmla="*/ 495921 h 533400"/>
                    <a:gd name="connsiteX26" fmla="*/ 419452 w 438150"/>
                    <a:gd name="connsiteY26" fmla="*/ 154926 h 533400"/>
                    <a:gd name="connsiteX27" fmla="*/ 419452 w 438150"/>
                    <a:gd name="connsiteY27" fmla="*/ 153021 h 533400"/>
                    <a:gd name="connsiteX28" fmla="*/ 314677 w 438150"/>
                    <a:gd name="connsiteY28" fmla="*/ 153021 h 533400"/>
                    <a:gd name="connsiteX29" fmla="*/ 286102 w 438150"/>
                    <a:gd name="connsiteY29" fmla="*/ 126351 h 533400"/>
                    <a:gd name="connsiteX30" fmla="*/ 286102 w 438150"/>
                    <a:gd name="connsiteY30" fmla="*/ 124446 h 533400"/>
                    <a:gd name="connsiteX31" fmla="*/ 286102 w 438150"/>
                    <a:gd name="connsiteY31" fmla="*/ 19671 h 533400"/>
                    <a:gd name="connsiteX32" fmla="*/ 284197 w 438150"/>
                    <a:gd name="connsiteY32" fmla="*/ 19671 h 533400"/>
                    <a:gd name="connsiteX33" fmla="*/ 284197 w 438150"/>
                    <a:gd name="connsiteY33" fmla="*/ 19671 h 533400"/>
                    <a:gd name="connsiteX34" fmla="*/ 248002 w 438150"/>
                    <a:gd name="connsiteY34" fmla="*/ 200646 h 533400"/>
                    <a:gd name="connsiteX35" fmla="*/ 305152 w 438150"/>
                    <a:gd name="connsiteY35" fmla="*/ 257796 h 533400"/>
                    <a:gd name="connsiteX36" fmla="*/ 248002 w 438150"/>
                    <a:gd name="connsiteY36" fmla="*/ 314946 h 533400"/>
                    <a:gd name="connsiteX37" fmla="*/ 248002 w 438150"/>
                    <a:gd name="connsiteY37" fmla="*/ 314946 h 533400"/>
                    <a:gd name="connsiteX38" fmla="*/ 171802 w 438150"/>
                    <a:gd name="connsiteY38" fmla="*/ 314946 h 533400"/>
                    <a:gd name="connsiteX39" fmla="*/ 171802 w 438150"/>
                    <a:gd name="connsiteY39" fmla="*/ 410196 h 533400"/>
                    <a:gd name="connsiteX40" fmla="*/ 152752 w 438150"/>
                    <a:gd name="connsiteY40" fmla="*/ 410196 h 533400"/>
                    <a:gd name="connsiteX41" fmla="*/ 152752 w 438150"/>
                    <a:gd name="connsiteY41" fmla="*/ 200646 h 533400"/>
                    <a:gd name="connsiteX42" fmla="*/ 248002 w 438150"/>
                    <a:gd name="connsiteY42" fmla="*/ 200646 h 533400"/>
                    <a:gd name="connsiteX43" fmla="*/ 248002 w 438150"/>
                    <a:gd name="connsiteY43" fmla="*/ 219696 h 533400"/>
                    <a:gd name="connsiteX44" fmla="*/ 171802 w 438150"/>
                    <a:gd name="connsiteY44" fmla="*/ 219696 h 533400"/>
                    <a:gd name="connsiteX45" fmla="*/ 171802 w 438150"/>
                    <a:gd name="connsiteY45" fmla="*/ 295896 h 533400"/>
                    <a:gd name="connsiteX46" fmla="*/ 248002 w 438150"/>
                    <a:gd name="connsiteY46" fmla="*/ 295896 h 533400"/>
                    <a:gd name="connsiteX47" fmla="*/ 286102 w 438150"/>
                    <a:gd name="connsiteY47" fmla="*/ 257796 h 533400"/>
                    <a:gd name="connsiteX48" fmla="*/ 248002 w 438150"/>
                    <a:gd name="connsiteY48" fmla="*/ 219696 h 533400"/>
                    <a:gd name="connsiteX49" fmla="*/ 248002 w 438150"/>
                    <a:gd name="connsiteY49" fmla="*/ 219696 h 533400"/>
                    <a:gd name="connsiteX50" fmla="*/ 305152 w 438150"/>
                    <a:gd name="connsiteY50" fmla="*/ 33006 h 533400"/>
                    <a:gd name="connsiteX51" fmla="*/ 305152 w 438150"/>
                    <a:gd name="connsiteY51" fmla="*/ 124446 h 533400"/>
                    <a:gd name="connsiteX52" fmla="*/ 313724 w 438150"/>
                    <a:gd name="connsiteY52" fmla="*/ 133971 h 533400"/>
                    <a:gd name="connsiteX53" fmla="*/ 314677 w 438150"/>
                    <a:gd name="connsiteY53" fmla="*/ 133971 h 533400"/>
                    <a:gd name="connsiteX54" fmla="*/ 406117 w 438150"/>
                    <a:gd name="connsiteY54" fmla="*/ 133971 h 533400"/>
                    <a:gd name="connsiteX55" fmla="*/ 305152 w 438150"/>
                    <a:gd name="connsiteY55" fmla="*/ 3300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94674" y="621"/>
                        <a:pt x="304199" y="4431"/>
                        <a:pt x="310867" y="12051"/>
                      </a:cubicBezTo>
                      <a:lnTo>
                        <a:pt x="310867" y="12051"/>
                      </a:lnTo>
                      <a:lnTo>
                        <a:pt x="427072" y="128256"/>
                      </a:lnTo>
                      <a:cubicBezTo>
                        <a:pt x="434692" y="135876"/>
                        <a:pt x="438502" y="145401"/>
                        <a:pt x="438502" y="154926"/>
                      </a:cubicBezTo>
                      <a:lnTo>
                        <a:pt x="438502" y="154926"/>
                      </a:lnTo>
                      <a:lnTo>
                        <a:pt x="438502" y="495921"/>
                      </a:lnTo>
                      <a:cubicBezTo>
                        <a:pt x="438502" y="516876"/>
                        <a:pt x="421357" y="534021"/>
                        <a:pt x="400402" y="534021"/>
                      </a:cubicBezTo>
                      <a:lnTo>
                        <a:pt x="400402" y="534021"/>
                      </a:lnTo>
                      <a:lnTo>
                        <a:pt x="38452" y="534021"/>
                      </a:lnTo>
                      <a:cubicBezTo>
                        <a:pt x="17497" y="534021"/>
                        <a:pt x="352" y="516876"/>
                        <a:pt x="352" y="495921"/>
                      </a:cubicBezTo>
                      <a:lnTo>
                        <a:pt x="352" y="495921"/>
                      </a:lnTo>
                      <a:lnTo>
                        <a:pt x="352" y="38721"/>
                      </a:lnTo>
                      <a:cubicBezTo>
                        <a:pt x="352" y="17766"/>
                        <a:pt x="17497" y="621"/>
                        <a:pt x="38452" y="621"/>
                      </a:cubicBezTo>
                      <a:lnTo>
                        <a:pt x="38452" y="621"/>
                      </a:lnTo>
                      <a:lnTo>
                        <a:pt x="284197" y="621"/>
                      </a:lnTo>
                      <a:close/>
                      <a:moveTo>
                        <a:pt x="284197" y="19671"/>
                      </a:moveTo>
                      <a:lnTo>
                        <a:pt x="38452" y="19671"/>
                      </a:lnTo>
                      <a:cubicBezTo>
                        <a:pt x="27974" y="19671"/>
                        <a:pt x="19402" y="28244"/>
                        <a:pt x="19402" y="38721"/>
                      </a:cubicBezTo>
                      <a:lnTo>
                        <a:pt x="19402" y="38721"/>
                      </a:lnTo>
                      <a:lnTo>
                        <a:pt x="19402" y="495921"/>
                      </a:lnTo>
                      <a:cubicBezTo>
                        <a:pt x="19402" y="506399"/>
                        <a:pt x="27974" y="514971"/>
                        <a:pt x="38452" y="514971"/>
                      </a:cubicBezTo>
                      <a:lnTo>
                        <a:pt x="38452" y="514971"/>
                      </a:lnTo>
                      <a:lnTo>
                        <a:pt x="400402" y="514971"/>
                      </a:lnTo>
                      <a:cubicBezTo>
                        <a:pt x="410880" y="514971"/>
                        <a:pt x="419452" y="506399"/>
                        <a:pt x="419452" y="495921"/>
                      </a:cubicBezTo>
                      <a:lnTo>
                        <a:pt x="419452" y="495921"/>
                      </a:lnTo>
                      <a:lnTo>
                        <a:pt x="419452" y="154926"/>
                      </a:lnTo>
                      <a:cubicBezTo>
                        <a:pt x="419452" y="153974"/>
                        <a:pt x="419452" y="153021"/>
                        <a:pt x="419452" y="153021"/>
                      </a:cubicBezTo>
                      <a:lnTo>
                        <a:pt x="314677" y="153021"/>
                      </a:lnTo>
                      <a:cubicBezTo>
                        <a:pt x="299437" y="153021"/>
                        <a:pt x="287055" y="141591"/>
                        <a:pt x="286102" y="126351"/>
                      </a:cubicBezTo>
                      <a:lnTo>
                        <a:pt x="286102" y="124446"/>
                      </a:lnTo>
                      <a:lnTo>
                        <a:pt x="286102" y="19671"/>
                      </a:lnTo>
                      <a:cubicBezTo>
                        <a:pt x="285149" y="19671"/>
                        <a:pt x="284197" y="19671"/>
                        <a:pt x="284197" y="19671"/>
                      </a:cubicBezTo>
                      <a:lnTo>
                        <a:pt x="284197" y="19671"/>
                      </a:lnTo>
                      <a:close/>
                      <a:moveTo>
                        <a:pt x="248002" y="200646"/>
                      </a:moveTo>
                      <a:cubicBezTo>
                        <a:pt x="279434" y="200646"/>
                        <a:pt x="305152" y="226364"/>
                        <a:pt x="305152" y="257796"/>
                      </a:cubicBezTo>
                      <a:cubicBezTo>
                        <a:pt x="305152" y="289229"/>
                        <a:pt x="279434" y="314946"/>
                        <a:pt x="248002" y="314946"/>
                      </a:cubicBezTo>
                      <a:lnTo>
                        <a:pt x="248002" y="314946"/>
                      </a:lnTo>
                      <a:lnTo>
                        <a:pt x="171802" y="314946"/>
                      </a:lnTo>
                      <a:lnTo>
                        <a:pt x="171802" y="410196"/>
                      </a:lnTo>
                      <a:lnTo>
                        <a:pt x="152752" y="410196"/>
                      </a:lnTo>
                      <a:lnTo>
                        <a:pt x="152752" y="200646"/>
                      </a:ln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lnTo>
                        <a:pt x="171802" y="219696"/>
                      </a:lnTo>
                      <a:lnTo>
                        <a:pt x="171802" y="295896"/>
                      </a:lnTo>
                      <a:lnTo>
                        <a:pt x="248002" y="295896"/>
                      </a:lnTo>
                      <a:cubicBezTo>
                        <a:pt x="268957" y="295896"/>
                        <a:pt x="286102" y="278751"/>
                        <a:pt x="286102" y="257796"/>
                      </a:cubicBezTo>
                      <a:cubicBezTo>
                        <a:pt x="286102" y="236841"/>
                        <a:pt x="268957" y="219696"/>
                        <a:pt x="248002" y="219696"/>
                      </a:cubicBezTo>
                      <a:lnTo>
                        <a:pt x="248002" y="219696"/>
                      </a:lnTo>
                      <a:close/>
                      <a:moveTo>
                        <a:pt x="305152" y="33006"/>
                      </a:moveTo>
                      <a:lnTo>
                        <a:pt x="305152" y="124446"/>
                      </a:lnTo>
                      <a:cubicBezTo>
                        <a:pt x="305152" y="129209"/>
                        <a:pt x="308962" y="133019"/>
                        <a:pt x="313724" y="133971"/>
                      </a:cubicBezTo>
                      <a:lnTo>
                        <a:pt x="314677" y="133971"/>
                      </a:lnTo>
                      <a:lnTo>
                        <a:pt x="406117" y="133971"/>
                      </a:lnTo>
                      <a:lnTo>
                        <a:pt x="305152" y="330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" name="î$ḷïḍé"/>
            <p:cNvGrpSpPr/>
            <p:nvPr/>
          </p:nvGrpSpPr>
          <p:grpSpPr>
            <a:xfrm>
              <a:off x="7817481" y="2140155"/>
              <a:ext cx="2255749" cy="647024"/>
              <a:chOff x="7847873" y="1804334"/>
              <a:chExt cx="2255749" cy="647024"/>
            </a:xfrm>
          </p:grpSpPr>
          <p:sp>
            <p:nvSpPr>
              <p:cNvPr id="57" name="iṥ1îdé"/>
              <p:cNvSpPr/>
              <p:nvPr/>
            </p:nvSpPr>
            <p:spPr>
              <a:xfrm>
                <a:off x="7847873" y="1804334"/>
                <a:ext cx="2255749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iśḷídé"/>
              <p:cNvSpPr txBox="1"/>
              <p:nvPr/>
            </p:nvSpPr>
            <p:spPr>
              <a:xfrm>
                <a:off x="8101602" y="1824925"/>
                <a:ext cx="2001939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不支持自动建表、</a:t>
                </a:r>
                <a:b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</a:br>
                <a:r>
                  <a:rPr lang="en-US" altLang="zh-CN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rPr>
                  <a:t>DDL 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rPr>
                  <a:t>变更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9" name="îṣḻíḑé"/>
              <p:cNvSpPr/>
              <p:nvPr/>
            </p:nvSpPr>
            <p:spPr>
              <a:xfrm>
                <a:off x="8007897" y="1974670"/>
                <a:ext cx="296242" cy="319030"/>
              </a:xfrm>
              <a:custGeom>
                <a:avLst/>
                <a:gdLst>
                  <a:gd name="connsiteX0" fmla="*/ 362430 w 495300"/>
                  <a:gd name="connsiteY0" fmla="*/ 621 h 533400"/>
                  <a:gd name="connsiteX1" fmla="*/ 400530 w 495300"/>
                  <a:gd name="connsiteY1" fmla="*/ 38721 h 533400"/>
                  <a:gd name="connsiteX2" fmla="*/ 400530 w 495300"/>
                  <a:gd name="connsiteY2" fmla="*/ 38721 h 533400"/>
                  <a:gd name="connsiteX3" fmla="*/ 400530 w 495300"/>
                  <a:gd name="connsiteY3" fmla="*/ 124446 h 533400"/>
                  <a:gd name="connsiteX4" fmla="*/ 362430 w 495300"/>
                  <a:gd name="connsiteY4" fmla="*/ 162546 h 533400"/>
                  <a:gd name="connsiteX5" fmla="*/ 362430 w 495300"/>
                  <a:gd name="connsiteY5" fmla="*/ 162546 h 533400"/>
                  <a:gd name="connsiteX6" fmla="*/ 257655 w 495300"/>
                  <a:gd name="connsiteY6" fmla="*/ 162546 h 533400"/>
                  <a:gd name="connsiteX7" fmla="*/ 257655 w 495300"/>
                  <a:gd name="connsiteY7" fmla="*/ 295896 h 533400"/>
                  <a:gd name="connsiteX8" fmla="*/ 419580 w 495300"/>
                  <a:gd name="connsiteY8" fmla="*/ 295896 h 533400"/>
                  <a:gd name="connsiteX9" fmla="*/ 457680 w 495300"/>
                  <a:gd name="connsiteY9" fmla="*/ 332091 h 533400"/>
                  <a:gd name="connsiteX10" fmla="*/ 457680 w 495300"/>
                  <a:gd name="connsiteY10" fmla="*/ 333996 h 533400"/>
                  <a:gd name="connsiteX11" fmla="*/ 457680 w 495300"/>
                  <a:gd name="connsiteY11" fmla="*/ 438771 h 533400"/>
                  <a:gd name="connsiteX12" fmla="*/ 467205 w 495300"/>
                  <a:gd name="connsiteY12" fmla="*/ 438771 h 533400"/>
                  <a:gd name="connsiteX13" fmla="*/ 495780 w 495300"/>
                  <a:gd name="connsiteY13" fmla="*/ 465441 h 533400"/>
                  <a:gd name="connsiteX14" fmla="*/ 495780 w 495300"/>
                  <a:gd name="connsiteY14" fmla="*/ 467346 h 533400"/>
                  <a:gd name="connsiteX15" fmla="*/ 495780 w 495300"/>
                  <a:gd name="connsiteY15" fmla="*/ 505446 h 533400"/>
                  <a:gd name="connsiteX16" fmla="*/ 467205 w 495300"/>
                  <a:gd name="connsiteY16" fmla="*/ 534021 h 533400"/>
                  <a:gd name="connsiteX17" fmla="*/ 467205 w 495300"/>
                  <a:gd name="connsiteY17" fmla="*/ 534021 h 533400"/>
                  <a:gd name="connsiteX18" fmla="*/ 429105 w 495300"/>
                  <a:gd name="connsiteY18" fmla="*/ 534021 h 533400"/>
                  <a:gd name="connsiteX19" fmla="*/ 400530 w 495300"/>
                  <a:gd name="connsiteY19" fmla="*/ 505446 h 533400"/>
                  <a:gd name="connsiteX20" fmla="*/ 400530 w 495300"/>
                  <a:gd name="connsiteY20" fmla="*/ 505446 h 533400"/>
                  <a:gd name="connsiteX21" fmla="*/ 400530 w 495300"/>
                  <a:gd name="connsiteY21" fmla="*/ 467346 h 533400"/>
                  <a:gd name="connsiteX22" fmla="*/ 429105 w 495300"/>
                  <a:gd name="connsiteY22" fmla="*/ 438771 h 533400"/>
                  <a:gd name="connsiteX23" fmla="*/ 429105 w 495300"/>
                  <a:gd name="connsiteY23" fmla="*/ 438771 h 533400"/>
                  <a:gd name="connsiteX24" fmla="*/ 438630 w 495300"/>
                  <a:gd name="connsiteY24" fmla="*/ 438771 h 533400"/>
                  <a:gd name="connsiteX25" fmla="*/ 438630 w 495300"/>
                  <a:gd name="connsiteY25" fmla="*/ 333996 h 533400"/>
                  <a:gd name="connsiteX26" fmla="*/ 420533 w 495300"/>
                  <a:gd name="connsiteY26" fmla="*/ 314946 h 533400"/>
                  <a:gd name="connsiteX27" fmla="*/ 419580 w 495300"/>
                  <a:gd name="connsiteY27" fmla="*/ 314946 h 533400"/>
                  <a:gd name="connsiteX28" fmla="*/ 257655 w 495300"/>
                  <a:gd name="connsiteY28" fmla="*/ 314946 h 533400"/>
                  <a:gd name="connsiteX29" fmla="*/ 257655 w 495300"/>
                  <a:gd name="connsiteY29" fmla="*/ 438771 h 533400"/>
                  <a:gd name="connsiteX30" fmla="*/ 267180 w 495300"/>
                  <a:gd name="connsiteY30" fmla="*/ 438771 h 533400"/>
                  <a:gd name="connsiteX31" fmla="*/ 295755 w 495300"/>
                  <a:gd name="connsiteY31" fmla="*/ 465441 h 533400"/>
                  <a:gd name="connsiteX32" fmla="*/ 295755 w 495300"/>
                  <a:gd name="connsiteY32" fmla="*/ 467346 h 533400"/>
                  <a:gd name="connsiteX33" fmla="*/ 295755 w 495300"/>
                  <a:gd name="connsiteY33" fmla="*/ 505446 h 533400"/>
                  <a:gd name="connsiteX34" fmla="*/ 267180 w 495300"/>
                  <a:gd name="connsiteY34" fmla="*/ 534021 h 533400"/>
                  <a:gd name="connsiteX35" fmla="*/ 267180 w 495300"/>
                  <a:gd name="connsiteY35" fmla="*/ 534021 h 533400"/>
                  <a:gd name="connsiteX36" fmla="*/ 229080 w 495300"/>
                  <a:gd name="connsiteY36" fmla="*/ 534021 h 533400"/>
                  <a:gd name="connsiteX37" fmla="*/ 200505 w 495300"/>
                  <a:gd name="connsiteY37" fmla="*/ 505446 h 533400"/>
                  <a:gd name="connsiteX38" fmla="*/ 200505 w 495300"/>
                  <a:gd name="connsiteY38" fmla="*/ 505446 h 533400"/>
                  <a:gd name="connsiteX39" fmla="*/ 200505 w 495300"/>
                  <a:gd name="connsiteY39" fmla="*/ 467346 h 533400"/>
                  <a:gd name="connsiteX40" fmla="*/ 229080 w 495300"/>
                  <a:gd name="connsiteY40" fmla="*/ 438771 h 533400"/>
                  <a:gd name="connsiteX41" fmla="*/ 229080 w 495300"/>
                  <a:gd name="connsiteY41" fmla="*/ 438771 h 533400"/>
                  <a:gd name="connsiteX42" fmla="*/ 238605 w 495300"/>
                  <a:gd name="connsiteY42" fmla="*/ 438771 h 533400"/>
                  <a:gd name="connsiteX43" fmla="*/ 238605 w 495300"/>
                  <a:gd name="connsiteY43" fmla="*/ 314946 h 533400"/>
                  <a:gd name="connsiteX44" fmla="*/ 76680 w 495300"/>
                  <a:gd name="connsiteY44" fmla="*/ 314946 h 533400"/>
                  <a:gd name="connsiteX45" fmla="*/ 57630 w 495300"/>
                  <a:gd name="connsiteY45" fmla="*/ 333044 h 533400"/>
                  <a:gd name="connsiteX46" fmla="*/ 57630 w 495300"/>
                  <a:gd name="connsiteY46" fmla="*/ 333996 h 533400"/>
                  <a:gd name="connsiteX47" fmla="*/ 57630 w 495300"/>
                  <a:gd name="connsiteY47" fmla="*/ 438771 h 533400"/>
                  <a:gd name="connsiteX48" fmla="*/ 67155 w 495300"/>
                  <a:gd name="connsiteY48" fmla="*/ 438771 h 533400"/>
                  <a:gd name="connsiteX49" fmla="*/ 95730 w 495300"/>
                  <a:gd name="connsiteY49" fmla="*/ 465441 h 533400"/>
                  <a:gd name="connsiteX50" fmla="*/ 95730 w 495300"/>
                  <a:gd name="connsiteY50" fmla="*/ 467346 h 533400"/>
                  <a:gd name="connsiteX51" fmla="*/ 95730 w 495300"/>
                  <a:gd name="connsiteY51" fmla="*/ 505446 h 533400"/>
                  <a:gd name="connsiteX52" fmla="*/ 67155 w 495300"/>
                  <a:gd name="connsiteY52" fmla="*/ 534021 h 533400"/>
                  <a:gd name="connsiteX53" fmla="*/ 67155 w 495300"/>
                  <a:gd name="connsiteY53" fmla="*/ 534021 h 533400"/>
                  <a:gd name="connsiteX54" fmla="*/ 29055 w 495300"/>
                  <a:gd name="connsiteY54" fmla="*/ 534021 h 533400"/>
                  <a:gd name="connsiteX55" fmla="*/ 480 w 495300"/>
                  <a:gd name="connsiteY55" fmla="*/ 505446 h 533400"/>
                  <a:gd name="connsiteX56" fmla="*/ 480 w 495300"/>
                  <a:gd name="connsiteY56" fmla="*/ 505446 h 533400"/>
                  <a:gd name="connsiteX57" fmla="*/ 480 w 495300"/>
                  <a:gd name="connsiteY57" fmla="*/ 467346 h 533400"/>
                  <a:gd name="connsiteX58" fmla="*/ 29055 w 495300"/>
                  <a:gd name="connsiteY58" fmla="*/ 438771 h 533400"/>
                  <a:gd name="connsiteX59" fmla="*/ 29055 w 495300"/>
                  <a:gd name="connsiteY59" fmla="*/ 438771 h 533400"/>
                  <a:gd name="connsiteX60" fmla="*/ 38580 w 495300"/>
                  <a:gd name="connsiteY60" fmla="*/ 438771 h 533400"/>
                  <a:gd name="connsiteX61" fmla="*/ 38580 w 495300"/>
                  <a:gd name="connsiteY61" fmla="*/ 333996 h 533400"/>
                  <a:gd name="connsiteX62" fmla="*/ 74775 w 495300"/>
                  <a:gd name="connsiteY62" fmla="*/ 295896 h 533400"/>
                  <a:gd name="connsiteX63" fmla="*/ 76680 w 495300"/>
                  <a:gd name="connsiteY63" fmla="*/ 295896 h 533400"/>
                  <a:gd name="connsiteX64" fmla="*/ 238605 w 495300"/>
                  <a:gd name="connsiteY64" fmla="*/ 295896 h 533400"/>
                  <a:gd name="connsiteX65" fmla="*/ 238605 w 495300"/>
                  <a:gd name="connsiteY65" fmla="*/ 162546 h 533400"/>
                  <a:gd name="connsiteX66" fmla="*/ 133830 w 495300"/>
                  <a:gd name="connsiteY66" fmla="*/ 162546 h 533400"/>
                  <a:gd name="connsiteX67" fmla="*/ 95730 w 495300"/>
                  <a:gd name="connsiteY67" fmla="*/ 126351 h 533400"/>
                  <a:gd name="connsiteX68" fmla="*/ 95730 w 495300"/>
                  <a:gd name="connsiteY68" fmla="*/ 124446 h 533400"/>
                  <a:gd name="connsiteX69" fmla="*/ 95730 w 495300"/>
                  <a:gd name="connsiteY69" fmla="*/ 38721 h 533400"/>
                  <a:gd name="connsiteX70" fmla="*/ 133830 w 495300"/>
                  <a:gd name="connsiteY70" fmla="*/ 621 h 533400"/>
                  <a:gd name="connsiteX71" fmla="*/ 133830 w 495300"/>
                  <a:gd name="connsiteY71" fmla="*/ 621 h 533400"/>
                  <a:gd name="connsiteX72" fmla="*/ 362430 w 495300"/>
                  <a:gd name="connsiteY72" fmla="*/ 621 h 533400"/>
                  <a:gd name="connsiteX73" fmla="*/ 67155 w 495300"/>
                  <a:gd name="connsiteY73" fmla="*/ 457821 h 533400"/>
                  <a:gd name="connsiteX74" fmla="*/ 29055 w 495300"/>
                  <a:gd name="connsiteY74" fmla="*/ 457821 h 533400"/>
                  <a:gd name="connsiteX75" fmla="*/ 19530 w 495300"/>
                  <a:gd name="connsiteY75" fmla="*/ 467346 h 533400"/>
                  <a:gd name="connsiteX76" fmla="*/ 19530 w 495300"/>
                  <a:gd name="connsiteY76" fmla="*/ 467346 h 533400"/>
                  <a:gd name="connsiteX77" fmla="*/ 19530 w 495300"/>
                  <a:gd name="connsiteY77" fmla="*/ 505446 h 533400"/>
                  <a:gd name="connsiteX78" fmla="*/ 29055 w 495300"/>
                  <a:gd name="connsiteY78" fmla="*/ 514971 h 533400"/>
                  <a:gd name="connsiteX79" fmla="*/ 29055 w 495300"/>
                  <a:gd name="connsiteY79" fmla="*/ 514971 h 533400"/>
                  <a:gd name="connsiteX80" fmla="*/ 67155 w 495300"/>
                  <a:gd name="connsiteY80" fmla="*/ 514971 h 533400"/>
                  <a:gd name="connsiteX81" fmla="*/ 76680 w 495300"/>
                  <a:gd name="connsiteY81" fmla="*/ 505446 h 533400"/>
                  <a:gd name="connsiteX82" fmla="*/ 76680 w 495300"/>
                  <a:gd name="connsiteY82" fmla="*/ 505446 h 533400"/>
                  <a:gd name="connsiteX83" fmla="*/ 76680 w 495300"/>
                  <a:gd name="connsiteY83" fmla="*/ 467346 h 533400"/>
                  <a:gd name="connsiteX84" fmla="*/ 67155 w 495300"/>
                  <a:gd name="connsiteY84" fmla="*/ 457821 h 533400"/>
                  <a:gd name="connsiteX85" fmla="*/ 67155 w 495300"/>
                  <a:gd name="connsiteY85" fmla="*/ 457821 h 533400"/>
                  <a:gd name="connsiteX86" fmla="*/ 267180 w 495300"/>
                  <a:gd name="connsiteY86" fmla="*/ 457821 h 533400"/>
                  <a:gd name="connsiteX87" fmla="*/ 229080 w 495300"/>
                  <a:gd name="connsiteY87" fmla="*/ 457821 h 533400"/>
                  <a:gd name="connsiteX88" fmla="*/ 219555 w 495300"/>
                  <a:gd name="connsiteY88" fmla="*/ 467346 h 533400"/>
                  <a:gd name="connsiteX89" fmla="*/ 219555 w 495300"/>
                  <a:gd name="connsiteY89" fmla="*/ 467346 h 533400"/>
                  <a:gd name="connsiteX90" fmla="*/ 219555 w 495300"/>
                  <a:gd name="connsiteY90" fmla="*/ 505446 h 533400"/>
                  <a:gd name="connsiteX91" fmla="*/ 229080 w 495300"/>
                  <a:gd name="connsiteY91" fmla="*/ 514971 h 533400"/>
                  <a:gd name="connsiteX92" fmla="*/ 229080 w 495300"/>
                  <a:gd name="connsiteY92" fmla="*/ 514971 h 533400"/>
                  <a:gd name="connsiteX93" fmla="*/ 267180 w 495300"/>
                  <a:gd name="connsiteY93" fmla="*/ 514971 h 533400"/>
                  <a:gd name="connsiteX94" fmla="*/ 276705 w 495300"/>
                  <a:gd name="connsiteY94" fmla="*/ 505446 h 533400"/>
                  <a:gd name="connsiteX95" fmla="*/ 276705 w 495300"/>
                  <a:gd name="connsiteY95" fmla="*/ 505446 h 533400"/>
                  <a:gd name="connsiteX96" fmla="*/ 276705 w 495300"/>
                  <a:gd name="connsiteY96" fmla="*/ 467346 h 533400"/>
                  <a:gd name="connsiteX97" fmla="*/ 267180 w 495300"/>
                  <a:gd name="connsiteY97" fmla="*/ 457821 h 533400"/>
                  <a:gd name="connsiteX98" fmla="*/ 267180 w 495300"/>
                  <a:gd name="connsiteY98" fmla="*/ 457821 h 533400"/>
                  <a:gd name="connsiteX99" fmla="*/ 467205 w 495300"/>
                  <a:gd name="connsiteY99" fmla="*/ 457821 h 533400"/>
                  <a:gd name="connsiteX100" fmla="*/ 429105 w 495300"/>
                  <a:gd name="connsiteY100" fmla="*/ 457821 h 533400"/>
                  <a:gd name="connsiteX101" fmla="*/ 419580 w 495300"/>
                  <a:gd name="connsiteY101" fmla="*/ 467346 h 533400"/>
                  <a:gd name="connsiteX102" fmla="*/ 419580 w 495300"/>
                  <a:gd name="connsiteY102" fmla="*/ 467346 h 533400"/>
                  <a:gd name="connsiteX103" fmla="*/ 419580 w 495300"/>
                  <a:gd name="connsiteY103" fmla="*/ 505446 h 533400"/>
                  <a:gd name="connsiteX104" fmla="*/ 429105 w 495300"/>
                  <a:gd name="connsiteY104" fmla="*/ 514971 h 533400"/>
                  <a:gd name="connsiteX105" fmla="*/ 429105 w 495300"/>
                  <a:gd name="connsiteY105" fmla="*/ 514971 h 533400"/>
                  <a:gd name="connsiteX106" fmla="*/ 467205 w 495300"/>
                  <a:gd name="connsiteY106" fmla="*/ 514971 h 533400"/>
                  <a:gd name="connsiteX107" fmla="*/ 476730 w 495300"/>
                  <a:gd name="connsiteY107" fmla="*/ 505446 h 533400"/>
                  <a:gd name="connsiteX108" fmla="*/ 476730 w 495300"/>
                  <a:gd name="connsiteY108" fmla="*/ 505446 h 533400"/>
                  <a:gd name="connsiteX109" fmla="*/ 476730 w 495300"/>
                  <a:gd name="connsiteY109" fmla="*/ 467346 h 533400"/>
                  <a:gd name="connsiteX110" fmla="*/ 467205 w 495300"/>
                  <a:gd name="connsiteY110" fmla="*/ 457821 h 533400"/>
                  <a:gd name="connsiteX111" fmla="*/ 467205 w 495300"/>
                  <a:gd name="connsiteY111" fmla="*/ 457821 h 533400"/>
                  <a:gd name="connsiteX112" fmla="*/ 362430 w 495300"/>
                  <a:gd name="connsiteY112" fmla="*/ 19671 h 533400"/>
                  <a:gd name="connsiteX113" fmla="*/ 133830 w 495300"/>
                  <a:gd name="connsiteY113" fmla="*/ 19671 h 533400"/>
                  <a:gd name="connsiteX114" fmla="*/ 114780 w 495300"/>
                  <a:gd name="connsiteY114" fmla="*/ 38721 h 533400"/>
                  <a:gd name="connsiteX115" fmla="*/ 114780 w 495300"/>
                  <a:gd name="connsiteY115" fmla="*/ 38721 h 533400"/>
                  <a:gd name="connsiteX116" fmla="*/ 114780 w 495300"/>
                  <a:gd name="connsiteY116" fmla="*/ 124446 h 533400"/>
                  <a:gd name="connsiteX117" fmla="*/ 133830 w 495300"/>
                  <a:gd name="connsiteY117" fmla="*/ 143496 h 533400"/>
                  <a:gd name="connsiteX118" fmla="*/ 133830 w 495300"/>
                  <a:gd name="connsiteY118" fmla="*/ 143496 h 533400"/>
                  <a:gd name="connsiteX119" fmla="*/ 362430 w 495300"/>
                  <a:gd name="connsiteY119" fmla="*/ 143496 h 533400"/>
                  <a:gd name="connsiteX120" fmla="*/ 381480 w 495300"/>
                  <a:gd name="connsiteY120" fmla="*/ 124446 h 533400"/>
                  <a:gd name="connsiteX121" fmla="*/ 381480 w 495300"/>
                  <a:gd name="connsiteY121" fmla="*/ 124446 h 533400"/>
                  <a:gd name="connsiteX122" fmla="*/ 381480 w 495300"/>
                  <a:gd name="connsiteY122" fmla="*/ 38721 h 533400"/>
                  <a:gd name="connsiteX123" fmla="*/ 362430 w 495300"/>
                  <a:gd name="connsiteY123" fmla="*/ 19671 h 533400"/>
                  <a:gd name="connsiteX124" fmla="*/ 362430 w 495300"/>
                  <a:gd name="connsiteY124" fmla="*/ 19671 h 533400"/>
                  <a:gd name="connsiteX125" fmla="*/ 157643 w 495300"/>
                  <a:gd name="connsiteY125" fmla="*/ 86346 h 533400"/>
                  <a:gd name="connsiteX126" fmla="*/ 171930 w 495300"/>
                  <a:gd name="connsiteY126" fmla="*/ 100634 h 533400"/>
                  <a:gd name="connsiteX127" fmla="*/ 157643 w 495300"/>
                  <a:gd name="connsiteY127" fmla="*/ 114921 h 533400"/>
                  <a:gd name="connsiteX128" fmla="*/ 143355 w 495300"/>
                  <a:gd name="connsiteY128" fmla="*/ 100634 h 533400"/>
                  <a:gd name="connsiteX129" fmla="*/ 157643 w 495300"/>
                  <a:gd name="connsiteY129" fmla="*/ 8634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495300" h="533400">
                    <a:moveTo>
                      <a:pt x="362430" y="621"/>
                    </a:moveTo>
                    <a:cubicBezTo>
                      <a:pt x="383385" y="621"/>
                      <a:pt x="400530" y="17766"/>
                      <a:pt x="400530" y="38721"/>
                    </a:cubicBezTo>
                    <a:lnTo>
                      <a:pt x="400530" y="38721"/>
                    </a:lnTo>
                    <a:lnTo>
                      <a:pt x="400530" y="124446"/>
                    </a:lnTo>
                    <a:cubicBezTo>
                      <a:pt x="400530" y="145401"/>
                      <a:pt x="383385" y="162546"/>
                      <a:pt x="362430" y="162546"/>
                    </a:cubicBezTo>
                    <a:lnTo>
                      <a:pt x="362430" y="162546"/>
                    </a:lnTo>
                    <a:lnTo>
                      <a:pt x="257655" y="162546"/>
                    </a:lnTo>
                    <a:lnTo>
                      <a:pt x="257655" y="295896"/>
                    </a:lnTo>
                    <a:lnTo>
                      <a:pt x="419580" y="295896"/>
                    </a:lnTo>
                    <a:cubicBezTo>
                      <a:pt x="439583" y="295896"/>
                      <a:pt x="456727" y="312089"/>
                      <a:pt x="457680" y="332091"/>
                    </a:cubicBezTo>
                    <a:lnTo>
                      <a:pt x="457680" y="333996"/>
                    </a:lnTo>
                    <a:lnTo>
                      <a:pt x="457680" y="438771"/>
                    </a:lnTo>
                    <a:lnTo>
                      <a:pt x="467205" y="438771"/>
                    </a:lnTo>
                    <a:cubicBezTo>
                      <a:pt x="482445" y="438771"/>
                      <a:pt x="494827" y="450201"/>
                      <a:pt x="495780" y="465441"/>
                    </a:cubicBezTo>
                    <a:lnTo>
                      <a:pt x="495780" y="467346"/>
                    </a:lnTo>
                    <a:lnTo>
                      <a:pt x="495780" y="505446"/>
                    </a:lnTo>
                    <a:cubicBezTo>
                      <a:pt x="495780" y="521639"/>
                      <a:pt x="483398" y="534021"/>
                      <a:pt x="467205" y="534021"/>
                    </a:cubicBezTo>
                    <a:lnTo>
                      <a:pt x="467205" y="534021"/>
                    </a:lnTo>
                    <a:lnTo>
                      <a:pt x="429105" y="534021"/>
                    </a:lnTo>
                    <a:cubicBezTo>
                      <a:pt x="412912" y="534021"/>
                      <a:pt x="400530" y="521639"/>
                      <a:pt x="400530" y="505446"/>
                    </a:cubicBezTo>
                    <a:lnTo>
                      <a:pt x="400530" y="505446"/>
                    </a:lnTo>
                    <a:lnTo>
                      <a:pt x="400530" y="467346"/>
                    </a:lnTo>
                    <a:cubicBezTo>
                      <a:pt x="400530" y="451154"/>
                      <a:pt x="412912" y="438771"/>
                      <a:pt x="429105" y="438771"/>
                    </a:cubicBezTo>
                    <a:lnTo>
                      <a:pt x="429105" y="438771"/>
                    </a:lnTo>
                    <a:lnTo>
                      <a:pt x="438630" y="438771"/>
                    </a:lnTo>
                    <a:lnTo>
                      <a:pt x="438630" y="333996"/>
                    </a:lnTo>
                    <a:cubicBezTo>
                      <a:pt x="438630" y="323519"/>
                      <a:pt x="431010" y="315899"/>
                      <a:pt x="420533" y="314946"/>
                    </a:cubicBezTo>
                    <a:lnTo>
                      <a:pt x="419580" y="314946"/>
                    </a:lnTo>
                    <a:lnTo>
                      <a:pt x="257655" y="314946"/>
                    </a:lnTo>
                    <a:lnTo>
                      <a:pt x="257655" y="438771"/>
                    </a:lnTo>
                    <a:lnTo>
                      <a:pt x="267180" y="438771"/>
                    </a:lnTo>
                    <a:cubicBezTo>
                      <a:pt x="282420" y="438771"/>
                      <a:pt x="294802" y="450201"/>
                      <a:pt x="295755" y="465441"/>
                    </a:cubicBezTo>
                    <a:lnTo>
                      <a:pt x="295755" y="467346"/>
                    </a:lnTo>
                    <a:lnTo>
                      <a:pt x="295755" y="505446"/>
                    </a:lnTo>
                    <a:cubicBezTo>
                      <a:pt x="295755" y="521639"/>
                      <a:pt x="283373" y="534021"/>
                      <a:pt x="267180" y="534021"/>
                    </a:cubicBezTo>
                    <a:lnTo>
                      <a:pt x="267180" y="534021"/>
                    </a:lnTo>
                    <a:lnTo>
                      <a:pt x="229080" y="534021"/>
                    </a:lnTo>
                    <a:cubicBezTo>
                      <a:pt x="212887" y="534021"/>
                      <a:pt x="200505" y="521639"/>
                      <a:pt x="200505" y="505446"/>
                    </a:cubicBezTo>
                    <a:lnTo>
                      <a:pt x="200505" y="505446"/>
                    </a:lnTo>
                    <a:lnTo>
                      <a:pt x="200505" y="467346"/>
                    </a:lnTo>
                    <a:cubicBezTo>
                      <a:pt x="200505" y="451154"/>
                      <a:pt x="212887" y="438771"/>
                      <a:pt x="229080" y="438771"/>
                    </a:cubicBezTo>
                    <a:lnTo>
                      <a:pt x="229080" y="438771"/>
                    </a:lnTo>
                    <a:lnTo>
                      <a:pt x="238605" y="438771"/>
                    </a:lnTo>
                    <a:lnTo>
                      <a:pt x="238605" y="314946"/>
                    </a:lnTo>
                    <a:lnTo>
                      <a:pt x="76680" y="314946"/>
                    </a:lnTo>
                    <a:cubicBezTo>
                      <a:pt x="66202" y="314946"/>
                      <a:pt x="58583" y="322566"/>
                      <a:pt x="57630" y="333044"/>
                    </a:cubicBezTo>
                    <a:lnTo>
                      <a:pt x="57630" y="333996"/>
                    </a:lnTo>
                    <a:lnTo>
                      <a:pt x="57630" y="438771"/>
                    </a:lnTo>
                    <a:lnTo>
                      <a:pt x="67155" y="438771"/>
                    </a:lnTo>
                    <a:cubicBezTo>
                      <a:pt x="82395" y="438771"/>
                      <a:pt x="94777" y="450201"/>
                      <a:pt x="95730" y="465441"/>
                    </a:cubicBezTo>
                    <a:lnTo>
                      <a:pt x="95730" y="467346"/>
                    </a:lnTo>
                    <a:lnTo>
                      <a:pt x="95730" y="505446"/>
                    </a:lnTo>
                    <a:cubicBezTo>
                      <a:pt x="95730" y="521639"/>
                      <a:pt x="83348" y="534021"/>
                      <a:pt x="67155" y="534021"/>
                    </a:cubicBezTo>
                    <a:lnTo>
                      <a:pt x="67155" y="534021"/>
                    </a:lnTo>
                    <a:lnTo>
                      <a:pt x="29055" y="534021"/>
                    </a:lnTo>
                    <a:cubicBezTo>
                      <a:pt x="12862" y="534021"/>
                      <a:pt x="480" y="521639"/>
                      <a:pt x="480" y="505446"/>
                    </a:cubicBezTo>
                    <a:lnTo>
                      <a:pt x="480" y="505446"/>
                    </a:lnTo>
                    <a:lnTo>
                      <a:pt x="480" y="467346"/>
                    </a:lnTo>
                    <a:cubicBezTo>
                      <a:pt x="480" y="451154"/>
                      <a:pt x="12862" y="438771"/>
                      <a:pt x="29055" y="438771"/>
                    </a:cubicBezTo>
                    <a:lnTo>
                      <a:pt x="29055" y="438771"/>
                    </a:lnTo>
                    <a:lnTo>
                      <a:pt x="38580" y="438771"/>
                    </a:lnTo>
                    <a:lnTo>
                      <a:pt x="38580" y="333996"/>
                    </a:lnTo>
                    <a:cubicBezTo>
                      <a:pt x="38580" y="313994"/>
                      <a:pt x="54773" y="296849"/>
                      <a:pt x="74775" y="295896"/>
                    </a:cubicBezTo>
                    <a:lnTo>
                      <a:pt x="76680" y="295896"/>
                    </a:lnTo>
                    <a:lnTo>
                      <a:pt x="238605" y="295896"/>
                    </a:lnTo>
                    <a:lnTo>
                      <a:pt x="238605" y="162546"/>
                    </a:lnTo>
                    <a:lnTo>
                      <a:pt x="133830" y="162546"/>
                    </a:lnTo>
                    <a:cubicBezTo>
                      <a:pt x="113827" y="162546"/>
                      <a:pt x="96683" y="146354"/>
                      <a:pt x="95730" y="126351"/>
                    </a:cubicBezTo>
                    <a:lnTo>
                      <a:pt x="95730" y="124446"/>
                    </a:lnTo>
                    <a:lnTo>
                      <a:pt x="95730" y="38721"/>
                    </a:lnTo>
                    <a:cubicBezTo>
                      <a:pt x="95730" y="17766"/>
                      <a:pt x="112875" y="621"/>
                      <a:pt x="133830" y="621"/>
                    </a:cubicBezTo>
                    <a:lnTo>
                      <a:pt x="133830" y="621"/>
                    </a:lnTo>
                    <a:lnTo>
                      <a:pt x="362430" y="621"/>
                    </a:lnTo>
                    <a:close/>
                    <a:moveTo>
                      <a:pt x="67155" y="457821"/>
                    </a:moveTo>
                    <a:lnTo>
                      <a:pt x="29055" y="457821"/>
                    </a:lnTo>
                    <a:cubicBezTo>
                      <a:pt x="23340" y="457821"/>
                      <a:pt x="19530" y="461631"/>
                      <a:pt x="19530" y="467346"/>
                    </a:cubicBezTo>
                    <a:lnTo>
                      <a:pt x="19530" y="467346"/>
                    </a:lnTo>
                    <a:lnTo>
                      <a:pt x="19530" y="505446"/>
                    </a:lnTo>
                    <a:cubicBezTo>
                      <a:pt x="19530" y="511161"/>
                      <a:pt x="23340" y="514971"/>
                      <a:pt x="29055" y="514971"/>
                    </a:cubicBezTo>
                    <a:lnTo>
                      <a:pt x="29055" y="514971"/>
                    </a:lnTo>
                    <a:lnTo>
                      <a:pt x="67155" y="514971"/>
                    </a:lnTo>
                    <a:cubicBezTo>
                      <a:pt x="72870" y="514971"/>
                      <a:pt x="76680" y="511161"/>
                      <a:pt x="76680" y="505446"/>
                    </a:cubicBezTo>
                    <a:lnTo>
                      <a:pt x="76680" y="505446"/>
                    </a:lnTo>
                    <a:lnTo>
                      <a:pt x="76680" y="467346"/>
                    </a:lnTo>
                    <a:cubicBezTo>
                      <a:pt x="76680" y="461631"/>
                      <a:pt x="72870" y="457821"/>
                      <a:pt x="67155" y="457821"/>
                    </a:cubicBezTo>
                    <a:lnTo>
                      <a:pt x="67155" y="457821"/>
                    </a:lnTo>
                    <a:close/>
                    <a:moveTo>
                      <a:pt x="267180" y="457821"/>
                    </a:moveTo>
                    <a:lnTo>
                      <a:pt x="229080" y="457821"/>
                    </a:lnTo>
                    <a:cubicBezTo>
                      <a:pt x="223365" y="457821"/>
                      <a:pt x="219555" y="461631"/>
                      <a:pt x="219555" y="467346"/>
                    </a:cubicBezTo>
                    <a:lnTo>
                      <a:pt x="219555" y="467346"/>
                    </a:lnTo>
                    <a:lnTo>
                      <a:pt x="219555" y="505446"/>
                    </a:lnTo>
                    <a:cubicBezTo>
                      <a:pt x="219555" y="511161"/>
                      <a:pt x="223365" y="514971"/>
                      <a:pt x="229080" y="514971"/>
                    </a:cubicBezTo>
                    <a:lnTo>
                      <a:pt x="229080" y="514971"/>
                    </a:lnTo>
                    <a:lnTo>
                      <a:pt x="267180" y="514971"/>
                    </a:lnTo>
                    <a:cubicBezTo>
                      <a:pt x="272895" y="514971"/>
                      <a:pt x="276705" y="511161"/>
                      <a:pt x="276705" y="505446"/>
                    </a:cubicBezTo>
                    <a:lnTo>
                      <a:pt x="276705" y="505446"/>
                    </a:lnTo>
                    <a:lnTo>
                      <a:pt x="276705" y="467346"/>
                    </a:lnTo>
                    <a:cubicBezTo>
                      <a:pt x="276705" y="461631"/>
                      <a:pt x="272895" y="457821"/>
                      <a:pt x="267180" y="457821"/>
                    </a:cubicBezTo>
                    <a:lnTo>
                      <a:pt x="267180" y="457821"/>
                    </a:lnTo>
                    <a:close/>
                    <a:moveTo>
                      <a:pt x="467205" y="457821"/>
                    </a:moveTo>
                    <a:lnTo>
                      <a:pt x="429105" y="457821"/>
                    </a:lnTo>
                    <a:cubicBezTo>
                      <a:pt x="423390" y="457821"/>
                      <a:pt x="419580" y="461631"/>
                      <a:pt x="419580" y="467346"/>
                    </a:cubicBezTo>
                    <a:lnTo>
                      <a:pt x="419580" y="467346"/>
                    </a:lnTo>
                    <a:lnTo>
                      <a:pt x="419580" y="505446"/>
                    </a:lnTo>
                    <a:cubicBezTo>
                      <a:pt x="419580" y="511161"/>
                      <a:pt x="423390" y="514971"/>
                      <a:pt x="429105" y="514971"/>
                    </a:cubicBezTo>
                    <a:lnTo>
                      <a:pt x="429105" y="514971"/>
                    </a:lnTo>
                    <a:lnTo>
                      <a:pt x="467205" y="514971"/>
                    </a:lnTo>
                    <a:cubicBezTo>
                      <a:pt x="472920" y="514971"/>
                      <a:pt x="476730" y="511161"/>
                      <a:pt x="476730" y="505446"/>
                    </a:cubicBezTo>
                    <a:lnTo>
                      <a:pt x="476730" y="505446"/>
                    </a:lnTo>
                    <a:lnTo>
                      <a:pt x="476730" y="467346"/>
                    </a:lnTo>
                    <a:cubicBezTo>
                      <a:pt x="476730" y="461631"/>
                      <a:pt x="472920" y="457821"/>
                      <a:pt x="467205" y="457821"/>
                    </a:cubicBezTo>
                    <a:lnTo>
                      <a:pt x="467205" y="457821"/>
                    </a:lnTo>
                    <a:close/>
                    <a:moveTo>
                      <a:pt x="362430" y="19671"/>
                    </a:moveTo>
                    <a:lnTo>
                      <a:pt x="133830" y="19671"/>
                    </a:lnTo>
                    <a:cubicBezTo>
                      <a:pt x="123352" y="19671"/>
                      <a:pt x="114780" y="28244"/>
                      <a:pt x="114780" y="38721"/>
                    </a:cubicBezTo>
                    <a:lnTo>
                      <a:pt x="114780" y="38721"/>
                    </a:lnTo>
                    <a:lnTo>
                      <a:pt x="114780" y="124446"/>
                    </a:lnTo>
                    <a:cubicBezTo>
                      <a:pt x="114780" y="134924"/>
                      <a:pt x="123352" y="143496"/>
                      <a:pt x="133830" y="143496"/>
                    </a:cubicBezTo>
                    <a:lnTo>
                      <a:pt x="133830" y="143496"/>
                    </a:lnTo>
                    <a:lnTo>
                      <a:pt x="362430" y="143496"/>
                    </a:lnTo>
                    <a:cubicBezTo>
                      <a:pt x="372908" y="143496"/>
                      <a:pt x="381480" y="134924"/>
                      <a:pt x="381480" y="124446"/>
                    </a:cubicBezTo>
                    <a:lnTo>
                      <a:pt x="381480" y="124446"/>
                    </a:lnTo>
                    <a:lnTo>
                      <a:pt x="381480" y="38721"/>
                    </a:lnTo>
                    <a:cubicBezTo>
                      <a:pt x="381480" y="28244"/>
                      <a:pt x="372908" y="19671"/>
                      <a:pt x="362430" y="19671"/>
                    </a:cubicBezTo>
                    <a:lnTo>
                      <a:pt x="362430" y="19671"/>
                    </a:lnTo>
                    <a:close/>
                    <a:moveTo>
                      <a:pt x="157643" y="86346"/>
                    </a:moveTo>
                    <a:cubicBezTo>
                      <a:pt x="165262" y="86346"/>
                      <a:pt x="171930" y="93014"/>
                      <a:pt x="171930" y="100634"/>
                    </a:cubicBezTo>
                    <a:cubicBezTo>
                      <a:pt x="171930" y="108254"/>
                      <a:pt x="165262" y="114921"/>
                      <a:pt x="157643" y="114921"/>
                    </a:cubicBezTo>
                    <a:cubicBezTo>
                      <a:pt x="150023" y="114921"/>
                      <a:pt x="143355" y="108254"/>
                      <a:pt x="143355" y="100634"/>
                    </a:cubicBezTo>
                    <a:cubicBezTo>
                      <a:pt x="143355" y="93014"/>
                      <a:pt x="150023" y="86346"/>
                      <a:pt x="157643" y="863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íṩ1iḓé"/>
            <p:cNvGrpSpPr/>
            <p:nvPr/>
          </p:nvGrpSpPr>
          <p:grpSpPr>
            <a:xfrm>
              <a:off x="1696251" y="3464069"/>
              <a:ext cx="2255750" cy="647024"/>
              <a:chOff x="1774700" y="3100508"/>
              <a:chExt cx="2255750" cy="647024"/>
            </a:xfrm>
          </p:grpSpPr>
          <p:sp>
            <p:nvSpPr>
              <p:cNvPr id="54" name="îṡľïďè"/>
              <p:cNvSpPr/>
              <p:nvPr/>
            </p:nvSpPr>
            <p:spPr>
              <a:xfrm>
                <a:off x="1774700" y="310050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ïs1îdé"/>
              <p:cNvSpPr txBox="1"/>
              <p:nvPr/>
            </p:nvSpPr>
            <p:spPr>
              <a:xfrm>
                <a:off x="1867690" y="3111800"/>
                <a:ext cx="1597433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读取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/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写入分离，维护多套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平台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6" name="îṡ1ídé"/>
              <p:cNvSpPr/>
              <p:nvPr/>
            </p:nvSpPr>
            <p:spPr>
              <a:xfrm>
                <a:off x="3562788" y="3311926"/>
                <a:ext cx="319030" cy="239273"/>
              </a:xfrm>
              <a:custGeom>
                <a:avLst/>
                <a:gdLst>
                  <a:gd name="connsiteX0" fmla="*/ 495908 w 533400"/>
                  <a:gd name="connsiteY0" fmla="*/ 621 h 400050"/>
                  <a:gd name="connsiteX1" fmla="*/ 534008 w 533400"/>
                  <a:gd name="connsiteY1" fmla="*/ 38721 h 400050"/>
                  <a:gd name="connsiteX2" fmla="*/ 534008 w 533400"/>
                  <a:gd name="connsiteY2" fmla="*/ 38721 h 400050"/>
                  <a:gd name="connsiteX3" fmla="*/ 534008 w 533400"/>
                  <a:gd name="connsiteY3" fmla="*/ 362571 h 400050"/>
                  <a:gd name="connsiteX4" fmla="*/ 495908 w 533400"/>
                  <a:gd name="connsiteY4" fmla="*/ 400671 h 400050"/>
                  <a:gd name="connsiteX5" fmla="*/ 495908 w 533400"/>
                  <a:gd name="connsiteY5" fmla="*/ 400671 h 400050"/>
                  <a:gd name="connsiteX6" fmla="*/ 38708 w 533400"/>
                  <a:gd name="connsiteY6" fmla="*/ 400671 h 400050"/>
                  <a:gd name="connsiteX7" fmla="*/ 608 w 533400"/>
                  <a:gd name="connsiteY7" fmla="*/ 362571 h 400050"/>
                  <a:gd name="connsiteX8" fmla="*/ 608 w 533400"/>
                  <a:gd name="connsiteY8" fmla="*/ 362571 h 400050"/>
                  <a:gd name="connsiteX9" fmla="*/ 608 w 533400"/>
                  <a:gd name="connsiteY9" fmla="*/ 38721 h 400050"/>
                  <a:gd name="connsiteX10" fmla="*/ 38708 w 533400"/>
                  <a:gd name="connsiteY10" fmla="*/ 621 h 400050"/>
                  <a:gd name="connsiteX11" fmla="*/ 38708 w 533400"/>
                  <a:gd name="connsiteY11" fmla="*/ 621 h 400050"/>
                  <a:gd name="connsiteX12" fmla="*/ 495908 w 533400"/>
                  <a:gd name="connsiteY12" fmla="*/ 621 h 400050"/>
                  <a:gd name="connsiteX13" fmla="*/ 361605 w 533400"/>
                  <a:gd name="connsiteY13" fmla="*/ 172071 h 400050"/>
                  <a:gd name="connsiteX14" fmla="*/ 360653 w 533400"/>
                  <a:gd name="connsiteY14" fmla="*/ 173024 h 400050"/>
                  <a:gd name="connsiteX15" fmla="*/ 274928 w 533400"/>
                  <a:gd name="connsiteY15" fmla="*/ 284466 h 400050"/>
                  <a:gd name="connsiteX16" fmla="*/ 272071 w 533400"/>
                  <a:gd name="connsiteY16" fmla="*/ 288276 h 400050"/>
                  <a:gd name="connsiteX17" fmla="*/ 219683 w 533400"/>
                  <a:gd name="connsiteY17" fmla="*/ 290181 h 400050"/>
                  <a:gd name="connsiteX18" fmla="*/ 217778 w 533400"/>
                  <a:gd name="connsiteY18" fmla="*/ 289229 h 400050"/>
                  <a:gd name="connsiteX19" fmla="*/ 154913 w 533400"/>
                  <a:gd name="connsiteY19" fmla="*/ 228269 h 400050"/>
                  <a:gd name="connsiteX20" fmla="*/ 153961 w 533400"/>
                  <a:gd name="connsiteY20" fmla="*/ 227316 h 400050"/>
                  <a:gd name="connsiteX21" fmla="*/ 128243 w 533400"/>
                  <a:gd name="connsiteY21" fmla="*/ 228269 h 400050"/>
                  <a:gd name="connsiteX22" fmla="*/ 127290 w 533400"/>
                  <a:gd name="connsiteY22" fmla="*/ 229221 h 400050"/>
                  <a:gd name="connsiteX23" fmla="*/ 19658 w 533400"/>
                  <a:gd name="connsiteY23" fmla="*/ 354951 h 400050"/>
                  <a:gd name="connsiteX24" fmla="*/ 19658 w 533400"/>
                  <a:gd name="connsiteY24" fmla="*/ 361619 h 400050"/>
                  <a:gd name="connsiteX25" fmla="*/ 37755 w 533400"/>
                  <a:gd name="connsiteY25" fmla="*/ 380669 h 400050"/>
                  <a:gd name="connsiteX26" fmla="*/ 38708 w 533400"/>
                  <a:gd name="connsiteY26" fmla="*/ 380669 h 400050"/>
                  <a:gd name="connsiteX27" fmla="*/ 495908 w 533400"/>
                  <a:gd name="connsiteY27" fmla="*/ 380669 h 400050"/>
                  <a:gd name="connsiteX28" fmla="*/ 514958 w 533400"/>
                  <a:gd name="connsiteY28" fmla="*/ 361619 h 400050"/>
                  <a:gd name="connsiteX29" fmla="*/ 514958 w 533400"/>
                  <a:gd name="connsiteY29" fmla="*/ 361619 h 400050"/>
                  <a:gd name="connsiteX30" fmla="*/ 514958 w 533400"/>
                  <a:gd name="connsiteY30" fmla="*/ 337806 h 400050"/>
                  <a:gd name="connsiteX31" fmla="*/ 391133 w 533400"/>
                  <a:gd name="connsiteY31" fmla="*/ 173024 h 400050"/>
                  <a:gd name="connsiteX32" fmla="*/ 387323 w 533400"/>
                  <a:gd name="connsiteY32" fmla="*/ 169214 h 400050"/>
                  <a:gd name="connsiteX33" fmla="*/ 361605 w 533400"/>
                  <a:gd name="connsiteY33" fmla="*/ 172071 h 400050"/>
                  <a:gd name="connsiteX34" fmla="*/ 495908 w 533400"/>
                  <a:gd name="connsiteY34" fmla="*/ 19671 h 400050"/>
                  <a:gd name="connsiteX35" fmla="*/ 38708 w 533400"/>
                  <a:gd name="connsiteY35" fmla="*/ 19671 h 400050"/>
                  <a:gd name="connsiteX36" fmla="*/ 19658 w 533400"/>
                  <a:gd name="connsiteY36" fmla="*/ 38721 h 400050"/>
                  <a:gd name="connsiteX37" fmla="*/ 19658 w 533400"/>
                  <a:gd name="connsiteY37" fmla="*/ 38721 h 400050"/>
                  <a:gd name="connsiteX38" fmla="*/ 19658 w 533400"/>
                  <a:gd name="connsiteY38" fmla="*/ 327329 h 400050"/>
                  <a:gd name="connsiteX39" fmla="*/ 113003 w 533400"/>
                  <a:gd name="connsiteY39" fmla="*/ 217791 h 400050"/>
                  <a:gd name="connsiteX40" fmla="*/ 166343 w 533400"/>
                  <a:gd name="connsiteY40" fmla="*/ 213981 h 400050"/>
                  <a:gd name="connsiteX41" fmla="*/ 167296 w 533400"/>
                  <a:gd name="connsiteY41" fmla="*/ 214934 h 400050"/>
                  <a:gd name="connsiteX42" fmla="*/ 168248 w 533400"/>
                  <a:gd name="connsiteY42" fmla="*/ 215886 h 400050"/>
                  <a:gd name="connsiteX43" fmla="*/ 231113 w 533400"/>
                  <a:gd name="connsiteY43" fmla="*/ 276846 h 400050"/>
                  <a:gd name="connsiteX44" fmla="*/ 257783 w 533400"/>
                  <a:gd name="connsiteY44" fmla="*/ 276846 h 400050"/>
                  <a:gd name="connsiteX45" fmla="*/ 258736 w 533400"/>
                  <a:gd name="connsiteY45" fmla="*/ 275894 h 400050"/>
                  <a:gd name="connsiteX46" fmla="*/ 259688 w 533400"/>
                  <a:gd name="connsiteY46" fmla="*/ 274941 h 400050"/>
                  <a:gd name="connsiteX47" fmla="*/ 345413 w 533400"/>
                  <a:gd name="connsiteY47" fmla="*/ 163499 h 400050"/>
                  <a:gd name="connsiteX48" fmla="*/ 398753 w 533400"/>
                  <a:gd name="connsiteY48" fmla="*/ 156831 h 400050"/>
                  <a:gd name="connsiteX49" fmla="*/ 404468 w 533400"/>
                  <a:gd name="connsiteY49" fmla="*/ 162546 h 400050"/>
                  <a:gd name="connsiteX50" fmla="*/ 406373 w 533400"/>
                  <a:gd name="connsiteY50" fmla="*/ 164451 h 400050"/>
                  <a:gd name="connsiteX51" fmla="*/ 515911 w 533400"/>
                  <a:gd name="connsiteY51" fmla="*/ 309231 h 400050"/>
                  <a:gd name="connsiteX52" fmla="*/ 515911 w 533400"/>
                  <a:gd name="connsiteY52" fmla="*/ 40626 h 400050"/>
                  <a:gd name="connsiteX53" fmla="*/ 497813 w 533400"/>
                  <a:gd name="connsiteY53" fmla="*/ 21576 h 400050"/>
                  <a:gd name="connsiteX54" fmla="*/ 495908 w 533400"/>
                  <a:gd name="connsiteY54" fmla="*/ 19671 h 400050"/>
                  <a:gd name="connsiteX55" fmla="*/ 95858 w 533400"/>
                  <a:gd name="connsiteY55" fmla="*/ 48246 h 400050"/>
                  <a:gd name="connsiteX56" fmla="*/ 143483 w 533400"/>
                  <a:gd name="connsiteY56" fmla="*/ 95871 h 400050"/>
                  <a:gd name="connsiteX57" fmla="*/ 95858 w 533400"/>
                  <a:gd name="connsiteY57" fmla="*/ 143496 h 400050"/>
                  <a:gd name="connsiteX58" fmla="*/ 48233 w 533400"/>
                  <a:gd name="connsiteY58" fmla="*/ 95871 h 400050"/>
                  <a:gd name="connsiteX59" fmla="*/ 95858 w 533400"/>
                  <a:gd name="connsiteY59" fmla="*/ 48246 h 400050"/>
                  <a:gd name="connsiteX60" fmla="*/ 95858 w 533400"/>
                  <a:gd name="connsiteY60" fmla="*/ 67296 h 400050"/>
                  <a:gd name="connsiteX61" fmla="*/ 67283 w 533400"/>
                  <a:gd name="connsiteY61" fmla="*/ 95871 h 400050"/>
                  <a:gd name="connsiteX62" fmla="*/ 95858 w 533400"/>
                  <a:gd name="connsiteY62" fmla="*/ 124446 h 400050"/>
                  <a:gd name="connsiteX63" fmla="*/ 124433 w 533400"/>
                  <a:gd name="connsiteY63" fmla="*/ 95871 h 400050"/>
                  <a:gd name="connsiteX64" fmla="*/ 95858 w 533400"/>
                  <a:gd name="connsiteY64" fmla="*/ 6729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33400" h="400050">
                    <a:moveTo>
                      <a:pt x="495908" y="621"/>
                    </a:moveTo>
                    <a:cubicBezTo>
                      <a:pt x="516863" y="621"/>
                      <a:pt x="534008" y="17766"/>
                      <a:pt x="534008" y="38721"/>
                    </a:cubicBezTo>
                    <a:lnTo>
                      <a:pt x="534008" y="38721"/>
                    </a:lnTo>
                    <a:lnTo>
                      <a:pt x="534008" y="362571"/>
                    </a:lnTo>
                    <a:cubicBezTo>
                      <a:pt x="534008" y="383526"/>
                      <a:pt x="516863" y="400671"/>
                      <a:pt x="495908" y="400671"/>
                    </a:cubicBezTo>
                    <a:lnTo>
                      <a:pt x="495908" y="400671"/>
                    </a:lnTo>
                    <a:lnTo>
                      <a:pt x="38708" y="400671"/>
                    </a:lnTo>
                    <a:cubicBezTo>
                      <a:pt x="17753" y="400671"/>
                      <a:pt x="608" y="383526"/>
                      <a:pt x="608" y="362571"/>
                    </a:cubicBezTo>
                    <a:lnTo>
                      <a:pt x="608" y="362571"/>
                    </a:lnTo>
                    <a:lnTo>
                      <a:pt x="608" y="38721"/>
                    </a:lnTo>
                    <a:cubicBezTo>
                      <a:pt x="608" y="17766"/>
                      <a:pt x="17753" y="621"/>
                      <a:pt x="38708" y="621"/>
                    </a:cubicBezTo>
                    <a:lnTo>
                      <a:pt x="38708" y="621"/>
                    </a:lnTo>
                    <a:lnTo>
                      <a:pt x="495908" y="621"/>
                    </a:lnTo>
                    <a:close/>
                    <a:moveTo>
                      <a:pt x="361605" y="172071"/>
                    </a:moveTo>
                    <a:lnTo>
                      <a:pt x="360653" y="173024"/>
                    </a:lnTo>
                    <a:lnTo>
                      <a:pt x="274928" y="284466"/>
                    </a:lnTo>
                    <a:cubicBezTo>
                      <a:pt x="273976" y="285419"/>
                      <a:pt x="273023" y="286371"/>
                      <a:pt x="272071" y="288276"/>
                    </a:cubicBezTo>
                    <a:cubicBezTo>
                      <a:pt x="257783" y="302564"/>
                      <a:pt x="234923" y="303516"/>
                      <a:pt x="219683" y="290181"/>
                    </a:cubicBezTo>
                    <a:lnTo>
                      <a:pt x="217778" y="289229"/>
                    </a:lnTo>
                    <a:lnTo>
                      <a:pt x="154913" y="228269"/>
                    </a:lnTo>
                    <a:cubicBezTo>
                      <a:pt x="154913" y="228269"/>
                      <a:pt x="153961" y="227316"/>
                      <a:pt x="153961" y="227316"/>
                    </a:cubicBezTo>
                    <a:cubicBezTo>
                      <a:pt x="146340" y="220649"/>
                      <a:pt x="134911" y="221601"/>
                      <a:pt x="128243" y="228269"/>
                    </a:cubicBezTo>
                    <a:lnTo>
                      <a:pt x="127290" y="229221"/>
                    </a:lnTo>
                    <a:lnTo>
                      <a:pt x="19658" y="354951"/>
                    </a:lnTo>
                    <a:lnTo>
                      <a:pt x="19658" y="361619"/>
                    </a:lnTo>
                    <a:cubicBezTo>
                      <a:pt x="19658" y="372096"/>
                      <a:pt x="27278" y="379716"/>
                      <a:pt x="37755" y="380669"/>
                    </a:cubicBezTo>
                    <a:lnTo>
                      <a:pt x="38708" y="380669"/>
                    </a:lnTo>
                    <a:lnTo>
                      <a:pt x="495908" y="380669"/>
                    </a:lnTo>
                    <a:cubicBezTo>
                      <a:pt x="506386" y="380669"/>
                      <a:pt x="514958" y="372096"/>
                      <a:pt x="514958" y="361619"/>
                    </a:cubicBezTo>
                    <a:lnTo>
                      <a:pt x="514958" y="361619"/>
                    </a:lnTo>
                    <a:lnTo>
                      <a:pt x="514958" y="337806"/>
                    </a:lnTo>
                    <a:lnTo>
                      <a:pt x="391133" y="173024"/>
                    </a:lnTo>
                    <a:cubicBezTo>
                      <a:pt x="390180" y="172071"/>
                      <a:pt x="389228" y="170166"/>
                      <a:pt x="387323" y="169214"/>
                    </a:cubicBezTo>
                    <a:cubicBezTo>
                      <a:pt x="378751" y="164451"/>
                      <a:pt x="368273" y="165404"/>
                      <a:pt x="361605" y="172071"/>
                    </a:cubicBezTo>
                    <a:close/>
                    <a:moveTo>
                      <a:pt x="495908" y="19671"/>
                    </a:moveTo>
                    <a:lnTo>
                      <a:pt x="38708" y="19671"/>
                    </a:lnTo>
                    <a:cubicBezTo>
                      <a:pt x="28230" y="19671"/>
                      <a:pt x="19658" y="28244"/>
                      <a:pt x="19658" y="38721"/>
                    </a:cubicBezTo>
                    <a:lnTo>
                      <a:pt x="19658" y="38721"/>
                    </a:lnTo>
                    <a:lnTo>
                      <a:pt x="19658" y="327329"/>
                    </a:lnTo>
                    <a:lnTo>
                      <a:pt x="113003" y="217791"/>
                    </a:lnTo>
                    <a:cubicBezTo>
                      <a:pt x="126338" y="201599"/>
                      <a:pt x="151103" y="199694"/>
                      <a:pt x="166343" y="213981"/>
                    </a:cubicBezTo>
                    <a:lnTo>
                      <a:pt x="167296" y="214934"/>
                    </a:lnTo>
                    <a:lnTo>
                      <a:pt x="168248" y="215886"/>
                    </a:lnTo>
                    <a:lnTo>
                      <a:pt x="231113" y="276846"/>
                    </a:lnTo>
                    <a:cubicBezTo>
                      <a:pt x="238733" y="284466"/>
                      <a:pt x="251115" y="284466"/>
                      <a:pt x="257783" y="276846"/>
                    </a:cubicBezTo>
                    <a:lnTo>
                      <a:pt x="258736" y="275894"/>
                    </a:lnTo>
                    <a:lnTo>
                      <a:pt x="259688" y="274941"/>
                    </a:lnTo>
                    <a:lnTo>
                      <a:pt x="345413" y="163499"/>
                    </a:lnTo>
                    <a:cubicBezTo>
                      <a:pt x="357796" y="146354"/>
                      <a:pt x="382561" y="143496"/>
                      <a:pt x="398753" y="156831"/>
                    </a:cubicBezTo>
                    <a:cubicBezTo>
                      <a:pt x="400658" y="158736"/>
                      <a:pt x="402563" y="160641"/>
                      <a:pt x="404468" y="162546"/>
                    </a:cubicBezTo>
                    <a:lnTo>
                      <a:pt x="406373" y="164451"/>
                    </a:lnTo>
                    <a:lnTo>
                      <a:pt x="515911" y="309231"/>
                    </a:lnTo>
                    <a:lnTo>
                      <a:pt x="515911" y="40626"/>
                    </a:lnTo>
                    <a:cubicBezTo>
                      <a:pt x="515911" y="30149"/>
                      <a:pt x="508290" y="22529"/>
                      <a:pt x="497813" y="21576"/>
                    </a:cubicBezTo>
                    <a:lnTo>
                      <a:pt x="495908" y="19671"/>
                    </a:lnTo>
                    <a:close/>
                    <a:moveTo>
                      <a:pt x="95858" y="48246"/>
                    </a:moveTo>
                    <a:cubicBezTo>
                      <a:pt x="122528" y="48246"/>
                      <a:pt x="143483" y="69201"/>
                      <a:pt x="143483" y="95871"/>
                    </a:cubicBezTo>
                    <a:cubicBezTo>
                      <a:pt x="143483" y="122541"/>
                      <a:pt x="122528" y="143496"/>
                      <a:pt x="95858" y="143496"/>
                    </a:cubicBezTo>
                    <a:cubicBezTo>
                      <a:pt x="69188" y="143496"/>
                      <a:pt x="48233" y="122541"/>
                      <a:pt x="48233" y="95871"/>
                    </a:cubicBezTo>
                    <a:cubicBezTo>
                      <a:pt x="48233" y="69201"/>
                      <a:pt x="69188" y="48246"/>
                      <a:pt x="95858" y="48246"/>
                    </a:cubicBezTo>
                    <a:close/>
                    <a:moveTo>
                      <a:pt x="95858" y="67296"/>
                    </a:moveTo>
                    <a:cubicBezTo>
                      <a:pt x="79665" y="67296"/>
                      <a:pt x="67283" y="79679"/>
                      <a:pt x="67283" y="95871"/>
                    </a:cubicBezTo>
                    <a:cubicBezTo>
                      <a:pt x="67283" y="112064"/>
                      <a:pt x="79665" y="124446"/>
                      <a:pt x="95858" y="124446"/>
                    </a:cubicBezTo>
                    <a:cubicBezTo>
                      <a:pt x="112051" y="124446"/>
                      <a:pt x="124433" y="112064"/>
                      <a:pt x="124433" y="95871"/>
                    </a:cubicBezTo>
                    <a:cubicBezTo>
                      <a:pt x="124433" y="79679"/>
                      <a:pt x="112051" y="67296"/>
                      <a:pt x="95858" y="6729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išľiḋe"/>
            <p:cNvGrpSpPr/>
            <p:nvPr/>
          </p:nvGrpSpPr>
          <p:grpSpPr>
            <a:xfrm>
              <a:off x="2118770" y="2167895"/>
              <a:ext cx="2255750" cy="647024"/>
              <a:chOff x="1439179" y="3223825"/>
              <a:chExt cx="2255750" cy="647024"/>
            </a:xfrm>
          </p:grpSpPr>
          <p:sp>
            <p:nvSpPr>
              <p:cNvPr id="51" name="isliḓé"/>
              <p:cNvSpPr/>
              <p:nvPr/>
            </p:nvSpPr>
            <p:spPr>
              <a:xfrm>
                <a:off x="1439179" y="3223825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isľïḓê"/>
              <p:cNvSpPr txBox="1"/>
              <p:nvPr/>
            </p:nvSpPr>
            <p:spPr>
              <a:xfrm>
                <a:off x="1520213" y="3257038"/>
                <a:ext cx="1834557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一个表一个作业，管理负担大，连接消耗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多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3" name="íşļide"/>
              <p:cNvSpPr/>
              <p:nvPr/>
            </p:nvSpPr>
            <p:spPr>
              <a:xfrm>
                <a:off x="3233370" y="3381420"/>
                <a:ext cx="291351" cy="319030"/>
              </a:xfrm>
              <a:custGeom>
                <a:avLst/>
                <a:gdLst>
                  <a:gd name="connsiteX0" fmla="*/ 367478 w 487121"/>
                  <a:gd name="connsiteY0" fmla="*/ 621 h 533400"/>
                  <a:gd name="connsiteX1" fmla="*/ 367478 w 487121"/>
                  <a:gd name="connsiteY1" fmla="*/ 19671 h 533400"/>
                  <a:gd name="connsiteX2" fmla="*/ 338903 w 487121"/>
                  <a:gd name="connsiteY2" fmla="*/ 19671 h 533400"/>
                  <a:gd name="connsiteX3" fmla="*/ 338903 w 487121"/>
                  <a:gd name="connsiteY3" fmla="*/ 135876 h 533400"/>
                  <a:gd name="connsiteX4" fmla="*/ 340808 w 487121"/>
                  <a:gd name="connsiteY4" fmla="*/ 145401 h 533400"/>
                  <a:gd name="connsiteX5" fmla="*/ 341761 w 487121"/>
                  <a:gd name="connsiteY5" fmla="*/ 147306 h 533400"/>
                  <a:gd name="connsiteX6" fmla="*/ 482731 w 487121"/>
                  <a:gd name="connsiteY6" fmla="*/ 464489 h 533400"/>
                  <a:gd name="connsiteX7" fmla="*/ 483683 w 487121"/>
                  <a:gd name="connsiteY7" fmla="*/ 509256 h 533400"/>
                  <a:gd name="connsiteX8" fmla="*/ 447488 w 487121"/>
                  <a:gd name="connsiteY8" fmla="*/ 534021 h 533400"/>
                  <a:gd name="connsiteX9" fmla="*/ 447488 w 487121"/>
                  <a:gd name="connsiteY9" fmla="*/ 534021 h 533400"/>
                  <a:gd name="connsiteX10" fmla="*/ 40771 w 487121"/>
                  <a:gd name="connsiteY10" fmla="*/ 534021 h 533400"/>
                  <a:gd name="connsiteX11" fmla="*/ 4576 w 487121"/>
                  <a:gd name="connsiteY11" fmla="*/ 509256 h 533400"/>
                  <a:gd name="connsiteX12" fmla="*/ 5528 w 487121"/>
                  <a:gd name="connsiteY12" fmla="*/ 464489 h 533400"/>
                  <a:gd name="connsiteX13" fmla="*/ 5528 w 487121"/>
                  <a:gd name="connsiteY13" fmla="*/ 464489 h 533400"/>
                  <a:gd name="connsiteX14" fmla="*/ 146498 w 487121"/>
                  <a:gd name="connsiteY14" fmla="*/ 147306 h 533400"/>
                  <a:gd name="connsiteX15" fmla="*/ 149356 w 487121"/>
                  <a:gd name="connsiteY15" fmla="*/ 135876 h 533400"/>
                  <a:gd name="connsiteX16" fmla="*/ 149356 w 487121"/>
                  <a:gd name="connsiteY16" fmla="*/ 135876 h 533400"/>
                  <a:gd name="connsiteX17" fmla="*/ 149356 w 487121"/>
                  <a:gd name="connsiteY17" fmla="*/ 19671 h 533400"/>
                  <a:gd name="connsiteX18" fmla="*/ 120781 w 487121"/>
                  <a:gd name="connsiteY18" fmla="*/ 19671 h 533400"/>
                  <a:gd name="connsiteX19" fmla="*/ 120781 w 487121"/>
                  <a:gd name="connsiteY19" fmla="*/ 621 h 533400"/>
                  <a:gd name="connsiteX20" fmla="*/ 367478 w 487121"/>
                  <a:gd name="connsiteY20" fmla="*/ 621 h 533400"/>
                  <a:gd name="connsiteX21" fmla="*/ 252226 w 487121"/>
                  <a:gd name="connsiteY21" fmla="*/ 415911 h 533400"/>
                  <a:gd name="connsiteX22" fmla="*/ 249368 w 487121"/>
                  <a:gd name="connsiteY22" fmla="*/ 417816 h 533400"/>
                  <a:gd name="connsiteX23" fmla="*/ 50296 w 487121"/>
                  <a:gd name="connsiteY23" fmla="*/ 409244 h 533400"/>
                  <a:gd name="connsiteX24" fmla="*/ 22673 w 487121"/>
                  <a:gd name="connsiteY24" fmla="*/ 471156 h 533400"/>
                  <a:gd name="connsiteX25" fmla="*/ 21721 w 487121"/>
                  <a:gd name="connsiteY25" fmla="*/ 501636 h 533400"/>
                  <a:gd name="connsiteX26" fmla="*/ 39818 w 487121"/>
                  <a:gd name="connsiteY26" fmla="*/ 514019 h 533400"/>
                  <a:gd name="connsiteX27" fmla="*/ 39818 w 487121"/>
                  <a:gd name="connsiteY27" fmla="*/ 514019 h 533400"/>
                  <a:gd name="connsiteX28" fmla="*/ 446536 w 487121"/>
                  <a:gd name="connsiteY28" fmla="*/ 514019 h 533400"/>
                  <a:gd name="connsiteX29" fmla="*/ 464633 w 487121"/>
                  <a:gd name="connsiteY29" fmla="*/ 501636 h 533400"/>
                  <a:gd name="connsiteX30" fmla="*/ 463681 w 487121"/>
                  <a:gd name="connsiteY30" fmla="*/ 471156 h 533400"/>
                  <a:gd name="connsiteX31" fmla="*/ 463681 w 487121"/>
                  <a:gd name="connsiteY31" fmla="*/ 471156 h 533400"/>
                  <a:gd name="connsiteX32" fmla="*/ 435106 w 487121"/>
                  <a:gd name="connsiteY32" fmla="*/ 407339 h 533400"/>
                  <a:gd name="connsiteX33" fmla="*/ 434153 w 487121"/>
                  <a:gd name="connsiteY33" fmla="*/ 407339 h 533400"/>
                  <a:gd name="connsiteX34" fmla="*/ 252226 w 487121"/>
                  <a:gd name="connsiteY34" fmla="*/ 415911 h 533400"/>
                  <a:gd name="connsiteX35" fmla="*/ 319853 w 487121"/>
                  <a:gd name="connsiteY35" fmla="*/ 19671 h 533400"/>
                  <a:gd name="connsiteX36" fmla="*/ 167453 w 487121"/>
                  <a:gd name="connsiteY36" fmla="*/ 19671 h 533400"/>
                  <a:gd name="connsiteX37" fmla="*/ 167453 w 487121"/>
                  <a:gd name="connsiteY37" fmla="*/ 135876 h 533400"/>
                  <a:gd name="connsiteX38" fmla="*/ 164596 w 487121"/>
                  <a:gd name="connsiteY38" fmla="*/ 153021 h 533400"/>
                  <a:gd name="connsiteX39" fmla="*/ 164596 w 487121"/>
                  <a:gd name="connsiteY39" fmla="*/ 153021 h 533400"/>
                  <a:gd name="connsiteX40" fmla="*/ 163643 w 487121"/>
                  <a:gd name="connsiteY40" fmla="*/ 155879 h 533400"/>
                  <a:gd name="connsiteX41" fmla="*/ 57916 w 487121"/>
                  <a:gd name="connsiteY41" fmla="*/ 393051 h 533400"/>
                  <a:gd name="connsiteX42" fmla="*/ 235081 w 487121"/>
                  <a:gd name="connsiteY42" fmla="*/ 405434 h 533400"/>
                  <a:gd name="connsiteX43" fmla="*/ 237938 w 487121"/>
                  <a:gd name="connsiteY43" fmla="*/ 403529 h 533400"/>
                  <a:gd name="connsiteX44" fmla="*/ 424628 w 487121"/>
                  <a:gd name="connsiteY44" fmla="*/ 383526 h 533400"/>
                  <a:gd name="connsiteX45" fmla="*/ 323663 w 487121"/>
                  <a:gd name="connsiteY45" fmla="*/ 155879 h 533400"/>
                  <a:gd name="connsiteX46" fmla="*/ 319853 w 487121"/>
                  <a:gd name="connsiteY46" fmla="*/ 136829 h 533400"/>
                  <a:gd name="connsiteX47" fmla="*/ 319853 w 487121"/>
                  <a:gd name="connsiteY47" fmla="*/ 136829 h 533400"/>
                  <a:gd name="connsiteX48" fmla="*/ 319853 w 487121"/>
                  <a:gd name="connsiteY48" fmla="*/ 19671 h 533400"/>
                  <a:gd name="connsiteX49" fmla="*/ 305566 w 487121"/>
                  <a:gd name="connsiteY49" fmla="*/ 248271 h 533400"/>
                  <a:gd name="connsiteX50" fmla="*/ 348428 w 487121"/>
                  <a:gd name="connsiteY50" fmla="*/ 291134 h 533400"/>
                  <a:gd name="connsiteX51" fmla="*/ 305566 w 487121"/>
                  <a:gd name="connsiteY51" fmla="*/ 333996 h 533400"/>
                  <a:gd name="connsiteX52" fmla="*/ 262703 w 487121"/>
                  <a:gd name="connsiteY52" fmla="*/ 291134 h 533400"/>
                  <a:gd name="connsiteX53" fmla="*/ 305566 w 487121"/>
                  <a:gd name="connsiteY53" fmla="*/ 248271 h 533400"/>
                  <a:gd name="connsiteX54" fmla="*/ 305566 w 487121"/>
                  <a:gd name="connsiteY54" fmla="*/ 267321 h 533400"/>
                  <a:gd name="connsiteX55" fmla="*/ 281753 w 487121"/>
                  <a:gd name="connsiteY55" fmla="*/ 291134 h 533400"/>
                  <a:gd name="connsiteX56" fmla="*/ 305566 w 487121"/>
                  <a:gd name="connsiteY56" fmla="*/ 314946 h 533400"/>
                  <a:gd name="connsiteX57" fmla="*/ 329378 w 487121"/>
                  <a:gd name="connsiteY57" fmla="*/ 291134 h 533400"/>
                  <a:gd name="connsiteX58" fmla="*/ 305566 w 487121"/>
                  <a:gd name="connsiteY58" fmla="*/ 26732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87121" h="533400">
                    <a:moveTo>
                      <a:pt x="367478" y="621"/>
                    </a:moveTo>
                    <a:lnTo>
                      <a:pt x="367478" y="19671"/>
                    </a:lnTo>
                    <a:lnTo>
                      <a:pt x="338903" y="19671"/>
                    </a:lnTo>
                    <a:lnTo>
                      <a:pt x="338903" y="135876"/>
                    </a:lnTo>
                    <a:cubicBezTo>
                      <a:pt x="338903" y="138734"/>
                      <a:pt x="339856" y="142544"/>
                      <a:pt x="340808" y="145401"/>
                    </a:cubicBezTo>
                    <a:lnTo>
                      <a:pt x="341761" y="147306"/>
                    </a:lnTo>
                    <a:lnTo>
                      <a:pt x="482731" y="464489"/>
                    </a:lnTo>
                    <a:cubicBezTo>
                      <a:pt x="489398" y="478776"/>
                      <a:pt x="489398" y="494969"/>
                      <a:pt x="483683" y="509256"/>
                    </a:cubicBezTo>
                    <a:cubicBezTo>
                      <a:pt x="477968" y="524496"/>
                      <a:pt x="463681" y="534021"/>
                      <a:pt x="447488" y="534021"/>
                    </a:cubicBezTo>
                    <a:lnTo>
                      <a:pt x="447488" y="534021"/>
                    </a:lnTo>
                    <a:lnTo>
                      <a:pt x="40771" y="534021"/>
                    </a:lnTo>
                    <a:cubicBezTo>
                      <a:pt x="24578" y="534021"/>
                      <a:pt x="10291" y="524496"/>
                      <a:pt x="4576" y="509256"/>
                    </a:cubicBezTo>
                    <a:cubicBezTo>
                      <a:pt x="-1139" y="494969"/>
                      <a:pt x="-187" y="478776"/>
                      <a:pt x="5528" y="464489"/>
                    </a:cubicBezTo>
                    <a:lnTo>
                      <a:pt x="5528" y="464489"/>
                    </a:lnTo>
                    <a:lnTo>
                      <a:pt x="146498" y="147306"/>
                    </a:lnTo>
                    <a:cubicBezTo>
                      <a:pt x="148403" y="143496"/>
                      <a:pt x="149356" y="139686"/>
                      <a:pt x="149356" y="135876"/>
                    </a:cubicBezTo>
                    <a:lnTo>
                      <a:pt x="149356" y="135876"/>
                    </a:lnTo>
                    <a:lnTo>
                      <a:pt x="149356" y="19671"/>
                    </a:lnTo>
                    <a:lnTo>
                      <a:pt x="120781" y="19671"/>
                    </a:lnTo>
                    <a:lnTo>
                      <a:pt x="120781" y="621"/>
                    </a:lnTo>
                    <a:lnTo>
                      <a:pt x="367478" y="621"/>
                    </a:lnTo>
                    <a:close/>
                    <a:moveTo>
                      <a:pt x="252226" y="415911"/>
                    </a:moveTo>
                    <a:lnTo>
                      <a:pt x="249368" y="417816"/>
                    </a:lnTo>
                    <a:cubicBezTo>
                      <a:pt x="194123" y="456869"/>
                      <a:pt x="118876" y="453059"/>
                      <a:pt x="50296" y="409244"/>
                    </a:cubicBezTo>
                    <a:lnTo>
                      <a:pt x="22673" y="471156"/>
                    </a:lnTo>
                    <a:cubicBezTo>
                      <a:pt x="18863" y="480681"/>
                      <a:pt x="17911" y="491159"/>
                      <a:pt x="21721" y="501636"/>
                    </a:cubicBezTo>
                    <a:cubicBezTo>
                      <a:pt x="24578" y="509256"/>
                      <a:pt x="32198" y="514019"/>
                      <a:pt x="39818" y="514019"/>
                    </a:cubicBezTo>
                    <a:lnTo>
                      <a:pt x="39818" y="514019"/>
                    </a:lnTo>
                    <a:lnTo>
                      <a:pt x="446536" y="514019"/>
                    </a:lnTo>
                    <a:cubicBezTo>
                      <a:pt x="455108" y="514019"/>
                      <a:pt x="461776" y="509256"/>
                      <a:pt x="464633" y="501636"/>
                    </a:cubicBezTo>
                    <a:cubicBezTo>
                      <a:pt x="468443" y="492111"/>
                      <a:pt x="468443" y="480681"/>
                      <a:pt x="463681" y="471156"/>
                    </a:cubicBezTo>
                    <a:lnTo>
                      <a:pt x="463681" y="471156"/>
                    </a:lnTo>
                    <a:lnTo>
                      <a:pt x="435106" y="407339"/>
                    </a:lnTo>
                    <a:lnTo>
                      <a:pt x="434153" y="407339"/>
                    </a:lnTo>
                    <a:cubicBezTo>
                      <a:pt x="374146" y="378764"/>
                      <a:pt x="301756" y="382574"/>
                      <a:pt x="252226" y="415911"/>
                    </a:cubicBezTo>
                    <a:close/>
                    <a:moveTo>
                      <a:pt x="319853" y="19671"/>
                    </a:moveTo>
                    <a:lnTo>
                      <a:pt x="167453" y="19671"/>
                    </a:lnTo>
                    <a:lnTo>
                      <a:pt x="167453" y="135876"/>
                    </a:lnTo>
                    <a:cubicBezTo>
                      <a:pt x="167453" y="141591"/>
                      <a:pt x="166501" y="147306"/>
                      <a:pt x="164596" y="153021"/>
                    </a:cubicBezTo>
                    <a:lnTo>
                      <a:pt x="164596" y="153021"/>
                    </a:lnTo>
                    <a:lnTo>
                      <a:pt x="163643" y="155879"/>
                    </a:lnTo>
                    <a:lnTo>
                      <a:pt x="57916" y="393051"/>
                    </a:lnTo>
                    <a:cubicBezTo>
                      <a:pt x="119828" y="433056"/>
                      <a:pt x="186503" y="437819"/>
                      <a:pt x="235081" y="405434"/>
                    </a:cubicBezTo>
                    <a:lnTo>
                      <a:pt x="237938" y="403529"/>
                    </a:lnTo>
                    <a:cubicBezTo>
                      <a:pt x="289373" y="367334"/>
                      <a:pt x="360811" y="360666"/>
                      <a:pt x="424628" y="383526"/>
                    </a:cubicBezTo>
                    <a:lnTo>
                      <a:pt x="323663" y="155879"/>
                    </a:lnTo>
                    <a:cubicBezTo>
                      <a:pt x="320806" y="150164"/>
                      <a:pt x="319853" y="143496"/>
                      <a:pt x="319853" y="136829"/>
                    </a:cubicBezTo>
                    <a:lnTo>
                      <a:pt x="319853" y="136829"/>
                    </a:lnTo>
                    <a:lnTo>
                      <a:pt x="319853" y="19671"/>
                    </a:lnTo>
                    <a:close/>
                    <a:moveTo>
                      <a:pt x="305566" y="248271"/>
                    </a:moveTo>
                    <a:cubicBezTo>
                      <a:pt x="329378" y="248271"/>
                      <a:pt x="348428" y="267321"/>
                      <a:pt x="348428" y="291134"/>
                    </a:cubicBezTo>
                    <a:cubicBezTo>
                      <a:pt x="348428" y="314946"/>
                      <a:pt x="329378" y="333996"/>
                      <a:pt x="305566" y="333996"/>
                    </a:cubicBezTo>
                    <a:cubicBezTo>
                      <a:pt x="281753" y="333996"/>
                      <a:pt x="262703" y="314946"/>
                      <a:pt x="262703" y="291134"/>
                    </a:cubicBezTo>
                    <a:cubicBezTo>
                      <a:pt x="262703" y="267321"/>
                      <a:pt x="281753" y="248271"/>
                      <a:pt x="305566" y="248271"/>
                    </a:cubicBezTo>
                    <a:close/>
                    <a:moveTo>
                      <a:pt x="305566" y="267321"/>
                    </a:moveTo>
                    <a:cubicBezTo>
                      <a:pt x="292231" y="267321"/>
                      <a:pt x="281753" y="277799"/>
                      <a:pt x="281753" y="291134"/>
                    </a:cubicBezTo>
                    <a:cubicBezTo>
                      <a:pt x="281753" y="304469"/>
                      <a:pt x="292231" y="314946"/>
                      <a:pt x="305566" y="314946"/>
                    </a:cubicBezTo>
                    <a:cubicBezTo>
                      <a:pt x="318901" y="314946"/>
                      <a:pt x="329378" y="304469"/>
                      <a:pt x="329378" y="291134"/>
                    </a:cubicBezTo>
                    <a:cubicBezTo>
                      <a:pt x="329378" y="277799"/>
                      <a:pt x="318901" y="267321"/>
                      <a:pt x="305566" y="2673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íṧḻidé"/>
            <p:cNvGrpSpPr/>
            <p:nvPr/>
          </p:nvGrpSpPr>
          <p:grpSpPr>
            <a:xfrm>
              <a:off x="2111032" y="4881421"/>
              <a:ext cx="2255750" cy="647024"/>
              <a:chOff x="2074514" y="4508833"/>
              <a:chExt cx="2255750" cy="647024"/>
            </a:xfrm>
          </p:grpSpPr>
          <p:sp>
            <p:nvSpPr>
              <p:cNvPr id="48" name="ï$liḓê"/>
              <p:cNvSpPr/>
              <p:nvPr/>
            </p:nvSpPr>
            <p:spPr>
              <a:xfrm>
                <a:off x="2074514" y="4508833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îṥľîďé"/>
              <p:cNvSpPr txBox="1"/>
              <p:nvPr/>
            </p:nvSpPr>
            <p:spPr>
              <a:xfrm>
                <a:off x="2451787" y="4558652"/>
                <a:ext cx="1313814" cy="5360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串行读取、大表读取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缓慢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0" name="išľidé"/>
              <p:cNvSpPr/>
              <p:nvPr/>
            </p:nvSpPr>
            <p:spPr>
              <a:xfrm>
                <a:off x="3862605" y="4666796"/>
                <a:ext cx="319030" cy="319030"/>
              </a:xfrm>
              <a:custGeom>
                <a:avLst/>
                <a:gdLst>
                  <a:gd name="connsiteX0" fmla="*/ 343764 w 533400"/>
                  <a:gd name="connsiteY0" fmla="*/ 621 h 533400"/>
                  <a:gd name="connsiteX1" fmla="*/ 381864 w 533400"/>
                  <a:gd name="connsiteY1" fmla="*/ 38721 h 533400"/>
                  <a:gd name="connsiteX2" fmla="*/ 381864 w 533400"/>
                  <a:gd name="connsiteY2" fmla="*/ 38721 h 533400"/>
                  <a:gd name="connsiteX3" fmla="*/ 381864 w 533400"/>
                  <a:gd name="connsiteY3" fmla="*/ 114921 h 533400"/>
                  <a:gd name="connsiteX4" fmla="*/ 496164 w 533400"/>
                  <a:gd name="connsiteY4" fmla="*/ 114921 h 533400"/>
                  <a:gd name="connsiteX5" fmla="*/ 534264 w 533400"/>
                  <a:gd name="connsiteY5" fmla="*/ 151116 h 533400"/>
                  <a:gd name="connsiteX6" fmla="*/ 534264 w 533400"/>
                  <a:gd name="connsiteY6" fmla="*/ 153021 h 533400"/>
                  <a:gd name="connsiteX7" fmla="*/ 534264 w 533400"/>
                  <a:gd name="connsiteY7" fmla="*/ 381621 h 533400"/>
                  <a:gd name="connsiteX8" fmla="*/ 498069 w 533400"/>
                  <a:gd name="connsiteY8" fmla="*/ 419721 h 533400"/>
                  <a:gd name="connsiteX9" fmla="*/ 496164 w 533400"/>
                  <a:gd name="connsiteY9" fmla="*/ 419721 h 533400"/>
                  <a:gd name="connsiteX10" fmla="*/ 381864 w 533400"/>
                  <a:gd name="connsiteY10" fmla="*/ 419721 h 533400"/>
                  <a:gd name="connsiteX11" fmla="*/ 381864 w 533400"/>
                  <a:gd name="connsiteY11" fmla="*/ 495921 h 533400"/>
                  <a:gd name="connsiteX12" fmla="*/ 345669 w 533400"/>
                  <a:gd name="connsiteY12" fmla="*/ 534021 h 533400"/>
                  <a:gd name="connsiteX13" fmla="*/ 343764 w 533400"/>
                  <a:gd name="connsiteY13" fmla="*/ 534021 h 533400"/>
                  <a:gd name="connsiteX14" fmla="*/ 191364 w 533400"/>
                  <a:gd name="connsiteY14" fmla="*/ 534021 h 533400"/>
                  <a:gd name="connsiteX15" fmla="*/ 153264 w 533400"/>
                  <a:gd name="connsiteY15" fmla="*/ 495921 h 533400"/>
                  <a:gd name="connsiteX16" fmla="*/ 153264 w 533400"/>
                  <a:gd name="connsiteY16" fmla="*/ 495921 h 533400"/>
                  <a:gd name="connsiteX17" fmla="*/ 153264 w 533400"/>
                  <a:gd name="connsiteY17" fmla="*/ 419721 h 533400"/>
                  <a:gd name="connsiteX18" fmla="*/ 38964 w 533400"/>
                  <a:gd name="connsiteY18" fmla="*/ 419721 h 533400"/>
                  <a:gd name="connsiteX19" fmla="*/ 864 w 533400"/>
                  <a:gd name="connsiteY19" fmla="*/ 383526 h 533400"/>
                  <a:gd name="connsiteX20" fmla="*/ 864 w 533400"/>
                  <a:gd name="connsiteY20" fmla="*/ 381621 h 533400"/>
                  <a:gd name="connsiteX21" fmla="*/ 864 w 533400"/>
                  <a:gd name="connsiteY21" fmla="*/ 197789 h 533400"/>
                  <a:gd name="connsiteX22" fmla="*/ 9436 w 533400"/>
                  <a:gd name="connsiteY22" fmla="*/ 173976 h 533400"/>
                  <a:gd name="connsiteX23" fmla="*/ 11342 w 533400"/>
                  <a:gd name="connsiteY23" fmla="*/ 172071 h 533400"/>
                  <a:gd name="connsiteX24" fmla="*/ 52299 w 533400"/>
                  <a:gd name="connsiteY24" fmla="*/ 127304 h 533400"/>
                  <a:gd name="connsiteX25" fmla="*/ 78017 w 533400"/>
                  <a:gd name="connsiteY25" fmla="*/ 114921 h 533400"/>
                  <a:gd name="connsiteX26" fmla="*/ 79921 w 533400"/>
                  <a:gd name="connsiteY26" fmla="*/ 114921 h 533400"/>
                  <a:gd name="connsiteX27" fmla="*/ 153264 w 533400"/>
                  <a:gd name="connsiteY27" fmla="*/ 114921 h 533400"/>
                  <a:gd name="connsiteX28" fmla="*/ 153264 w 533400"/>
                  <a:gd name="connsiteY28" fmla="*/ 38721 h 533400"/>
                  <a:gd name="connsiteX29" fmla="*/ 189459 w 533400"/>
                  <a:gd name="connsiteY29" fmla="*/ 621 h 533400"/>
                  <a:gd name="connsiteX30" fmla="*/ 191364 w 533400"/>
                  <a:gd name="connsiteY30" fmla="*/ 621 h 533400"/>
                  <a:gd name="connsiteX31" fmla="*/ 343764 w 533400"/>
                  <a:gd name="connsiteY31" fmla="*/ 621 h 533400"/>
                  <a:gd name="connsiteX32" fmla="*/ 343764 w 533400"/>
                  <a:gd name="connsiteY32" fmla="*/ 286371 h 533400"/>
                  <a:gd name="connsiteX33" fmla="*/ 191364 w 533400"/>
                  <a:gd name="connsiteY33" fmla="*/ 286371 h 533400"/>
                  <a:gd name="connsiteX34" fmla="*/ 172314 w 533400"/>
                  <a:gd name="connsiteY34" fmla="*/ 305421 h 533400"/>
                  <a:gd name="connsiteX35" fmla="*/ 172314 w 533400"/>
                  <a:gd name="connsiteY35" fmla="*/ 305421 h 533400"/>
                  <a:gd name="connsiteX36" fmla="*/ 172314 w 533400"/>
                  <a:gd name="connsiteY36" fmla="*/ 495921 h 533400"/>
                  <a:gd name="connsiteX37" fmla="*/ 191364 w 533400"/>
                  <a:gd name="connsiteY37" fmla="*/ 514971 h 533400"/>
                  <a:gd name="connsiteX38" fmla="*/ 191364 w 533400"/>
                  <a:gd name="connsiteY38" fmla="*/ 514971 h 533400"/>
                  <a:gd name="connsiteX39" fmla="*/ 343764 w 533400"/>
                  <a:gd name="connsiteY39" fmla="*/ 514971 h 533400"/>
                  <a:gd name="connsiteX40" fmla="*/ 362814 w 533400"/>
                  <a:gd name="connsiteY40" fmla="*/ 495921 h 533400"/>
                  <a:gd name="connsiteX41" fmla="*/ 362814 w 533400"/>
                  <a:gd name="connsiteY41" fmla="*/ 495921 h 533400"/>
                  <a:gd name="connsiteX42" fmla="*/ 362814 w 533400"/>
                  <a:gd name="connsiteY42" fmla="*/ 305421 h 533400"/>
                  <a:gd name="connsiteX43" fmla="*/ 343764 w 533400"/>
                  <a:gd name="connsiteY43" fmla="*/ 286371 h 533400"/>
                  <a:gd name="connsiteX44" fmla="*/ 343764 w 533400"/>
                  <a:gd name="connsiteY44" fmla="*/ 286371 h 533400"/>
                  <a:gd name="connsiteX45" fmla="*/ 496164 w 533400"/>
                  <a:gd name="connsiteY45" fmla="*/ 133971 h 533400"/>
                  <a:gd name="connsiteX46" fmla="*/ 79921 w 533400"/>
                  <a:gd name="connsiteY46" fmla="*/ 133971 h 533400"/>
                  <a:gd name="connsiteX47" fmla="*/ 67539 w 533400"/>
                  <a:gd name="connsiteY47" fmla="*/ 138734 h 533400"/>
                  <a:gd name="connsiteX48" fmla="*/ 66586 w 533400"/>
                  <a:gd name="connsiteY48" fmla="*/ 139686 h 533400"/>
                  <a:gd name="connsiteX49" fmla="*/ 25629 w 533400"/>
                  <a:gd name="connsiteY49" fmla="*/ 184454 h 533400"/>
                  <a:gd name="connsiteX50" fmla="*/ 20867 w 533400"/>
                  <a:gd name="connsiteY50" fmla="*/ 195884 h 533400"/>
                  <a:gd name="connsiteX51" fmla="*/ 20867 w 533400"/>
                  <a:gd name="connsiteY51" fmla="*/ 197789 h 533400"/>
                  <a:gd name="connsiteX52" fmla="*/ 20867 w 533400"/>
                  <a:gd name="connsiteY52" fmla="*/ 381621 h 533400"/>
                  <a:gd name="connsiteX53" fmla="*/ 38964 w 533400"/>
                  <a:gd name="connsiteY53" fmla="*/ 400671 h 533400"/>
                  <a:gd name="connsiteX54" fmla="*/ 39917 w 533400"/>
                  <a:gd name="connsiteY54" fmla="*/ 400671 h 533400"/>
                  <a:gd name="connsiteX55" fmla="*/ 154217 w 533400"/>
                  <a:gd name="connsiteY55" fmla="*/ 400671 h 533400"/>
                  <a:gd name="connsiteX56" fmla="*/ 154217 w 533400"/>
                  <a:gd name="connsiteY56" fmla="*/ 305421 h 533400"/>
                  <a:gd name="connsiteX57" fmla="*/ 190411 w 533400"/>
                  <a:gd name="connsiteY57" fmla="*/ 267321 h 533400"/>
                  <a:gd name="connsiteX58" fmla="*/ 192317 w 533400"/>
                  <a:gd name="connsiteY58" fmla="*/ 267321 h 533400"/>
                  <a:gd name="connsiteX59" fmla="*/ 344717 w 533400"/>
                  <a:gd name="connsiteY59" fmla="*/ 267321 h 533400"/>
                  <a:gd name="connsiteX60" fmla="*/ 382817 w 533400"/>
                  <a:gd name="connsiteY60" fmla="*/ 305421 h 533400"/>
                  <a:gd name="connsiteX61" fmla="*/ 382817 w 533400"/>
                  <a:gd name="connsiteY61" fmla="*/ 305421 h 533400"/>
                  <a:gd name="connsiteX62" fmla="*/ 382817 w 533400"/>
                  <a:gd name="connsiteY62" fmla="*/ 400671 h 533400"/>
                  <a:gd name="connsiteX63" fmla="*/ 497117 w 533400"/>
                  <a:gd name="connsiteY63" fmla="*/ 400671 h 533400"/>
                  <a:gd name="connsiteX64" fmla="*/ 516167 w 533400"/>
                  <a:gd name="connsiteY64" fmla="*/ 382574 h 533400"/>
                  <a:gd name="connsiteX65" fmla="*/ 516167 w 533400"/>
                  <a:gd name="connsiteY65" fmla="*/ 381621 h 533400"/>
                  <a:gd name="connsiteX66" fmla="*/ 516167 w 533400"/>
                  <a:gd name="connsiteY66" fmla="*/ 153021 h 533400"/>
                  <a:gd name="connsiteX67" fmla="*/ 498069 w 533400"/>
                  <a:gd name="connsiteY67" fmla="*/ 133971 h 533400"/>
                  <a:gd name="connsiteX68" fmla="*/ 496164 w 533400"/>
                  <a:gd name="connsiteY68" fmla="*/ 133971 h 533400"/>
                  <a:gd name="connsiteX69" fmla="*/ 462827 w 533400"/>
                  <a:gd name="connsiteY69" fmla="*/ 172071 h 533400"/>
                  <a:gd name="connsiteX70" fmla="*/ 477114 w 533400"/>
                  <a:gd name="connsiteY70" fmla="*/ 186359 h 533400"/>
                  <a:gd name="connsiteX71" fmla="*/ 462827 w 533400"/>
                  <a:gd name="connsiteY71" fmla="*/ 200646 h 533400"/>
                  <a:gd name="connsiteX72" fmla="*/ 448539 w 533400"/>
                  <a:gd name="connsiteY72" fmla="*/ 186359 h 533400"/>
                  <a:gd name="connsiteX73" fmla="*/ 462827 w 533400"/>
                  <a:gd name="connsiteY73" fmla="*/ 172071 h 533400"/>
                  <a:gd name="connsiteX74" fmla="*/ 343764 w 533400"/>
                  <a:gd name="connsiteY74" fmla="*/ 19671 h 533400"/>
                  <a:gd name="connsiteX75" fmla="*/ 191364 w 533400"/>
                  <a:gd name="connsiteY75" fmla="*/ 19671 h 533400"/>
                  <a:gd name="connsiteX76" fmla="*/ 172314 w 533400"/>
                  <a:gd name="connsiteY76" fmla="*/ 38721 h 533400"/>
                  <a:gd name="connsiteX77" fmla="*/ 172314 w 533400"/>
                  <a:gd name="connsiteY77" fmla="*/ 38721 h 533400"/>
                  <a:gd name="connsiteX78" fmla="*/ 172314 w 533400"/>
                  <a:gd name="connsiteY78" fmla="*/ 114921 h 533400"/>
                  <a:gd name="connsiteX79" fmla="*/ 362814 w 533400"/>
                  <a:gd name="connsiteY79" fmla="*/ 114921 h 533400"/>
                  <a:gd name="connsiteX80" fmla="*/ 362814 w 533400"/>
                  <a:gd name="connsiteY80" fmla="*/ 38721 h 533400"/>
                  <a:gd name="connsiteX81" fmla="*/ 344717 w 533400"/>
                  <a:gd name="connsiteY81" fmla="*/ 19671 h 533400"/>
                  <a:gd name="connsiteX82" fmla="*/ 344717 w 533400"/>
                  <a:gd name="connsiteY82" fmla="*/ 19671 h 533400"/>
                  <a:gd name="connsiteX83" fmla="*/ 343764 w 533400"/>
                  <a:gd name="connsiteY83" fmla="*/ 196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33400" h="533400">
                    <a:moveTo>
                      <a:pt x="343764" y="621"/>
                    </a:moveTo>
                    <a:cubicBezTo>
                      <a:pt x="364719" y="621"/>
                      <a:pt x="381864" y="17766"/>
                      <a:pt x="381864" y="38721"/>
                    </a:cubicBezTo>
                    <a:lnTo>
                      <a:pt x="381864" y="38721"/>
                    </a:lnTo>
                    <a:lnTo>
                      <a:pt x="381864" y="114921"/>
                    </a:lnTo>
                    <a:lnTo>
                      <a:pt x="496164" y="114921"/>
                    </a:lnTo>
                    <a:cubicBezTo>
                      <a:pt x="516167" y="114921"/>
                      <a:pt x="533311" y="131114"/>
                      <a:pt x="534264" y="151116"/>
                    </a:cubicBezTo>
                    <a:lnTo>
                      <a:pt x="534264" y="153021"/>
                    </a:lnTo>
                    <a:lnTo>
                      <a:pt x="534264" y="381621"/>
                    </a:lnTo>
                    <a:cubicBezTo>
                      <a:pt x="534264" y="401624"/>
                      <a:pt x="518071" y="418769"/>
                      <a:pt x="498069" y="419721"/>
                    </a:cubicBezTo>
                    <a:lnTo>
                      <a:pt x="496164" y="419721"/>
                    </a:lnTo>
                    <a:lnTo>
                      <a:pt x="381864" y="419721"/>
                    </a:lnTo>
                    <a:lnTo>
                      <a:pt x="381864" y="495921"/>
                    </a:lnTo>
                    <a:cubicBezTo>
                      <a:pt x="381864" y="515924"/>
                      <a:pt x="365671" y="533069"/>
                      <a:pt x="345669" y="534021"/>
                    </a:cubicBezTo>
                    <a:lnTo>
                      <a:pt x="343764" y="534021"/>
                    </a:lnTo>
                    <a:lnTo>
                      <a:pt x="191364" y="534021"/>
                    </a:lnTo>
                    <a:cubicBezTo>
                      <a:pt x="170409" y="534021"/>
                      <a:pt x="153264" y="516876"/>
                      <a:pt x="153264" y="495921"/>
                    </a:cubicBezTo>
                    <a:lnTo>
                      <a:pt x="153264" y="495921"/>
                    </a:lnTo>
                    <a:lnTo>
                      <a:pt x="153264" y="419721"/>
                    </a:lnTo>
                    <a:lnTo>
                      <a:pt x="38964" y="419721"/>
                    </a:lnTo>
                    <a:cubicBezTo>
                      <a:pt x="18961" y="419721"/>
                      <a:pt x="1817" y="403529"/>
                      <a:pt x="864" y="383526"/>
                    </a:cubicBezTo>
                    <a:lnTo>
                      <a:pt x="864" y="381621"/>
                    </a:lnTo>
                    <a:lnTo>
                      <a:pt x="864" y="197789"/>
                    </a:lnTo>
                    <a:cubicBezTo>
                      <a:pt x="864" y="189216"/>
                      <a:pt x="3721" y="180644"/>
                      <a:pt x="9436" y="173976"/>
                    </a:cubicBezTo>
                    <a:lnTo>
                      <a:pt x="11342" y="172071"/>
                    </a:lnTo>
                    <a:lnTo>
                      <a:pt x="52299" y="127304"/>
                    </a:lnTo>
                    <a:cubicBezTo>
                      <a:pt x="58967" y="119684"/>
                      <a:pt x="68492" y="115874"/>
                      <a:pt x="78017" y="114921"/>
                    </a:cubicBezTo>
                    <a:lnTo>
                      <a:pt x="79921" y="114921"/>
                    </a:lnTo>
                    <a:lnTo>
                      <a:pt x="153264" y="114921"/>
                    </a:lnTo>
                    <a:lnTo>
                      <a:pt x="153264" y="38721"/>
                    </a:lnTo>
                    <a:cubicBezTo>
                      <a:pt x="153264" y="18719"/>
                      <a:pt x="169457" y="1574"/>
                      <a:pt x="189459" y="621"/>
                    </a:cubicBezTo>
                    <a:lnTo>
                      <a:pt x="191364" y="621"/>
                    </a:lnTo>
                    <a:lnTo>
                      <a:pt x="343764" y="621"/>
                    </a:lnTo>
                    <a:close/>
                    <a:moveTo>
                      <a:pt x="343764" y="286371"/>
                    </a:moveTo>
                    <a:lnTo>
                      <a:pt x="191364" y="286371"/>
                    </a:lnTo>
                    <a:cubicBezTo>
                      <a:pt x="180886" y="286371"/>
                      <a:pt x="172314" y="294944"/>
                      <a:pt x="172314" y="305421"/>
                    </a:cubicBezTo>
                    <a:lnTo>
                      <a:pt x="172314" y="305421"/>
                    </a:lnTo>
                    <a:lnTo>
                      <a:pt x="172314" y="495921"/>
                    </a:lnTo>
                    <a:cubicBezTo>
                      <a:pt x="172314" y="506399"/>
                      <a:pt x="180886" y="514971"/>
                      <a:pt x="191364" y="514971"/>
                    </a:cubicBezTo>
                    <a:lnTo>
                      <a:pt x="191364" y="514971"/>
                    </a:lnTo>
                    <a:lnTo>
                      <a:pt x="343764" y="514971"/>
                    </a:lnTo>
                    <a:cubicBezTo>
                      <a:pt x="354242" y="514971"/>
                      <a:pt x="362814" y="506399"/>
                      <a:pt x="362814" y="495921"/>
                    </a:cubicBezTo>
                    <a:lnTo>
                      <a:pt x="362814" y="495921"/>
                    </a:lnTo>
                    <a:lnTo>
                      <a:pt x="362814" y="305421"/>
                    </a:lnTo>
                    <a:cubicBezTo>
                      <a:pt x="362814" y="294944"/>
                      <a:pt x="354242" y="286371"/>
                      <a:pt x="343764" y="286371"/>
                    </a:cubicBezTo>
                    <a:lnTo>
                      <a:pt x="343764" y="286371"/>
                    </a:lnTo>
                    <a:close/>
                    <a:moveTo>
                      <a:pt x="496164" y="133971"/>
                    </a:moveTo>
                    <a:lnTo>
                      <a:pt x="79921" y="133971"/>
                    </a:lnTo>
                    <a:cubicBezTo>
                      <a:pt x="75159" y="133971"/>
                      <a:pt x="70396" y="135876"/>
                      <a:pt x="67539" y="138734"/>
                    </a:cubicBezTo>
                    <a:lnTo>
                      <a:pt x="66586" y="139686"/>
                    </a:lnTo>
                    <a:lnTo>
                      <a:pt x="25629" y="184454"/>
                    </a:lnTo>
                    <a:cubicBezTo>
                      <a:pt x="22771" y="187311"/>
                      <a:pt x="20867" y="191121"/>
                      <a:pt x="20867" y="195884"/>
                    </a:cubicBezTo>
                    <a:lnTo>
                      <a:pt x="20867" y="197789"/>
                    </a:lnTo>
                    <a:lnTo>
                      <a:pt x="20867" y="381621"/>
                    </a:lnTo>
                    <a:cubicBezTo>
                      <a:pt x="20867" y="392099"/>
                      <a:pt x="28486" y="399719"/>
                      <a:pt x="38964" y="400671"/>
                    </a:cubicBezTo>
                    <a:lnTo>
                      <a:pt x="39917" y="400671"/>
                    </a:lnTo>
                    <a:lnTo>
                      <a:pt x="154217" y="400671"/>
                    </a:lnTo>
                    <a:lnTo>
                      <a:pt x="154217" y="305421"/>
                    </a:lnTo>
                    <a:cubicBezTo>
                      <a:pt x="154217" y="285419"/>
                      <a:pt x="170409" y="268274"/>
                      <a:pt x="190411" y="267321"/>
                    </a:cubicBezTo>
                    <a:lnTo>
                      <a:pt x="192317" y="267321"/>
                    </a:lnTo>
                    <a:lnTo>
                      <a:pt x="344717" y="267321"/>
                    </a:lnTo>
                    <a:cubicBezTo>
                      <a:pt x="365671" y="267321"/>
                      <a:pt x="382817" y="284466"/>
                      <a:pt x="382817" y="305421"/>
                    </a:cubicBezTo>
                    <a:lnTo>
                      <a:pt x="382817" y="305421"/>
                    </a:lnTo>
                    <a:lnTo>
                      <a:pt x="382817" y="400671"/>
                    </a:lnTo>
                    <a:lnTo>
                      <a:pt x="497117" y="400671"/>
                    </a:lnTo>
                    <a:cubicBezTo>
                      <a:pt x="507594" y="400671"/>
                      <a:pt x="515214" y="393051"/>
                      <a:pt x="516167" y="382574"/>
                    </a:cubicBezTo>
                    <a:lnTo>
                      <a:pt x="516167" y="381621"/>
                    </a:lnTo>
                    <a:lnTo>
                      <a:pt x="516167" y="153021"/>
                    </a:lnTo>
                    <a:cubicBezTo>
                      <a:pt x="516167" y="142544"/>
                      <a:pt x="508546" y="134924"/>
                      <a:pt x="498069" y="133971"/>
                    </a:cubicBezTo>
                    <a:lnTo>
                      <a:pt x="496164" y="133971"/>
                    </a:lnTo>
                    <a:close/>
                    <a:moveTo>
                      <a:pt x="462827" y="172071"/>
                    </a:moveTo>
                    <a:cubicBezTo>
                      <a:pt x="470446" y="172071"/>
                      <a:pt x="477114" y="178739"/>
                      <a:pt x="477114" y="186359"/>
                    </a:cubicBezTo>
                    <a:cubicBezTo>
                      <a:pt x="477114" y="193979"/>
                      <a:pt x="470446" y="200646"/>
                      <a:pt x="462827" y="200646"/>
                    </a:cubicBezTo>
                    <a:cubicBezTo>
                      <a:pt x="455207" y="200646"/>
                      <a:pt x="448539" y="193979"/>
                      <a:pt x="448539" y="186359"/>
                    </a:cubicBezTo>
                    <a:cubicBezTo>
                      <a:pt x="448539" y="178739"/>
                      <a:pt x="455207" y="172071"/>
                      <a:pt x="462827" y="172071"/>
                    </a:cubicBezTo>
                    <a:close/>
                    <a:moveTo>
                      <a:pt x="343764" y="19671"/>
                    </a:moveTo>
                    <a:lnTo>
                      <a:pt x="191364" y="19671"/>
                    </a:lnTo>
                    <a:cubicBezTo>
                      <a:pt x="180886" y="19671"/>
                      <a:pt x="172314" y="28244"/>
                      <a:pt x="172314" y="38721"/>
                    </a:cubicBezTo>
                    <a:lnTo>
                      <a:pt x="172314" y="38721"/>
                    </a:lnTo>
                    <a:lnTo>
                      <a:pt x="172314" y="114921"/>
                    </a:lnTo>
                    <a:lnTo>
                      <a:pt x="362814" y="114921"/>
                    </a:lnTo>
                    <a:lnTo>
                      <a:pt x="362814" y="38721"/>
                    </a:lnTo>
                    <a:cubicBezTo>
                      <a:pt x="362814" y="28244"/>
                      <a:pt x="355194" y="20624"/>
                      <a:pt x="344717" y="19671"/>
                    </a:cubicBezTo>
                    <a:lnTo>
                      <a:pt x="344717" y="19671"/>
                    </a:lnTo>
                    <a:lnTo>
                      <a:pt x="343764" y="1967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šľíḋe"/>
            <p:cNvGrpSpPr/>
            <p:nvPr/>
          </p:nvGrpSpPr>
          <p:grpSpPr>
            <a:xfrm>
              <a:off x="8239999" y="3469049"/>
              <a:ext cx="2255750" cy="647024"/>
              <a:chOff x="8318448" y="3105488"/>
              <a:chExt cx="2255750" cy="647024"/>
            </a:xfrm>
          </p:grpSpPr>
          <p:sp>
            <p:nvSpPr>
              <p:cNvPr id="45" name="ísḷïḓè"/>
              <p:cNvSpPr/>
              <p:nvPr/>
            </p:nvSpPr>
            <p:spPr>
              <a:xfrm>
                <a:off x="8318448" y="310548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îṣḻiḓé"/>
              <p:cNvSpPr txBox="1"/>
              <p:nvPr/>
            </p:nvSpPr>
            <p:spPr>
              <a:xfrm>
                <a:off x="8883694" y="3244317"/>
                <a:ext cx="1520384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不同数据库需要多个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同步系统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47" name="ï$liḍe"/>
              <p:cNvSpPr/>
              <p:nvPr/>
            </p:nvSpPr>
            <p:spPr>
              <a:xfrm>
                <a:off x="8457431" y="3311264"/>
                <a:ext cx="319030" cy="262061"/>
              </a:xfrm>
              <a:custGeom>
                <a:avLst/>
                <a:gdLst>
                  <a:gd name="connsiteX0" fmla="*/ 496292 w 533400"/>
                  <a:gd name="connsiteY0" fmla="*/ 621 h 438150"/>
                  <a:gd name="connsiteX1" fmla="*/ 534392 w 533400"/>
                  <a:gd name="connsiteY1" fmla="*/ 38721 h 438150"/>
                  <a:gd name="connsiteX2" fmla="*/ 534392 w 533400"/>
                  <a:gd name="connsiteY2" fmla="*/ 38721 h 438150"/>
                  <a:gd name="connsiteX3" fmla="*/ 534392 w 533400"/>
                  <a:gd name="connsiteY3" fmla="*/ 333996 h 438150"/>
                  <a:gd name="connsiteX4" fmla="*/ 496292 w 533400"/>
                  <a:gd name="connsiteY4" fmla="*/ 372096 h 438150"/>
                  <a:gd name="connsiteX5" fmla="*/ 496292 w 533400"/>
                  <a:gd name="connsiteY5" fmla="*/ 372096 h 438150"/>
                  <a:gd name="connsiteX6" fmla="*/ 204827 w 533400"/>
                  <a:gd name="connsiteY6" fmla="*/ 372096 h 438150"/>
                  <a:gd name="connsiteX7" fmla="*/ 115292 w 533400"/>
                  <a:gd name="connsiteY7" fmla="*/ 438771 h 438150"/>
                  <a:gd name="connsiteX8" fmla="*/ 115292 w 533400"/>
                  <a:gd name="connsiteY8" fmla="*/ 372096 h 438150"/>
                  <a:gd name="connsiteX9" fmla="*/ 39092 w 533400"/>
                  <a:gd name="connsiteY9" fmla="*/ 372096 h 438150"/>
                  <a:gd name="connsiteX10" fmla="*/ 992 w 533400"/>
                  <a:gd name="connsiteY10" fmla="*/ 335901 h 438150"/>
                  <a:gd name="connsiteX11" fmla="*/ 992 w 533400"/>
                  <a:gd name="connsiteY11" fmla="*/ 335901 h 438150"/>
                  <a:gd name="connsiteX12" fmla="*/ 992 w 533400"/>
                  <a:gd name="connsiteY12" fmla="*/ 333996 h 438150"/>
                  <a:gd name="connsiteX13" fmla="*/ 992 w 533400"/>
                  <a:gd name="connsiteY13" fmla="*/ 38721 h 438150"/>
                  <a:gd name="connsiteX14" fmla="*/ 39092 w 533400"/>
                  <a:gd name="connsiteY14" fmla="*/ 621 h 438150"/>
                  <a:gd name="connsiteX15" fmla="*/ 39092 w 533400"/>
                  <a:gd name="connsiteY15" fmla="*/ 621 h 438150"/>
                  <a:gd name="connsiteX16" fmla="*/ 496292 w 533400"/>
                  <a:gd name="connsiteY16" fmla="*/ 621 h 438150"/>
                  <a:gd name="connsiteX17" fmla="*/ 496292 w 533400"/>
                  <a:gd name="connsiteY17" fmla="*/ 19671 h 438150"/>
                  <a:gd name="connsiteX18" fmla="*/ 39092 w 533400"/>
                  <a:gd name="connsiteY18" fmla="*/ 19671 h 438150"/>
                  <a:gd name="connsiteX19" fmla="*/ 20042 w 533400"/>
                  <a:gd name="connsiteY19" fmla="*/ 38721 h 438150"/>
                  <a:gd name="connsiteX20" fmla="*/ 20042 w 533400"/>
                  <a:gd name="connsiteY20" fmla="*/ 38721 h 438150"/>
                  <a:gd name="connsiteX21" fmla="*/ 20042 w 533400"/>
                  <a:gd name="connsiteY21" fmla="*/ 333996 h 438150"/>
                  <a:gd name="connsiteX22" fmla="*/ 39092 w 533400"/>
                  <a:gd name="connsiteY22" fmla="*/ 353046 h 438150"/>
                  <a:gd name="connsiteX23" fmla="*/ 39092 w 533400"/>
                  <a:gd name="connsiteY23" fmla="*/ 353046 h 438150"/>
                  <a:gd name="connsiteX24" fmla="*/ 134342 w 533400"/>
                  <a:gd name="connsiteY24" fmla="*/ 353046 h 438150"/>
                  <a:gd name="connsiteX25" fmla="*/ 134342 w 533400"/>
                  <a:gd name="connsiteY25" fmla="*/ 400671 h 438150"/>
                  <a:gd name="connsiteX26" fmla="*/ 198160 w 533400"/>
                  <a:gd name="connsiteY26" fmla="*/ 353046 h 438150"/>
                  <a:gd name="connsiteX27" fmla="*/ 496292 w 533400"/>
                  <a:gd name="connsiteY27" fmla="*/ 353046 h 438150"/>
                  <a:gd name="connsiteX28" fmla="*/ 515342 w 533400"/>
                  <a:gd name="connsiteY28" fmla="*/ 333996 h 438150"/>
                  <a:gd name="connsiteX29" fmla="*/ 515342 w 533400"/>
                  <a:gd name="connsiteY29" fmla="*/ 333996 h 438150"/>
                  <a:gd name="connsiteX30" fmla="*/ 515342 w 533400"/>
                  <a:gd name="connsiteY30" fmla="*/ 38721 h 438150"/>
                  <a:gd name="connsiteX31" fmla="*/ 496292 w 533400"/>
                  <a:gd name="connsiteY31" fmla="*/ 19671 h 438150"/>
                  <a:gd name="connsiteX32" fmla="*/ 496292 w 533400"/>
                  <a:gd name="connsiteY32" fmla="*/ 19671 h 438150"/>
                  <a:gd name="connsiteX33" fmla="*/ 134342 w 533400"/>
                  <a:gd name="connsiteY33" fmla="*/ 143496 h 438150"/>
                  <a:gd name="connsiteX34" fmla="*/ 177205 w 533400"/>
                  <a:gd name="connsiteY34" fmla="*/ 186359 h 438150"/>
                  <a:gd name="connsiteX35" fmla="*/ 134342 w 533400"/>
                  <a:gd name="connsiteY35" fmla="*/ 229221 h 438150"/>
                  <a:gd name="connsiteX36" fmla="*/ 91480 w 533400"/>
                  <a:gd name="connsiteY36" fmla="*/ 186359 h 438150"/>
                  <a:gd name="connsiteX37" fmla="*/ 134342 w 533400"/>
                  <a:gd name="connsiteY37" fmla="*/ 143496 h 438150"/>
                  <a:gd name="connsiteX38" fmla="*/ 267692 w 533400"/>
                  <a:gd name="connsiteY38" fmla="*/ 143496 h 438150"/>
                  <a:gd name="connsiteX39" fmla="*/ 310555 w 533400"/>
                  <a:gd name="connsiteY39" fmla="*/ 186359 h 438150"/>
                  <a:gd name="connsiteX40" fmla="*/ 267692 w 533400"/>
                  <a:gd name="connsiteY40" fmla="*/ 229221 h 438150"/>
                  <a:gd name="connsiteX41" fmla="*/ 224830 w 533400"/>
                  <a:gd name="connsiteY41" fmla="*/ 186359 h 438150"/>
                  <a:gd name="connsiteX42" fmla="*/ 267692 w 533400"/>
                  <a:gd name="connsiteY42" fmla="*/ 143496 h 438150"/>
                  <a:gd name="connsiteX43" fmla="*/ 401042 w 533400"/>
                  <a:gd name="connsiteY43" fmla="*/ 143496 h 438150"/>
                  <a:gd name="connsiteX44" fmla="*/ 443905 w 533400"/>
                  <a:gd name="connsiteY44" fmla="*/ 186359 h 438150"/>
                  <a:gd name="connsiteX45" fmla="*/ 401042 w 533400"/>
                  <a:gd name="connsiteY45" fmla="*/ 229221 h 438150"/>
                  <a:gd name="connsiteX46" fmla="*/ 358180 w 533400"/>
                  <a:gd name="connsiteY46" fmla="*/ 186359 h 438150"/>
                  <a:gd name="connsiteX47" fmla="*/ 401042 w 533400"/>
                  <a:gd name="connsiteY47" fmla="*/ 143496 h 438150"/>
                  <a:gd name="connsiteX48" fmla="*/ 134342 w 533400"/>
                  <a:gd name="connsiteY48" fmla="*/ 162546 h 438150"/>
                  <a:gd name="connsiteX49" fmla="*/ 110530 w 533400"/>
                  <a:gd name="connsiteY49" fmla="*/ 186359 h 438150"/>
                  <a:gd name="connsiteX50" fmla="*/ 134342 w 533400"/>
                  <a:gd name="connsiteY50" fmla="*/ 210171 h 438150"/>
                  <a:gd name="connsiteX51" fmla="*/ 158155 w 533400"/>
                  <a:gd name="connsiteY51" fmla="*/ 186359 h 438150"/>
                  <a:gd name="connsiteX52" fmla="*/ 134342 w 533400"/>
                  <a:gd name="connsiteY52" fmla="*/ 162546 h 438150"/>
                  <a:gd name="connsiteX53" fmla="*/ 267692 w 533400"/>
                  <a:gd name="connsiteY53" fmla="*/ 162546 h 438150"/>
                  <a:gd name="connsiteX54" fmla="*/ 243880 w 533400"/>
                  <a:gd name="connsiteY54" fmla="*/ 186359 h 438150"/>
                  <a:gd name="connsiteX55" fmla="*/ 267692 w 533400"/>
                  <a:gd name="connsiteY55" fmla="*/ 210171 h 438150"/>
                  <a:gd name="connsiteX56" fmla="*/ 291505 w 533400"/>
                  <a:gd name="connsiteY56" fmla="*/ 186359 h 438150"/>
                  <a:gd name="connsiteX57" fmla="*/ 267692 w 533400"/>
                  <a:gd name="connsiteY57" fmla="*/ 162546 h 438150"/>
                  <a:gd name="connsiteX58" fmla="*/ 401042 w 533400"/>
                  <a:gd name="connsiteY58" fmla="*/ 162546 h 438150"/>
                  <a:gd name="connsiteX59" fmla="*/ 377230 w 533400"/>
                  <a:gd name="connsiteY59" fmla="*/ 186359 h 438150"/>
                  <a:gd name="connsiteX60" fmla="*/ 401042 w 533400"/>
                  <a:gd name="connsiteY60" fmla="*/ 210171 h 438150"/>
                  <a:gd name="connsiteX61" fmla="*/ 424855 w 533400"/>
                  <a:gd name="connsiteY61" fmla="*/ 186359 h 438150"/>
                  <a:gd name="connsiteX62" fmla="*/ 401042 w 533400"/>
                  <a:gd name="connsiteY62" fmla="*/ 16254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33400" h="438150">
                    <a:moveTo>
                      <a:pt x="496292" y="621"/>
                    </a:moveTo>
                    <a:cubicBezTo>
                      <a:pt x="517247" y="621"/>
                      <a:pt x="534392" y="17766"/>
                      <a:pt x="534392" y="38721"/>
                    </a:cubicBezTo>
                    <a:lnTo>
                      <a:pt x="534392" y="38721"/>
                    </a:lnTo>
                    <a:lnTo>
                      <a:pt x="534392" y="333996"/>
                    </a:lnTo>
                    <a:cubicBezTo>
                      <a:pt x="534392" y="354951"/>
                      <a:pt x="517247" y="372096"/>
                      <a:pt x="496292" y="372096"/>
                    </a:cubicBezTo>
                    <a:lnTo>
                      <a:pt x="496292" y="372096"/>
                    </a:lnTo>
                    <a:lnTo>
                      <a:pt x="204827" y="372096"/>
                    </a:lnTo>
                    <a:lnTo>
                      <a:pt x="115292" y="438771"/>
                    </a:lnTo>
                    <a:lnTo>
                      <a:pt x="115292" y="372096"/>
                    </a:lnTo>
                    <a:lnTo>
                      <a:pt x="39092" y="372096"/>
                    </a:lnTo>
                    <a:cubicBezTo>
                      <a:pt x="19089" y="372096"/>
                      <a:pt x="1945" y="355904"/>
                      <a:pt x="992" y="335901"/>
                    </a:cubicBezTo>
                    <a:lnTo>
                      <a:pt x="992" y="335901"/>
                    </a:lnTo>
                    <a:lnTo>
                      <a:pt x="992" y="333996"/>
                    </a:lnTo>
                    <a:lnTo>
                      <a:pt x="992" y="38721"/>
                    </a:lnTo>
                    <a:cubicBezTo>
                      <a:pt x="992" y="17766"/>
                      <a:pt x="18137" y="621"/>
                      <a:pt x="39092" y="621"/>
                    </a:cubicBezTo>
                    <a:lnTo>
                      <a:pt x="39092" y="621"/>
                    </a:lnTo>
                    <a:lnTo>
                      <a:pt x="496292" y="621"/>
                    </a:lnTo>
                    <a:close/>
                    <a:moveTo>
                      <a:pt x="496292" y="19671"/>
                    </a:moveTo>
                    <a:lnTo>
                      <a:pt x="39092" y="19671"/>
                    </a:lnTo>
                    <a:cubicBezTo>
                      <a:pt x="28614" y="19671"/>
                      <a:pt x="20042" y="28244"/>
                      <a:pt x="20042" y="38721"/>
                    </a:cubicBezTo>
                    <a:lnTo>
                      <a:pt x="20042" y="38721"/>
                    </a:lnTo>
                    <a:lnTo>
                      <a:pt x="20042" y="333996"/>
                    </a:lnTo>
                    <a:cubicBezTo>
                      <a:pt x="20042" y="344474"/>
                      <a:pt x="28614" y="353046"/>
                      <a:pt x="39092" y="353046"/>
                    </a:cubicBezTo>
                    <a:lnTo>
                      <a:pt x="39092" y="353046"/>
                    </a:lnTo>
                    <a:lnTo>
                      <a:pt x="134342" y="353046"/>
                    </a:lnTo>
                    <a:lnTo>
                      <a:pt x="134342" y="400671"/>
                    </a:lnTo>
                    <a:lnTo>
                      <a:pt x="198160" y="353046"/>
                    </a:lnTo>
                    <a:lnTo>
                      <a:pt x="496292" y="353046"/>
                    </a:lnTo>
                    <a:cubicBezTo>
                      <a:pt x="506770" y="353046"/>
                      <a:pt x="515342" y="344474"/>
                      <a:pt x="515342" y="333996"/>
                    </a:cubicBezTo>
                    <a:lnTo>
                      <a:pt x="515342" y="333996"/>
                    </a:lnTo>
                    <a:lnTo>
                      <a:pt x="515342" y="38721"/>
                    </a:lnTo>
                    <a:cubicBezTo>
                      <a:pt x="515342" y="28244"/>
                      <a:pt x="506770" y="19671"/>
                      <a:pt x="496292" y="19671"/>
                    </a:cubicBezTo>
                    <a:lnTo>
                      <a:pt x="496292" y="19671"/>
                    </a:lnTo>
                    <a:close/>
                    <a:moveTo>
                      <a:pt x="134342" y="143496"/>
                    </a:moveTo>
                    <a:cubicBezTo>
                      <a:pt x="158155" y="143496"/>
                      <a:pt x="177205" y="162546"/>
                      <a:pt x="177205" y="186359"/>
                    </a:cubicBezTo>
                    <a:cubicBezTo>
                      <a:pt x="177205" y="210171"/>
                      <a:pt x="158155" y="229221"/>
                      <a:pt x="134342" y="229221"/>
                    </a:cubicBezTo>
                    <a:cubicBezTo>
                      <a:pt x="110530" y="229221"/>
                      <a:pt x="91480" y="210171"/>
                      <a:pt x="91480" y="186359"/>
                    </a:cubicBezTo>
                    <a:cubicBezTo>
                      <a:pt x="91480" y="162546"/>
                      <a:pt x="110530" y="143496"/>
                      <a:pt x="134342" y="143496"/>
                    </a:cubicBezTo>
                    <a:close/>
                    <a:moveTo>
                      <a:pt x="267692" y="143496"/>
                    </a:moveTo>
                    <a:cubicBezTo>
                      <a:pt x="291505" y="143496"/>
                      <a:pt x="310555" y="162546"/>
                      <a:pt x="310555" y="186359"/>
                    </a:cubicBezTo>
                    <a:cubicBezTo>
                      <a:pt x="310555" y="210171"/>
                      <a:pt x="291505" y="229221"/>
                      <a:pt x="267692" y="229221"/>
                    </a:cubicBezTo>
                    <a:cubicBezTo>
                      <a:pt x="243880" y="229221"/>
                      <a:pt x="224830" y="210171"/>
                      <a:pt x="224830" y="186359"/>
                    </a:cubicBezTo>
                    <a:cubicBezTo>
                      <a:pt x="224830" y="162546"/>
                      <a:pt x="243880" y="143496"/>
                      <a:pt x="267692" y="143496"/>
                    </a:cubicBezTo>
                    <a:close/>
                    <a:moveTo>
                      <a:pt x="401042" y="143496"/>
                    </a:moveTo>
                    <a:cubicBezTo>
                      <a:pt x="424855" y="143496"/>
                      <a:pt x="443905" y="162546"/>
                      <a:pt x="443905" y="186359"/>
                    </a:cubicBezTo>
                    <a:cubicBezTo>
                      <a:pt x="443905" y="210171"/>
                      <a:pt x="424855" y="229221"/>
                      <a:pt x="401042" y="229221"/>
                    </a:cubicBezTo>
                    <a:cubicBezTo>
                      <a:pt x="377230" y="229221"/>
                      <a:pt x="358180" y="210171"/>
                      <a:pt x="358180" y="186359"/>
                    </a:cubicBezTo>
                    <a:cubicBezTo>
                      <a:pt x="358180" y="162546"/>
                      <a:pt x="377230" y="143496"/>
                      <a:pt x="401042" y="143496"/>
                    </a:cubicBezTo>
                    <a:close/>
                    <a:moveTo>
                      <a:pt x="134342" y="162546"/>
                    </a:moveTo>
                    <a:cubicBezTo>
                      <a:pt x="121007" y="162546"/>
                      <a:pt x="110530" y="173024"/>
                      <a:pt x="110530" y="186359"/>
                    </a:cubicBezTo>
                    <a:cubicBezTo>
                      <a:pt x="110530" y="199694"/>
                      <a:pt x="121007" y="210171"/>
                      <a:pt x="134342" y="210171"/>
                    </a:cubicBezTo>
                    <a:cubicBezTo>
                      <a:pt x="147677" y="210171"/>
                      <a:pt x="158155" y="199694"/>
                      <a:pt x="158155" y="186359"/>
                    </a:cubicBezTo>
                    <a:cubicBezTo>
                      <a:pt x="158155" y="173024"/>
                      <a:pt x="147677" y="162546"/>
                      <a:pt x="134342" y="162546"/>
                    </a:cubicBezTo>
                    <a:close/>
                    <a:moveTo>
                      <a:pt x="267692" y="162546"/>
                    </a:moveTo>
                    <a:cubicBezTo>
                      <a:pt x="254357" y="162546"/>
                      <a:pt x="243880" y="173024"/>
                      <a:pt x="243880" y="186359"/>
                    </a:cubicBezTo>
                    <a:cubicBezTo>
                      <a:pt x="243880" y="199694"/>
                      <a:pt x="254357" y="210171"/>
                      <a:pt x="267692" y="210171"/>
                    </a:cubicBezTo>
                    <a:cubicBezTo>
                      <a:pt x="281027" y="210171"/>
                      <a:pt x="291505" y="199694"/>
                      <a:pt x="291505" y="186359"/>
                    </a:cubicBezTo>
                    <a:cubicBezTo>
                      <a:pt x="291505" y="173024"/>
                      <a:pt x="281027" y="162546"/>
                      <a:pt x="267692" y="162546"/>
                    </a:cubicBezTo>
                    <a:close/>
                    <a:moveTo>
                      <a:pt x="401042" y="162546"/>
                    </a:moveTo>
                    <a:cubicBezTo>
                      <a:pt x="387707" y="162546"/>
                      <a:pt x="377230" y="173024"/>
                      <a:pt x="377230" y="186359"/>
                    </a:cubicBezTo>
                    <a:cubicBezTo>
                      <a:pt x="377230" y="199694"/>
                      <a:pt x="387707" y="210171"/>
                      <a:pt x="401042" y="210171"/>
                    </a:cubicBezTo>
                    <a:cubicBezTo>
                      <a:pt x="414377" y="210171"/>
                      <a:pt x="424855" y="199694"/>
                      <a:pt x="424855" y="186359"/>
                    </a:cubicBezTo>
                    <a:cubicBezTo>
                      <a:pt x="424855" y="173024"/>
                      <a:pt x="414377" y="162546"/>
                      <a:pt x="401042" y="16254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iṩliḋê"/>
            <p:cNvSpPr txBox="1"/>
            <p:nvPr/>
          </p:nvSpPr>
          <p:spPr>
            <a:xfrm>
              <a:off x="4905375" y="3152056"/>
              <a:ext cx="2381250" cy="138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一站式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易管理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低消耗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零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代码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功能全</a:t>
              </a:r>
              <a:endParaRPr lang="zh-CN" altLang="en-US" sz="1600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</p:txBody>
        </p:sp>
      </p:grp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圆角矩形 104"/>
          <p:cNvSpPr/>
          <p:nvPr/>
        </p:nvSpPr>
        <p:spPr>
          <a:xfrm>
            <a:off x="2626995" y="2211070"/>
            <a:ext cx="4152900" cy="34925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w="28575" cap="flat" cmpd="sng" algn="ctr">
            <a:solidFill>
              <a:schemeClr val="accent1">
                <a:shade val="50000"/>
              </a:schemeClr>
            </a:solidFill>
            <a:prstDash val="sys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8" name="圆角矩形 7"/>
          <p:cNvSpPr/>
          <p:nvPr/>
        </p:nvSpPr>
        <p:spPr>
          <a:xfrm rot="5400000">
            <a:off x="-325755" y="3475355"/>
            <a:ext cx="3415030" cy="10833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 txBox="1"/>
          <p:nvPr/>
        </p:nvSpPr>
        <p:spPr>
          <a:xfrm>
            <a:off x="979805" y="561975"/>
            <a:ext cx="799909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与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Apache SeaTunnel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结合？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82" name="Picture 4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10" y="2411730"/>
            <a:ext cx="851535" cy="815340"/>
          </a:xfrm>
          <a:prstGeom prst="rect">
            <a:avLst/>
          </a:prstGeom>
        </p:spPr>
      </p:pic>
      <p:pic>
        <p:nvPicPr>
          <p:cNvPr id="83" name="Picture 420" descr="Logo, ico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10" y="3178175"/>
            <a:ext cx="851535" cy="814705"/>
          </a:xfrm>
          <a:prstGeom prst="rect">
            <a:avLst/>
          </a:prstGeom>
        </p:spPr>
      </p:pic>
      <p:pic>
        <p:nvPicPr>
          <p:cNvPr id="3" name="Picture 4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10" y="4777105"/>
            <a:ext cx="840105" cy="8045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104900" y="4926330"/>
            <a:ext cx="485140" cy="485140"/>
          </a:xfrm>
          <a:prstGeom prst="rect">
            <a:avLst/>
          </a:prstGeom>
        </p:spPr>
      </p:pic>
      <p:pic>
        <p:nvPicPr>
          <p:cNvPr id="7" name="Picture 420" descr="Logo, ico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010" y="3992880"/>
            <a:ext cx="851535" cy="814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235" y="4203700"/>
            <a:ext cx="548005" cy="361950"/>
          </a:xfrm>
          <a:prstGeom prst="rect">
            <a:avLst/>
          </a:prstGeom>
        </p:spPr>
      </p:pic>
      <p:sp>
        <p:nvSpPr>
          <p:cNvPr id="11" name="箭头: 五边形 3"/>
          <p:cNvSpPr/>
          <p:nvPr/>
        </p:nvSpPr>
        <p:spPr>
          <a:xfrm>
            <a:off x="649605" y="1455420"/>
            <a:ext cx="2294255" cy="392430"/>
          </a:xfrm>
          <a:prstGeom prst="homePlate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CDC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读取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箭头: V 形 4"/>
          <p:cNvSpPr/>
          <p:nvPr/>
        </p:nvSpPr>
        <p:spPr>
          <a:xfrm>
            <a:off x="2835910" y="1462405"/>
            <a:ext cx="3669665" cy="375285"/>
          </a:xfrm>
          <a:prstGeom prst="chevron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SeaTunnel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执行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引擎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箭头: V 形 4"/>
          <p:cNvSpPr/>
          <p:nvPr/>
        </p:nvSpPr>
        <p:spPr>
          <a:xfrm>
            <a:off x="6405245" y="1462405"/>
            <a:ext cx="2803525" cy="375285"/>
          </a:xfrm>
          <a:prstGeom prst="chevron">
            <a:avLst/>
          </a:prstGeom>
          <a:solidFill>
            <a:srgbClr val="00439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en-US" altLang="zh-CN" sz="2800" b="1" kern="0" dirty="0">
                <a:solidFill>
                  <a:schemeClr val="bg1"/>
                </a:solidFill>
                <a:cs typeface="+mn-ea"/>
                <a:sym typeface="+mn-lt"/>
              </a:rPr>
              <a:t>CDC </a:t>
            </a:r>
            <a:r>
              <a:rPr lang="zh-CN" altLang="en-US" sz="2800" b="1" kern="0" dirty="0">
                <a:solidFill>
                  <a:schemeClr val="bg1"/>
                </a:solidFill>
                <a:cs typeface="+mn-ea"/>
                <a:sym typeface="+mn-lt"/>
              </a:rPr>
              <a:t>写入</a:t>
            </a:r>
            <a:endParaRPr lang="zh-CN" altLang="en-US" sz="28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9" name="Straight Connector 46"/>
          <p:cNvCxnSpPr/>
          <p:nvPr/>
        </p:nvCxnSpPr>
        <p:spPr>
          <a:xfrm>
            <a:off x="2894258" y="4220256"/>
            <a:ext cx="355536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5"/>
          <p:cNvGrpSpPr/>
          <p:nvPr/>
        </p:nvGrpSpPr>
        <p:grpSpPr>
          <a:xfrm>
            <a:off x="3013075" y="4366260"/>
            <a:ext cx="788035" cy="1104264"/>
            <a:chOff x="4366522" y="4601719"/>
            <a:chExt cx="675038" cy="901532"/>
          </a:xfrm>
        </p:grpSpPr>
        <p:sp>
          <p:nvSpPr>
            <p:cNvPr id="74" name="Rectangle 48"/>
            <p:cNvSpPr/>
            <p:nvPr/>
          </p:nvSpPr>
          <p:spPr>
            <a:xfrm>
              <a:off x="4408406" y="5227970"/>
              <a:ext cx="523821" cy="27528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1600" b="1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  <a:sym typeface="+mn-lt"/>
                </a:rPr>
                <a:t>Zeta</a:t>
              </a:r>
              <a:endPara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endParaRPr>
            </a:p>
          </p:txBody>
        </p:sp>
        <p:pic>
          <p:nvPicPr>
            <p:cNvPr id="75" name="Picture 50" descr="A picture containing chart&#10;&#10;Description automatically generated"/>
            <p:cNvPicPr>
              <a:picLocks noChangeAspect="1"/>
            </p:cNvPicPr>
            <p:nvPr/>
          </p:nvPicPr>
          <p:blipFill rotWithShape="1">
            <a:blip r:embed="rId12"/>
            <a:srcRect l="17298" r="12007" b="12284"/>
            <a:stretch>
              <a:fillRect/>
            </a:stretch>
          </p:blipFill>
          <p:spPr>
            <a:xfrm>
              <a:off x="4366522" y="4601719"/>
              <a:ext cx="675038" cy="576992"/>
            </a:xfrm>
            <a:prstGeom prst="rect">
              <a:avLst/>
            </a:prstGeom>
          </p:spPr>
        </p:pic>
      </p:grpSp>
      <p:grpSp>
        <p:nvGrpSpPr>
          <p:cNvPr id="76" name="Group 8"/>
          <p:cNvGrpSpPr/>
          <p:nvPr/>
        </p:nvGrpSpPr>
        <p:grpSpPr>
          <a:xfrm>
            <a:off x="2894330" y="2336800"/>
            <a:ext cx="3605530" cy="1671320"/>
            <a:chOff x="5424344" y="3294399"/>
            <a:chExt cx="2263838" cy="1253359"/>
          </a:xfrm>
        </p:grpSpPr>
        <p:sp>
          <p:nvSpPr>
            <p:cNvPr id="77" name="矩形: 圆角 44"/>
            <p:cNvSpPr/>
            <p:nvPr/>
          </p:nvSpPr>
          <p:spPr>
            <a:xfrm>
              <a:off x="5424344" y="3294399"/>
              <a:ext cx="2263838" cy="1253359"/>
            </a:xfrm>
            <a:prstGeom prst="roundRect">
              <a:avLst>
                <a:gd name="adj" fmla="val 9371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8" name="Rounded Rectangle 6"/>
            <p:cNvSpPr/>
            <p:nvPr/>
          </p:nvSpPr>
          <p:spPr>
            <a:xfrm>
              <a:off x="5612071" y="3421404"/>
              <a:ext cx="1888384" cy="2743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Table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9" name="Rounded Rectangle 54"/>
            <p:cNvSpPr/>
            <p:nvPr/>
          </p:nvSpPr>
          <p:spPr>
            <a:xfrm>
              <a:off x="5612071" y="3749113"/>
              <a:ext cx="948290" cy="26274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100" b="1" dirty="0">
                  <a:solidFill>
                    <a:schemeClr val="bg1"/>
                  </a:solidFill>
                  <a:cs typeface="+mn-ea"/>
                  <a:sym typeface="+mn-lt"/>
                </a:rPr>
                <a:t>Source API</a:t>
              </a:r>
              <a:endParaRPr kumimoji="1" lang="zh-CN" altLang="en-US" sz="1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0" name="Rounded Rectangle 55"/>
            <p:cNvSpPr/>
            <p:nvPr/>
          </p:nvSpPr>
          <p:spPr>
            <a:xfrm>
              <a:off x="5612071" y="4076820"/>
              <a:ext cx="1888384" cy="2743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Engine 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Rounded Rectangle 56"/>
            <p:cNvSpPr/>
            <p:nvPr/>
          </p:nvSpPr>
          <p:spPr>
            <a:xfrm>
              <a:off x="6599405" y="3753842"/>
              <a:ext cx="901050" cy="254839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Sink API</a:t>
              </a:r>
              <a:endParaRPr kumimoji="1"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0" name="işľíďê"/>
          <p:cNvSpPr/>
          <p:nvPr/>
        </p:nvSpPr>
        <p:spPr bwMode="auto">
          <a:xfrm>
            <a:off x="4377055" y="4377690"/>
            <a:ext cx="628015" cy="756285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p>
            <a:pPr algn="ctr" defTabSz="457200"/>
            <a:endParaRPr>
              <a:solidFill>
                <a:srgbClr val="FFFFFF"/>
              </a:solidFill>
              <a:latin typeface="Arial" panose="020B0604020202090204"/>
              <a:ea typeface="华文楷体" panose="02010600040101010101" charset="-122"/>
            </a:endParaRPr>
          </a:p>
        </p:txBody>
      </p:sp>
      <p:sp>
        <p:nvSpPr>
          <p:cNvPr id="161" name="îSḻiḍê"/>
          <p:cNvSpPr/>
          <p:nvPr/>
        </p:nvSpPr>
        <p:spPr bwMode="auto">
          <a:xfrm>
            <a:off x="5672455" y="4392930"/>
            <a:ext cx="707390" cy="756285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p>
            <a:pPr algn="ctr" defTabSz="457200"/>
            <a:endParaRPr dirty="0">
              <a:solidFill>
                <a:srgbClr val="FFFFFF"/>
              </a:solidFill>
              <a:latin typeface="Arial" panose="020B0604020202090204"/>
              <a:ea typeface="华文楷体" panose="02010600040101010101" charset="-122"/>
            </a:endParaRPr>
          </a:p>
        </p:txBody>
      </p:sp>
      <p:sp>
        <p:nvSpPr>
          <p:cNvPr id="162" name="Rectangle 48"/>
          <p:cNvSpPr/>
          <p:nvPr/>
        </p:nvSpPr>
        <p:spPr>
          <a:xfrm>
            <a:off x="4391025" y="5198110"/>
            <a:ext cx="479425" cy="29527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Flink</a:t>
            </a:r>
            <a:endParaRPr lang="en-US" altLang="zh-CN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</p:txBody>
      </p:sp>
      <p:sp>
        <p:nvSpPr>
          <p:cNvPr id="163" name="Rectangle 48"/>
          <p:cNvSpPr/>
          <p:nvPr/>
        </p:nvSpPr>
        <p:spPr>
          <a:xfrm>
            <a:off x="5754370" y="5198110"/>
            <a:ext cx="548005" cy="295275"/>
          </a:xfrm>
          <a:prstGeom prst="rect">
            <a:avLst/>
          </a:prstGeom>
        </p:spPr>
        <p:txBody>
          <a:bodyPr wrap="none">
            <a:noAutofit/>
          </a:bodyPr>
          <a:p>
            <a:pPr algn="ctr"/>
            <a:r>
              <a:rPr lang="en-US" altLang="zh-CN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Spark</a:t>
            </a:r>
            <a:endParaRPr lang="en-US" altLang="zh-CN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圆角矩形 83"/>
          <p:cNvSpPr/>
          <p:nvPr/>
        </p:nvSpPr>
        <p:spPr>
          <a:xfrm rot="5400000">
            <a:off x="6380480" y="3479165"/>
            <a:ext cx="3499485" cy="11080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9" name="Picture 407" descr="A picture containing pool ball, sport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835" y="2454275"/>
            <a:ext cx="858520" cy="835025"/>
          </a:xfrm>
          <a:prstGeom prst="rect">
            <a:avLst/>
          </a:prstGeom>
        </p:spPr>
      </p:pic>
      <p:pic>
        <p:nvPicPr>
          <p:cNvPr id="97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2705" y="3238500"/>
            <a:ext cx="878205" cy="841375"/>
          </a:xfrm>
          <a:prstGeom prst="rect">
            <a:avLst/>
          </a:prstGeom>
        </p:spPr>
      </p:pic>
      <p:pic>
        <p:nvPicPr>
          <p:cNvPr id="102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0005" y="4041775"/>
            <a:ext cx="878205" cy="84137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85" y="4225290"/>
            <a:ext cx="436245" cy="436245"/>
          </a:xfrm>
          <a:prstGeom prst="rect">
            <a:avLst/>
          </a:prstGeom>
        </p:spPr>
      </p:pic>
      <p:pic>
        <p:nvPicPr>
          <p:cNvPr id="103" name="Picture 4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2705" y="4864100"/>
            <a:ext cx="878205" cy="841375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880985" y="5033010"/>
            <a:ext cx="485140" cy="485140"/>
          </a:xfrm>
          <a:prstGeom prst="rect">
            <a:avLst/>
          </a:prstGeom>
        </p:spPr>
      </p:pic>
      <p:sp>
        <p:nvSpPr>
          <p:cNvPr id="106" name="右箭头 105"/>
          <p:cNvSpPr/>
          <p:nvPr/>
        </p:nvSpPr>
        <p:spPr>
          <a:xfrm>
            <a:off x="2007235" y="3784600"/>
            <a:ext cx="535940" cy="295275"/>
          </a:xfrm>
          <a:prstGeom prst="rightArrow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7" name="右箭头 106"/>
          <p:cNvSpPr/>
          <p:nvPr/>
        </p:nvSpPr>
        <p:spPr>
          <a:xfrm>
            <a:off x="6941820" y="3784600"/>
            <a:ext cx="535940" cy="295275"/>
          </a:xfrm>
          <a:prstGeom prst="rightArrow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9006205" y="2288540"/>
            <a:ext cx="2967990" cy="3414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CDC 分为读取与写入两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端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作为普通插件运行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两端在引擎上依靠抽象类型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交互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数据分为四种类型: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INSERT、UPDATE_BEFORE、UPDATE_AFTER、DELETE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的设计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目标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1238885" y="1142365"/>
            <a:ext cx="9509158" cy="4447882"/>
            <a:chOff x="514580" y="1346273"/>
            <a:chExt cx="11199929" cy="5238637"/>
          </a:xfrm>
        </p:grpSpPr>
        <p:grpSp>
          <p:nvGrpSpPr>
            <p:cNvPr id="15" name="isḻidè"/>
            <p:cNvGrpSpPr/>
            <p:nvPr/>
          </p:nvGrpSpPr>
          <p:grpSpPr>
            <a:xfrm>
              <a:off x="514580" y="2486709"/>
              <a:ext cx="1815168" cy="3965009"/>
              <a:chOff x="514580" y="2486709"/>
              <a:chExt cx="1815168" cy="3965009"/>
            </a:xfrm>
          </p:grpSpPr>
          <p:sp>
            <p:nvSpPr>
              <p:cNvPr id="16" name="iṧļîḍé"/>
              <p:cNvSpPr/>
              <p:nvPr/>
            </p:nvSpPr>
            <p:spPr>
              <a:xfrm rot="8100000">
                <a:off x="1137628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ïṥ1íde"/>
              <p:cNvGrpSpPr/>
              <p:nvPr/>
            </p:nvGrpSpPr>
            <p:grpSpPr>
              <a:xfrm>
                <a:off x="1298280" y="2647362"/>
                <a:ext cx="385054" cy="385053"/>
                <a:chOff x="2832175" y="5599496"/>
                <a:chExt cx="540000" cy="540000"/>
              </a:xfrm>
            </p:grpSpPr>
            <p:sp>
              <p:nvSpPr>
                <p:cNvPr id="18" name="îs1îḋê"/>
                <p:cNvSpPr txBox="1"/>
                <p:nvPr/>
              </p:nvSpPr>
              <p:spPr>
                <a:xfrm>
                  <a:off x="2832175" y="5599496"/>
                  <a:ext cx="540000" cy="540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txBody>
                <a:bodyPr wrap="none" lIns="108000" tIns="108000" rIns="108000" bIns="108000" rtlCol="0" anchor="ctr" anchorCtr="0">
                  <a:noAutofit/>
                </a:bodyPr>
                <a:lstStyle/>
                <a:p>
                  <a:pPr algn="ctr"/>
                  <a:endParaRPr kumimoji="1"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is1îḍè"/>
                <p:cNvSpPr/>
                <p:nvPr/>
              </p:nvSpPr>
              <p:spPr>
                <a:xfrm>
                  <a:off x="2989061" y="5731793"/>
                  <a:ext cx="226228" cy="275406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286102 w 438150"/>
                    <a:gd name="connsiteY1" fmla="*/ 621 h 533400"/>
                    <a:gd name="connsiteX2" fmla="*/ 286102 w 438150"/>
                    <a:gd name="connsiteY2" fmla="*/ 124446 h 533400"/>
                    <a:gd name="connsiteX3" fmla="*/ 286102 w 438150"/>
                    <a:gd name="connsiteY3" fmla="*/ 126351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502 w 438150"/>
                    <a:gd name="connsiteY6" fmla="*/ 153021 h 533400"/>
                    <a:gd name="connsiteX7" fmla="*/ 438502 w 438150"/>
                    <a:gd name="connsiteY7" fmla="*/ 154926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4197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49907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724 w 438150"/>
                    <a:gd name="connsiteY34" fmla="*/ 133971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85149" y="621"/>
                        <a:pt x="286102" y="621"/>
                        <a:pt x="286102" y="621"/>
                      </a:cubicBezTo>
                      <a:lnTo>
                        <a:pt x="286102" y="124446"/>
                      </a:lnTo>
                      <a:lnTo>
                        <a:pt x="286102" y="126351"/>
                      </a:lnTo>
                      <a:cubicBezTo>
                        <a:pt x="287055" y="141591"/>
                        <a:pt x="299437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502" y="153021"/>
                      </a:lnTo>
                      <a:cubicBezTo>
                        <a:pt x="438502" y="153974"/>
                        <a:pt x="438502" y="154926"/>
                        <a:pt x="438502" y="154926"/>
                      </a:cubicBezTo>
                      <a:lnTo>
                        <a:pt x="438502" y="505446"/>
                      </a:lnTo>
                      <a:cubicBezTo>
                        <a:pt x="438502" y="521639"/>
                        <a:pt x="426120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2734" y="534021"/>
                        <a:pt x="352" y="521639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004"/>
                        <a:pt x="12734" y="621"/>
                        <a:pt x="28927" y="621"/>
                      </a:cubicBezTo>
                      <a:lnTo>
                        <a:pt x="284197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49907" y="314946"/>
                      </a:lnTo>
                      <a:cubicBezTo>
                        <a:pt x="280387" y="313994"/>
                        <a:pt x="305152" y="288276"/>
                        <a:pt x="305152" y="257796"/>
                      </a:cubicBezTo>
                      <a:cubicBezTo>
                        <a:pt x="305152" y="226364"/>
                        <a:pt x="279434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8957" y="219696"/>
                        <a:pt x="286102" y="236841"/>
                        <a:pt x="286102" y="257796"/>
                      </a:cubicBezTo>
                      <a:cubicBezTo>
                        <a:pt x="286102" y="278751"/>
                        <a:pt x="268957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724" y="133971"/>
                      </a:lnTo>
                      <a:cubicBezTo>
                        <a:pt x="308962" y="133019"/>
                        <a:pt x="305152" y="129209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íšḻïḋê"/>
              <p:cNvGrpSpPr/>
              <p:nvPr/>
            </p:nvGrpSpPr>
            <p:grpSpPr>
              <a:xfrm>
                <a:off x="514580" y="4187850"/>
                <a:ext cx="1815168" cy="2263868"/>
                <a:chOff x="1682944" y="4444790"/>
                <a:chExt cx="2545595" cy="3174852"/>
              </a:xfrm>
            </p:grpSpPr>
            <p:sp>
              <p:nvSpPr>
                <p:cNvPr id="22" name="íśļídé"/>
                <p:cNvSpPr/>
                <p:nvPr/>
              </p:nvSpPr>
              <p:spPr>
                <a:xfrm flipH="1">
                  <a:off x="1876984" y="4444790"/>
                  <a:ext cx="2343626" cy="632667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支持丰富</a:t>
                  </a:r>
                  <a:endParaRPr kumimoji="1"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4" name="ísḻíḋe"/>
                <p:cNvSpPr/>
                <p:nvPr/>
              </p:nvSpPr>
              <p:spPr>
                <a:xfrm flipH="1">
                  <a:off x="1682944" y="5077243"/>
                  <a:ext cx="2545595" cy="25423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支持多种数据库：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MySQL、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SqlServer、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Oracle、Postgresql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极易扩展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5" name="iṡ1îḍè"/>
              <p:cNvCxnSpPr/>
              <p:nvPr/>
            </p:nvCxnSpPr>
            <p:spPr>
              <a:xfrm>
                <a:off x="1490807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ïṩḻiďê"/>
            <p:cNvSpPr txBox="1"/>
            <p:nvPr/>
          </p:nvSpPr>
          <p:spPr>
            <a:xfrm>
              <a:off x="623371" y="1346273"/>
              <a:ext cx="10858500" cy="528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íṡliḍé"/>
            <p:cNvGrpSpPr/>
            <p:nvPr/>
          </p:nvGrpSpPr>
          <p:grpSpPr>
            <a:xfrm>
              <a:off x="2566035" y="3217466"/>
              <a:ext cx="1674561" cy="3367444"/>
              <a:chOff x="2591964" y="3217466"/>
              <a:chExt cx="1674561" cy="3367444"/>
            </a:xfrm>
          </p:grpSpPr>
          <p:sp>
            <p:nvSpPr>
              <p:cNvPr id="28" name="îşliďê"/>
              <p:cNvSpPr/>
              <p:nvPr/>
            </p:nvSpPr>
            <p:spPr>
              <a:xfrm rot="8100000">
                <a:off x="3125758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í$ḻîḋe"/>
              <p:cNvSpPr txBox="1"/>
              <p:nvPr/>
            </p:nvSpPr>
            <p:spPr>
              <a:xfrm>
                <a:off x="3286411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" name="ïşḻïḑe"/>
              <p:cNvGrpSpPr/>
              <p:nvPr/>
            </p:nvGrpSpPr>
            <p:grpSpPr>
              <a:xfrm>
                <a:off x="2591964" y="5066689"/>
                <a:ext cx="1674561" cy="1518221"/>
                <a:chOff x="1824686" y="4652461"/>
                <a:chExt cx="2348410" cy="2129157"/>
              </a:xfrm>
            </p:grpSpPr>
            <p:sp>
              <p:nvSpPr>
                <p:cNvPr id="31" name="íŝľídê"/>
                <p:cNvSpPr/>
                <p:nvPr/>
              </p:nvSpPr>
              <p:spPr>
                <a:xfrm flipH="1">
                  <a:off x="1824686" y="4652461"/>
                  <a:ext cx="2343166" cy="632454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速度快</a:t>
                  </a:r>
                  <a:endParaRPr kumimoji="1"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2" name="ïṡľîdé"/>
                <p:cNvSpPr/>
                <p:nvPr/>
              </p:nvSpPr>
              <p:spPr>
                <a:xfrm flipH="1">
                  <a:off x="1824686" y="5320576"/>
                  <a:ext cx="2348410" cy="146104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先快照再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增量、并行读取、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自动分片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3" name="i$ḷíḑe"/>
              <p:cNvCxnSpPr/>
              <p:nvPr/>
            </p:nvCxnSpPr>
            <p:spPr>
              <a:xfrm>
                <a:off x="3478937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ṧľíḋe"/>
              <p:cNvSpPr/>
              <p:nvPr/>
            </p:nvSpPr>
            <p:spPr>
              <a:xfrm>
                <a:off x="3383983" y="3499789"/>
                <a:ext cx="189368" cy="150793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445 w 514350"/>
                  <a:gd name="connsiteY4" fmla="*/ 353046 h 409575"/>
                  <a:gd name="connsiteX5" fmla="*/ 115292 w 514350"/>
                  <a:gd name="connsiteY5" fmla="*/ 410196 h 409575"/>
                  <a:gd name="connsiteX6" fmla="*/ 115292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960" y="621"/>
                      <a:pt x="515342" y="13004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664"/>
                      <a:pt x="502960" y="353046"/>
                      <a:pt x="486767" y="353046"/>
                    </a:cubicBezTo>
                    <a:lnTo>
                      <a:pt x="192445" y="353046"/>
                    </a:lnTo>
                    <a:lnTo>
                      <a:pt x="115292" y="410196"/>
                    </a:lnTo>
                    <a:lnTo>
                      <a:pt x="115292" y="353046"/>
                    </a:lnTo>
                    <a:lnTo>
                      <a:pt x="29567" y="353046"/>
                    </a:lnTo>
                    <a:cubicBezTo>
                      <a:pt x="13374" y="353046"/>
                      <a:pt x="992" y="340664"/>
                      <a:pt x="992" y="324471"/>
                    </a:cubicBezTo>
                    <a:lnTo>
                      <a:pt x="992" y="29196"/>
                    </a:lnTo>
                    <a:cubicBezTo>
                      <a:pt x="992" y="13004"/>
                      <a:pt x="13374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720" y="143496"/>
                      <a:pt x="91480" y="158736"/>
                      <a:pt x="91480" y="176834"/>
                    </a:cubicBezTo>
                    <a:cubicBezTo>
                      <a:pt x="91480" y="194931"/>
                      <a:pt x="106720" y="210171"/>
                      <a:pt x="124817" y="210171"/>
                    </a:cubicBezTo>
                    <a:cubicBezTo>
                      <a:pt x="142914" y="210171"/>
                      <a:pt x="158155" y="194931"/>
                      <a:pt x="158155" y="176834"/>
                    </a:cubicBezTo>
                    <a:cubicBezTo>
                      <a:pt x="158155" y="157784"/>
                      <a:pt x="142914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40070" y="143496"/>
                      <a:pt x="224830" y="158736"/>
                      <a:pt x="224830" y="176834"/>
                    </a:cubicBezTo>
                    <a:cubicBezTo>
                      <a:pt x="224830" y="194931"/>
                      <a:pt x="240070" y="210171"/>
                      <a:pt x="258167" y="210171"/>
                    </a:cubicBezTo>
                    <a:cubicBezTo>
                      <a:pt x="276264" y="210171"/>
                      <a:pt x="291505" y="194931"/>
                      <a:pt x="291505" y="176834"/>
                    </a:cubicBezTo>
                    <a:cubicBezTo>
                      <a:pt x="291505" y="157784"/>
                      <a:pt x="276264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420" y="143496"/>
                      <a:pt x="358180" y="158736"/>
                      <a:pt x="358180" y="176834"/>
                    </a:cubicBezTo>
                    <a:cubicBezTo>
                      <a:pt x="358180" y="194931"/>
                      <a:pt x="373420" y="210171"/>
                      <a:pt x="391517" y="210171"/>
                    </a:cubicBezTo>
                    <a:cubicBezTo>
                      <a:pt x="409614" y="210171"/>
                      <a:pt x="424855" y="194931"/>
                      <a:pt x="424855" y="176834"/>
                    </a:cubicBezTo>
                    <a:cubicBezTo>
                      <a:pt x="424855" y="157784"/>
                      <a:pt x="409614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íślîdê"/>
            <p:cNvGrpSpPr/>
            <p:nvPr/>
          </p:nvGrpSpPr>
          <p:grpSpPr>
            <a:xfrm>
              <a:off x="4375774" y="2486709"/>
              <a:ext cx="1955773" cy="3816180"/>
              <a:chOff x="4427632" y="2486709"/>
              <a:chExt cx="1955773" cy="3816180"/>
            </a:xfrm>
          </p:grpSpPr>
          <p:sp>
            <p:nvSpPr>
              <p:cNvPr id="36" name="iṥḷíďé"/>
              <p:cNvSpPr/>
              <p:nvPr/>
            </p:nvSpPr>
            <p:spPr>
              <a:xfrm rot="8100000">
                <a:off x="5000484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i$ḻíḋè"/>
              <p:cNvSpPr txBox="1"/>
              <p:nvPr/>
            </p:nvSpPr>
            <p:spPr>
              <a:xfrm>
                <a:off x="5161136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8" name="íŝ1íḍe"/>
              <p:cNvGrpSpPr/>
              <p:nvPr/>
            </p:nvGrpSpPr>
            <p:grpSpPr>
              <a:xfrm>
                <a:off x="4427632" y="4027054"/>
                <a:ext cx="1955773" cy="2275835"/>
                <a:chOff x="1392205" y="4219288"/>
                <a:chExt cx="2742781" cy="3191635"/>
              </a:xfrm>
            </p:grpSpPr>
            <p:sp>
              <p:nvSpPr>
                <p:cNvPr id="39" name="íṣlîḓê"/>
                <p:cNvSpPr/>
                <p:nvPr/>
              </p:nvSpPr>
              <p:spPr>
                <a:xfrm flipH="1">
                  <a:off x="1392205" y="4219288"/>
                  <a:ext cx="2546644" cy="162046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易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使用</a:t>
                  </a:r>
                  <a:endParaRPr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40" name="îsļidê"/>
                <p:cNvSpPr/>
                <p:nvPr/>
              </p:nvSpPr>
              <p:spPr>
                <a:xfrm flipH="1">
                  <a:off x="1434159" y="5470560"/>
                  <a:ext cx="2700827" cy="1940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零代码（配置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/Web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）、自动建表、动态增删表、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DDL 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同步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41" name="î$líḓé"/>
              <p:cNvCxnSpPr/>
              <p:nvPr/>
            </p:nvCxnSpPr>
            <p:spPr>
              <a:xfrm>
                <a:off x="5353663" y="3419466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ïşlidè"/>
              <p:cNvSpPr/>
              <p:nvPr/>
            </p:nvSpPr>
            <p:spPr>
              <a:xfrm>
                <a:off x="5260452" y="2745205"/>
                <a:ext cx="182354" cy="192875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ṥļiďé"/>
            <p:cNvGrpSpPr/>
            <p:nvPr/>
          </p:nvGrpSpPr>
          <p:grpSpPr>
            <a:xfrm>
              <a:off x="6331757" y="3217466"/>
              <a:ext cx="1815915" cy="3199169"/>
              <a:chOff x="6409544" y="3217466"/>
              <a:chExt cx="1815915" cy="3199169"/>
            </a:xfrm>
          </p:grpSpPr>
          <p:sp>
            <p:nvSpPr>
              <p:cNvPr id="44" name="i$ḻiḍé"/>
              <p:cNvSpPr/>
              <p:nvPr/>
            </p:nvSpPr>
            <p:spPr>
              <a:xfrm rot="8100000">
                <a:off x="6843361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îṡḷïḓê"/>
              <p:cNvSpPr txBox="1"/>
              <p:nvPr/>
            </p:nvSpPr>
            <p:spPr>
              <a:xfrm>
                <a:off x="7004014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6" name="iSliďe"/>
              <p:cNvGrpSpPr/>
              <p:nvPr/>
            </p:nvGrpSpPr>
            <p:grpSpPr>
              <a:xfrm>
                <a:off x="6409544" y="4918608"/>
                <a:ext cx="1815915" cy="1498027"/>
                <a:chOff x="1640592" y="4444790"/>
                <a:chExt cx="2546645" cy="2100836"/>
              </a:xfrm>
            </p:grpSpPr>
            <p:sp>
              <p:nvSpPr>
                <p:cNvPr id="47" name="išḻîḋè"/>
                <p:cNvSpPr/>
                <p:nvPr/>
              </p:nvSpPr>
              <p:spPr>
                <a:xfrm flipH="1">
                  <a:off x="1728648" y="4444790"/>
                  <a:ext cx="2030799" cy="63266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多场景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48" name="ï$ļïḍè"/>
                <p:cNvSpPr/>
                <p:nvPr/>
              </p:nvSpPr>
              <p:spPr>
                <a:xfrm flipH="1">
                  <a:off x="1640592" y="4925161"/>
                  <a:ext cx="2546645" cy="1620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独立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使用、兼容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Debezium/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Canal</a:t>
                  </a:r>
                  <a:endParaRPr lang="en-US" altLang="zh-CN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49" name="íṥlidê"/>
              <p:cNvCxnSpPr/>
              <p:nvPr/>
            </p:nvCxnSpPr>
            <p:spPr>
              <a:xfrm>
                <a:off x="7196540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ïṥḻîďè"/>
              <p:cNvSpPr/>
              <p:nvPr/>
            </p:nvSpPr>
            <p:spPr>
              <a:xfrm>
                <a:off x="7106637" y="3474383"/>
                <a:ext cx="179476" cy="192525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ïslîdê"/>
            <p:cNvGrpSpPr/>
            <p:nvPr/>
          </p:nvGrpSpPr>
          <p:grpSpPr>
            <a:xfrm>
              <a:off x="8072130" y="2486709"/>
              <a:ext cx="1670138" cy="3399004"/>
              <a:chOff x="8175846" y="2486709"/>
              <a:chExt cx="1670138" cy="3399004"/>
            </a:xfrm>
          </p:grpSpPr>
          <p:sp>
            <p:nvSpPr>
              <p:cNvPr id="52" name="isḷíḓê"/>
              <p:cNvSpPr/>
              <p:nvPr/>
            </p:nvSpPr>
            <p:spPr>
              <a:xfrm rot="8100000">
                <a:off x="8687858" y="2486709"/>
                <a:ext cx="706360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îṥḻíḋe"/>
              <p:cNvSpPr txBox="1"/>
              <p:nvPr/>
            </p:nvSpPr>
            <p:spPr>
              <a:xfrm>
                <a:off x="8846473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ïŝ1íḑe"/>
              <p:cNvGrpSpPr/>
              <p:nvPr/>
            </p:nvGrpSpPr>
            <p:grpSpPr>
              <a:xfrm>
                <a:off x="8175846" y="4070429"/>
                <a:ext cx="1670138" cy="1815284"/>
                <a:chOff x="1479801" y="4280121"/>
                <a:chExt cx="2342205" cy="2545760"/>
              </a:xfrm>
            </p:grpSpPr>
            <p:sp>
              <p:nvSpPr>
                <p:cNvPr id="55" name="îs1íḋè"/>
                <p:cNvSpPr/>
                <p:nvPr/>
              </p:nvSpPr>
              <p:spPr>
                <a:xfrm flipH="1">
                  <a:off x="1479801" y="4280121"/>
                  <a:ext cx="2342115" cy="140125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数据一致性保障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56" name="iṩ1îḓe"/>
                <p:cNvSpPr/>
                <p:nvPr/>
              </p:nvSpPr>
              <p:spPr>
                <a:xfrm flipH="1">
                  <a:off x="1786648" y="5677395"/>
                  <a:ext cx="2035358" cy="114848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E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xactly-Once、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断点续传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57" name="iś1îḓe"/>
              <p:cNvCxnSpPr/>
              <p:nvPr/>
            </p:nvCxnSpPr>
            <p:spPr>
              <a:xfrm>
                <a:off x="9041038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îšḷiḍé"/>
              <p:cNvSpPr/>
              <p:nvPr/>
            </p:nvSpPr>
            <p:spPr>
              <a:xfrm>
                <a:off x="8939001" y="2766246"/>
                <a:ext cx="196382" cy="14728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133 w 533400"/>
                  <a:gd name="connsiteY9" fmla="*/ 198741 h 400050"/>
                  <a:gd name="connsiteX10" fmla="*/ 351128 w 533400"/>
                  <a:gd name="connsiteY10" fmla="*/ 204456 h 400050"/>
                  <a:gd name="connsiteX11" fmla="*/ 351128 w 533400"/>
                  <a:gd name="connsiteY11" fmla="*/ 204456 h 400050"/>
                  <a:gd name="connsiteX12" fmla="*/ 267308 w 533400"/>
                  <a:gd name="connsiteY12" fmla="*/ 315899 h 400050"/>
                  <a:gd name="connsiteX13" fmla="*/ 264451 w 533400"/>
                  <a:gd name="connsiteY13" fmla="*/ 318756 h 400050"/>
                  <a:gd name="connsiteX14" fmla="*/ 224446 w 533400"/>
                  <a:gd name="connsiteY14" fmla="*/ 318756 h 400050"/>
                  <a:gd name="connsiteX15" fmla="*/ 224446 w 533400"/>
                  <a:gd name="connsiteY15" fmla="*/ 318756 h 400050"/>
                  <a:gd name="connsiteX16" fmla="*/ 162533 w 533400"/>
                  <a:gd name="connsiteY16" fmla="*/ 257796 h 400050"/>
                  <a:gd name="connsiteX17" fmla="*/ 160628 w 533400"/>
                  <a:gd name="connsiteY17" fmla="*/ 255891 h 400050"/>
                  <a:gd name="connsiteX18" fmla="*/ 120623 w 533400"/>
                  <a:gd name="connsiteY18" fmla="*/ 259701 h 400050"/>
                  <a:gd name="connsiteX19" fmla="*/ 120623 w 533400"/>
                  <a:gd name="connsiteY19" fmla="*/ 259701 h 400050"/>
                  <a:gd name="connsiteX20" fmla="*/ 32993 w 533400"/>
                  <a:gd name="connsiteY20" fmla="*/ 366381 h 400050"/>
                  <a:gd name="connsiteX21" fmla="*/ 31088 w 533400"/>
                  <a:gd name="connsiteY21" fmla="*/ 372096 h 400050"/>
                  <a:gd name="connsiteX22" fmla="*/ 40613 w 533400"/>
                  <a:gd name="connsiteY22" fmla="*/ 381621 h 400050"/>
                  <a:gd name="connsiteX23" fmla="*/ 40613 w 533400"/>
                  <a:gd name="connsiteY23" fmla="*/ 381621 h 400050"/>
                  <a:gd name="connsiteX24" fmla="*/ 497813 w 533400"/>
                  <a:gd name="connsiteY24" fmla="*/ 381621 h 400050"/>
                  <a:gd name="connsiteX25" fmla="*/ 503528 w 533400"/>
                  <a:gd name="connsiteY25" fmla="*/ 379716 h 400050"/>
                  <a:gd name="connsiteX26" fmla="*/ 506386 w 533400"/>
                  <a:gd name="connsiteY26" fmla="*/ 366381 h 400050"/>
                  <a:gd name="connsiteX27" fmla="*/ 506386 w 533400"/>
                  <a:gd name="connsiteY27" fmla="*/ 366381 h 400050"/>
                  <a:gd name="connsiteX28" fmla="*/ 398753 w 533400"/>
                  <a:gd name="connsiteY28" fmla="*/ 205409 h 400050"/>
                  <a:gd name="connsiteX29" fmla="*/ 391133 w 533400"/>
                  <a:gd name="connsiteY29" fmla="*/ 198741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626" y="621"/>
                      <a:pt x="534008" y="13004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8289"/>
                      <a:pt x="521626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2990" y="400671"/>
                      <a:pt x="608" y="388289"/>
                      <a:pt x="608" y="372096"/>
                    </a:cubicBezTo>
                    <a:lnTo>
                      <a:pt x="608" y="29196"/>
                    </a:lnTo>
                    <a:cubicBezTo>
                      <a:pt x="608" y="13004"/>
                      <a:pt x="12990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133" y="198741"/>
                    </a:moveTo>
                    <a:cubicBezTo>
                      <a:pt x="378751" y="189216"/>
                      <a:pt x="360653" y="192074"/>
                      <a:pt x="351128" y="204456"/>
                    </a:cubicBezTo>
                    <a:lnTo>
                      <a:pt x="351128" y="204456"/>
                    </a:lnTo>
                    <a:lnTo>
                      <a:pt x="267308" y="315899"/>
                    </a:lnTo>
                    <a:cubicBezTo>
                      <a:pt x="266355" y="316851"/>
                      <a:pt x="265403" y="317804"/>
                      <a:pt x="264451" y="318756"/>
                    </a:cubicBezTo>
                    <a:cubicBezTo>
                      <a:pt x="253021" y="330186"/>
                      <a:pt x="234923" y="330186"/>
                      <a:pt x="224446" y="318756"/>
                    </a:cubicBezTo>
                    <a:lnTo>
                      <a:pt x="224446" y="318756"/>
                    </a:lnTo>
                    <a:lnTo>
                      <a:pt x="162533" y="257796"/>
                    </a:lnTo>
                    <a:cubicBezTo>
                      <a:pt x="161580" y="256844"/>
                      <a:pt x="161580" y="256844"/>
                      <a:pt x="160628" y="255891"/>
                    </a:cubicBezTo>
                    <a:cubicBezTo>
                      <a:pt x="148246" y="245414"/>
                      <a:pt x="130148" y="247319"/>
                      <a:pt x="120623" y="259701"/>
                    </a:cubicBezTo>
                    <a:lnTo>
                      <a:pt x="120623" y="259701"/>
                    </a:lnTo>
                    <a:lnTo>
                      <a:pt x="32993" y="366381"/>
                    </a:lnTo>
                    <a:cubicBezTo>
                      <a:pt x="32040" y="368286"/>
                      <a:pt x="31088" y="370191"/>
                      <a:pt x="31088" y="372096"/>
                    </a:cubicBezTo>
                    <a:cubicBezTo>
                      <a:pt x="31088" y="377811"/>
                      <a:pt x="34898" y="381621"/>
                      <a:pt x="40613" y="381621"/>
                    </a:cubicBezTo>
                    <a:lnTo>
                      <a:pt x="40613" y="381621"/>
                    </a:lnTo>
                    <a:lnTo>
                      <a:pt x="497813" y="381621"/>
                    </a:lnTo>
                    <a:cubicBezTo>
                      <a:pt x="499718" y="381621"/>
                      <a:pt x="501623" y="380669"/>
                      <a:pt x="503528" y="379716"/>
                    </a:cubicBezTo>
                    <a:cubicBezTo>
                      <a:pt x="508290" y="376859"/>
                      <a:pt x="509243" y="371144"/>
                      <a:pt x="506386" y="366381"/>
                    </a:cubicBezTo>
                    <a:lnTo>
                      <a:pt x="506386" y="366381"/>
                    </a:lnTo>
                    <a:lnTo>
                      <a:pt x="398753" y="205409"/>
                    </a:lnTo>
                    <a:cubicBezTo>
                      <a:pt x="395896" y="202551"/>
                      <a:pt x="393990" y="200646"/>
                      <a:pt x="391133" y="198741"/>
                    </a:cubicBezTo>
                    <a:close/>
                    <a:moveTo>
                      <a:pt x="95858" y="57771"/>
                    </a:moveTo>
                    <a:cubicBezTo>
                      <a:pt x="74903" y="57771"/>
                      <a:pt x="57758" y="74916"/>
                      <a:pt x="57758" y="95871"/>
                    </a:cubicBezTo>
                    <a:cubicBezTo>
                      <a:pt x="57758" y="116826"/>
                      <a:pt x="74903" y="133971"/>
                      <a:pt x="95858" y="133971"/>
                    </a:cubicBezTo>
                    <a:cubicBezTo>
                      <a:pt x="116813" y="133971"/>
                      <a:pt x="133958" y="116826"/>
                      <a:pt x="133958" y="95871"/>
                    </a:cubicBezTo>
                    <a:cubicBezTo>
                      <a:pt x="133958" y="74916"/>
                      <a:pt x="116813" y="57771"/>
                      <a:pt x="95858" y="577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ïṩlîḓe"/>
            <p:cNvGrpSpPr/>
            <p:nvPr/>
          </p:nvGrpSpPr>
          <p:grpSpPr>
            <a:xfrm>
              <a:off x="9899342" y="3217466"/>
              <a:ext cx="1815167" cy="3144861"/>
              <a:chOff x="10028985" y="3217466"/>
              <a:chExt cx="1815167" cy="3144861"/>
            </a:xfrm>
          </p:grpSpPr>
          <p:sp>
            <p:nvSpPr>
              <p:cNvPr id="60" name="íṩļiďê"/>
              <p:cNvSpPr/>
              <p:nvPr/>
            </p:nvSpPr>
            <p:spPr>
              <a:xfrm rot="8100000">
                <a:off x="10532357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šḷíḋè"/>
              <p:cNvSpPr txBox="1"/>
              <p:nvPr/>
            </p:nvSpPr>
            <p:spPr>
              <a:xfrm>
                <a:off x="10693010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2" name="ïšḻïḋê"/>
              <p:cNvGrpSpPr/>
              <p:nvPr/>
            </p:nvGrpSpPr>
            <p:grpSpPr>
              <a:xfrm>
                <a:off x="10028985" y="4757063"/>
                <a:ext cx="1815167" cy="1605264"/>
                <a:chOff x="1543048" y="4218240"/>
                <a:chExt cx="2545596" cy="2251225"/>
              </a:xfrm>
            </p:grpSpPr>
            <p:sp>
              <p:nvSpPr>
                <p:cNvPr id="63" name="iṡ1ïḓé"/>
                <p:cNvSpPr/>
                <p:nvPr/>
              </p:nvSpPr>
              <p:spPr>
                <a:xfrm flipH="1">
                  <a:off x="1543048" y="4218240"/>
                  <a:ext cx="2545596" cy="106667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低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消耗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64" name="íṡļíḍê"/>
                <p:cNvSpPr/>
                <p:nvPr/>
              </p:nvSpPr>
              <p:spPr>
                <a:xfrm flipH="1">
                  <a:off x="1726599" y="4925161"/>
                  <a:ext cx="2342117" cy="15443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  <a:buClrTx/>
                    <a:buSzTx/>
                    <a:buNone/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连接共享、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数据共享、多表</a:t>
                  </a: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读取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65" name="ïṩḷïḍe"/>
              <p:cNvCxnSpPr/>
              <p:nvPr/>
            </p:nvCxnSpPr>
            <p:spPr>
              <a:xfrm>
                <a:off x="10885536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îsľiḑê"/>
              <p:cNvSpPr/>
              <p:nvPr/>
            </p:nvSpPr>
            <p:spPr>
              <a:xfrm>
                <a:off x="10787344" y="3474383"/>
                <a:ext cx="196383" cy="192875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599 h 523875"/>
                  <a:gd name="connsiteX30" fmla="*/ 11342 w 533400"/>
                  <a:gd name="connsiteY30" fmla="*/ 175881 h 523875"/>
                  <a:gd name="connsiteX31" fmla="*/ 56109 w 533400"/>
                  <a:gd name="connsiteY31" fmla="*/ 127304 h 523875"/>
                  <a:gd name="connsiteX32" fmla="*/ 8373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957" y="276846"/>
                      <a:pt x="372339" y="289229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2114"/>
                      <a:pt x="359957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171" y="524496"/>
                      <a:pt x="162789" y="512114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229"/>
                      <a:pt x="175171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4924"/>
                      <a:pt x="159932" y="152069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292" y="153021"/>
                      <a:pt x="390436" y="13682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882" y="114921"/>
                      <a:pt x="534264" y="127304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814"/>
                      <a:pt x="521882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894"/>
                      <a:pt x="375196" y="258749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836" y="257796"/>
                      <a:pt x="144692" y="273989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246" y="410196"/>
                      <a:pt x="864" y="397814"/>
                      <a:pt x="864" y="381621"/>
                    </a:cubicBezTo>
                    <a:lnTo>
                      <a:pt x="864" y="201599"/>
                    </a:lnTo>
                    <a:cubicBezTo>
                      <a:pt x="864" y="192074"/>
                      <a:pt x="4674" y="182549"/>
                      <a:pt x="11342" y="175881"/>
                    </a:cubicBezTo>
                    <a:lnTo>
                      <a:pt x="56109" y="127304"/>
                    </a:lnTo>
                    <a:cubicBezTo>
                      <a:pt x="63729" y="119684"/>
                      <a:pt x="73254" y="114921"/>
                      <a:pt x="8373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5207" y="172071"/>
                      <a:pt x="448539" y="178739"/>
                      <a:pt x="448539" y="186359"/>
                    </a:cubicBezTo>
                    <a:cubicBezTo>
                      <a:pt x="448539" y="193979"/>
                      <a:pt x="455207" y="200646"/>
                      <a:pt x="462827" y="200646"/>
                    </a:cubicBezTo>
                    <a:cubicBezTo>
                      <a:pt x="470446" y="200646"/>
                      <a:pt x="477114" y="193979"/>
                      <a:pt x="477114" y="186359"/>
                    </a:cubicBezTo>
                    <a:cubicBezTo>
                      <a:pt x="477114" y="178739"/>
                      <a:pt x="470446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957" y="621"/>
                      <a:pt x="372339" y="13004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589"/>
                      <a:pt x="359957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171" y="133971"/>
                      <a:pt x="162789" y="121589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004"/>
                      <a:pt x="175171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endParaRPr lang="en-US" altLang="zh-CN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设计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与实践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关于我</a:t>
            </a:r>
            <a:endParaRPr lang="zh-CN" altLang="en-US" sz="4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内容占位符 2"/>
          <p:cNvSpPr/>
          <p:nvPr>
            <p:ph idx="1"/>
          </p:nvPr>
        </p:nvSpPr>
        <p:spPr>
          <a:xfrm>
            <a:off x="791210" y="1440180"/>
            <a:ext cx="10562590" cy="4351655"/>
          </a:xfrm>
        </p:spPr>
        <p:txBody>
          <a:bodyPr>
            <a:normAutofit/>
          </a:bodyPr>
          <a:p>
            <a:r>
              <a:rPr lang="zh-CN" altLang="en-US"/>
              <a:t>多年平台研发工作，涉及数据开发</a:t>
            </a:r>
            <a:r>
              <a:rPr lang="en-US" altLang="zh-CN"/>
              <a:t>/</a:t>
            </a:r>
            <a:r>
              <a:rPr lang="zh-CN" altLang="en-US"/>
              <a:t>集成、监控</a:t>
            </a:r>
            <a:r>
              <a:rPr lang="en-US" altLang="zh-CN"/>
              <a:t> APM </a:t>
            </a:r>
            <a:r>
              <a:rPr lang="zh-CN" altLang="en-US"/>
              <a:t>计算相关</a:t>
            </a:r>
            <a:r>
              <a:rPr lang="zh-CN" altLang="en-US"/>
              <a:t>领域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>
              <a:buFont typeface="Arial" panose="020B0604020202090204" pitchFamily="34" charset="0"/>
              <a:buChar char="•"/>
            </a:pPr>
            <a:r>
              <a:rPr lang="zh-CN" altLang="en-US">
                <a:sym typeface="+mn-ea"/>
              </a:rPr>
              <a:t>数据集成平台研发</a:t>
            </a:r>
            <a:r>
              <a:rPr lang="en-US" altLang="zh-CN">
                <a:sym typeface="+mn-ea"/>
              </a:rPr>
              <a:t>@</a:t>
            </a:r>
            <a:r>
              <a:rPr lang="zh-CN" altLang="en-US">
                <a:sym typeface="+mn-ea"/>
              </a:rPr>
              <a:t>白鲸开源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开源爱好者（</a:t>
            </a:r>
            <a:r>
              <a:rPr lang="en-US" altLang="zh-CN">
                <a:sym typeface="+mn-ea"/>
              </a:rPr>
              <a:t>https://github.com/hailin0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pPr marL="0" indent="0">
              <a:buNone/>
            </a:pPr>
            <a:r>
              <a:rPr lang="en-US" altLang="zh-CN" sz="2000"/>
              <a:t>Apache SeaTunnel </a:t>
            </a:r>
            <a:r>
              <a:rPr lang="en-US" altLang="zh-CN" sz="2000"/>
              <a:t>PMC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Apache SkyWalking Committer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Apache DolphinScheduler/Pulsar/Doris/BanyanDB Contributor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读取的基本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流程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65" y="1910080"/>
            <a:ext cx="10187305" cy="2273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2665" y="4572000"/>
            <a:ext cx="534162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快照读阶段：用于读取表的历史数据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最小 Split 粒度: 表的主键范围数据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{1~1000}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{1000~2000}...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最大 Split 粒度: 整个表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6202680" y="4572000"/>
            <a:ext cx="55537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增量读阶段：用于读取表的增量日志更改数据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最小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粒度: 所有表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多表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1414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枚举器消费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队列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每个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携带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Table-ID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自动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分片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227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Enumerator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枚举器自动分片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识别表主键/唯一键（splitKey）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拆分范围</a:t>
            </a:r>
            <a:r>
              <a:rPr lang="zh-CN" altLang="en-US"/>
              <a:t>：</a:t>
            </a:r>
            <a:r>
              <a:rPr lang="en-US" altLang="zh-CN"/>
              <a:t>start</a:t>
            </a:r>
            <a:r>
              <a:rPr lang="zh-CN" altLang="en-US"/>
              <a:t>、</a:t>
            </a:r>
            <a:r>
              <a:rPr lang="en-US" altLang="zh-CN"/>
              <a:t>end</a:t>
            </a:r>
            <a:r>
              <a:rPr lang="zh-CN" altLang="en-US"/>
              <a:t>，如</a:t>
            </a:r>
            <a:r>
              <a:rPr lang="en-US" altLang="zh-CN"/>
              <a:t> 1</a:t>
            </a:r>
            <a:r>
              <a:rPr lang="zh-CN" altLang="en-US"/>
              <a:t>～</a:t>
            </a:r>
            <a:r>
              <a:rPr lang="en-US" altLang="zh-CN"/>
              <a:t>100</a:t>
            </a:r>
            <a:r>
              <a:rPr lang="zh-CN" altLang="en-US"/>
              <a:t>、</a:t>
            </a:r>
            <a:r>
              <a:rPr lang="en-US" altLang="zh-CN"/>
              <a:t>100</a:t>
            </a:r>
            <a:r>
              <a:rPr lang="zh-CN" altLang="en-US"/>
              <a:t>～</a:t>
            </a:r>
            <a:r>
              <a:rPr lang="en-US" altLang="zh-CN"/>
              <a:t>200</a:t>
            </a:r>
            <a:r>
              <a:rPr lang="zh-CN" altLang="en-US"/>
              <a:t>、</a:t>
            </a:r>
            <a:r>
              <a:rPr lang="en-US" altLang="zh-CN"/>
              <a:t>200</a:t>
            </a:r>
            <a:r>
              <a:rPr lang="zh-CN" altLang="en-US"/>
              <a:t>～</a:t>
            </a:r>
            <a:r>
              <a:rPr lang="en-US" altLang="zh-CN"/>
              <a:t>300</a:t>
            </a:r>
            <a:r>
              <a:rPr lang="zh-CN" altLang="en-US"/>
              <a:t>、</a:t>
            </a:r>
            <a:r>
              <a:rPr lang="en-US" altLang="zh-CN"/>
              <a:t>...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并行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35673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Split-ID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路由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接收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协同工作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读取完成报告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快照读阶段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- 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Split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事件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63765" y="1739900"/>
            <a:ext cx="4648835" cy="3261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Split-ID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：路由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分发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Table-ID: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关联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元信息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SplitKeyType: 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分片键值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&lt;key:type&gt;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Satrt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分片读取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起点、终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点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High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：数据库变更的位置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965" y="1739900"/>
            <a:ext cx="5913755" cy="1960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55" y="4039235"/>
            <a:ext cx="5946775" cy="144462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单线程流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读取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576705"/>
            <a:ext cx="6965950" cy="4208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5265" y="1811020"/>
            <a:ext cx="4025900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全部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读完后进入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增量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生成一个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，且没有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End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单个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分配给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一个 Reader 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一个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Reader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仅占用一个连接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Split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事件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合成快照阶段所有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Splits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Tables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开始位置为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min(high-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CompletedSnapshotSplitInfo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包含快照读取的细节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信息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55" y="4069080"/>
            <a:ext cx="6098540" cy="1892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0" y="1666875"/>
            <a:ext cx="6080125" cy="20916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Exactly-Once（记录水位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线）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2865" y="1811020"/>
            <a:ext cx="4356735" cy="3846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1.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记录 low-watermark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2.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Split{Start~End}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3.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记录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4.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如果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high &gt; low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则执行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Merge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5.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报告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high-watermark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65" y="1811020"/>
            <a:ext cx="6807200" cy="25050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快照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Exactly-Once（内存表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合并）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82865" y="1811020"/>
            <a:ext cx="4356735" cy="2953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1.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内存表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缓存 Split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2.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high - low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之间的数据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3.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按顺序重放数据到内存表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915795"/>
            <a:ext cx="6047740" cy="267144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25370" y="4728210"/>
            <a:ext cx="9296400" cy="1976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min(high-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~ max(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区间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 start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end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区间内，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offset &gt; split(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的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max(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high-</a:t>
            </a:r>
            <a:r>
              <a:rPr lang="zh-CN" altLang="en-US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 </a:t>
            </a:r>
            <a:r>
              <a:rPr lang="zh-CN" altLang="en-US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后结束过滤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目录</a:t>
            </a:r>
            <a:endParaRPr lang="zh-CN" altLang="en-US" sz="48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198735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08109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026920"/>
            <a:ext cx="450215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概述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281200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290575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2851785"/>
            <a:ext cx="5890260" cy="4597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Apache SeaTunnel CDC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是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什么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6455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37393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684905"/>
            <a:ext cx="661606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Apache SeaTunnel CDC 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设计与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实践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21" name="图片 20" descr="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84759" y="44456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副标题 13"/>
          <p:cNvSpPr txBox="1"/>
          <p:nvPr/>
        </p:nvSpPr>
        <p:spPr>
          <a:xfrm>
            <a:off x="979997" y="45394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4" name="副标题 13"/>
          <p:cNvSpPr txBox="1"/>
          <p:nvPr/>
        </p:nvSpPr>
        <p:spPr>
          <a:xfrm>
            <a:off x="1850390" y="4485005"/>
            <a:ext cx="401256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社区</a:t>
            </a:r>
            <a:r>
              <a:rPr lang="en-US" altLang="zh-CN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Roadmap</a:t>
            </a:r>
            <a:endParaRPr lang="en-US" altLang="zh-CN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984759" y="527117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副标题 13"/>
          <p:cNvSpPr txBox="1"/>
          <p:nvPr/>
        </p:nvSpPr>
        <p:spPr>
          <a:xfrm>
            <a:off x="979997" y="536491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05</a:t>
            </a:r>
            <a:endParaRPr lang="en-US" altLang="zh-CN" sz="2400" dirty="0">
              <a:solidFill>
                <a:schemeClr val="bg1"/>
              </a:solidFill>
              <a:latin typeface="阿里巴巴普惠体 M" panose="00020600040101010101" charset="-122"/>
              <a:ea typeface="阿里巴巴普惠体 M" panose="00020600040101010101" charset="-122"/>
            </a:endParaRPr>
          </a:p>
        </p:txBody>
      </p:sp>
      <p:sp>
        <p:nvSpPr>
          <p:cNvPr id="7" name="副标题 13"/>
          <p:cNvSpPr txBox="1"/>
          <p:nvPr/>
        </p:nvSpPr>
        <p:spPr>
          <a:xfrm>
            <a:off x="1850390" y="5310505"/>
            <a:ext cx="29737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</a:t>
            </a:r>
            <a:r>
              <a:rPr lang="zh-CN" altLang="en-US" sz="30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参与社区</a:t>
            </a:r>
            <a:endParaRPr lang="zh-CN" altLang="en-US" sz="30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5" grpId="0" bldLvl="0" animBg="1"/>
      <p:bldP spid="18" grpId="0"/>
      <p:bldP spid="45" grpId="0"/>
      <p:bldP spid="62" grpId="0" bldLvl="0" animBg="1"/>
      <p:bldP spid="63" grpId="0"/>
      <p:bldP spid="64" grpId="0"/>
      <p:bldP spid="65" grpId="0" bldLvl="0" animBg="1"/>
      <p:bldP spid="66" grpId="0"/>
      <p:bldP spid="67" grpId="0"/>
      <p:bldP spid="2" grpId="0" bldLvl="0" animBg="1"/>
      <p:bldP spid="3" grpId="0"/>
      <p:bldP spid="4" grpId="0"/>
      <p:bldP spid="5" grpId="0" bldLvl="0" animBg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一阶段）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78733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单个表内，过滤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split1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split2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split3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...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间隙的数据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读取单表最大的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一阶段）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8926830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多个表间，过滤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table1(last-split)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table2(first-split)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～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...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间隙的数据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直到所有表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split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中最大的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增量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读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阶段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Exactly-Once（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二阶段）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5870" y="4729480"/>
            <a:ext cx="892683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max(split-high-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watermark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后，进入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完全增量阶段，不需要再做过滤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70" y="1458595"/>
            <a:ext cx="7242810" cy="31019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断点续传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分布式快照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Chec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kpoint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370" y="1531620"/>
            <a:ext cx="8227060" cy="2971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1370" y="4667885"/>
            <a:ext cx="9358630" cy="2368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每隔一段时间，管理器主动发起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一轮检查点状态保存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动作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所有运行中的组件都会收到通知，上传自己的状态（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split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），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继续向后传递通知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执行引擎会收集所有组件到状态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合并存储，按版本号递增：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s1、s2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s3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s4...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，任务可以暂停，恢复到指定版本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断点续传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分布式快照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算法（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Chandy-Lamport</a:t>
            </a:r>
            <a:r>
              <a:rPr 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）</a:t>
            </a:r>
            <a:endParaRPr 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90" y="1560830"/>
            <a:ext cx="4657090" cy="3934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620" y="1560830"/>
            <a:ext cx="4667250" cy="393446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807075" y="2938145"/>
            <a:ext cx="704850" cy="829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数据流与结构流混合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语法与数据库绑定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85" y="1443990"/>
            <a:ext cx="7646670" cy="397383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解析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405" y="1461135"/>
            <a:ext cx="7651115" cy="3975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将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解析为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通用事件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后续流程不接触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，只处理通用事件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拆流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90255" y="1666875"/>
            <a:ext cx="336486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分割结构流与数据流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插入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信号</a:t>
            </a: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35" y="1505585"/>
            <a:ext cx="7500620" cy="38982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前置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信号处理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停止继续读数，空转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+ sleep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刷出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所有老数据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Source -&gt;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暂停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超时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监控，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库变更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DDL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可能需要很长时间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530" y="1518920"/>
            <a:ext cx="7592060" cy="394525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变更中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1999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更改内存结构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513840"/>
            <a:ext cx="7426960" cy="386016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60639" y="2133777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微软雅黑" panose="020B0503020204020204" charset="-122"/>
              </a:rPr>
              <a:t>Apache SeaTunnel </a:t>
            </a:r>
            <a:r>
              <a:rPr lang="zh-CN" altLang="en-US" sz="44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微软雅黑" panose="020B0503020204020204" charset="-122"/>
              </a:rPr>
              <a:t>概述</a:t>
            </a:r>
            <a:endParaRPr lang="zh-CN" altLang="en-US" sz="44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微软雅黑" panose="020B0503020204020204" charset="-122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后置信号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处理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变更目标库结构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快照存储内存状态，用于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状态恢复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405" y="1551940"/>
            <a:ext cx="7536180" cy="38950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DDL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变更框架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变更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完成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14055" y="1755775"/>
            <a:ext cx="3644265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退出空转，开是处理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新数据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恢复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Checkpoint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超时监控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595755"/>
            <a:ext cx="7300595" cy="37941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990" y="3340735"/>
            <a:ext cx="292100" cy="45720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生态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兼容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7165" y="2357120"/>
            <a:ext cx="469836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原生兼容，</a:t>
            </a:r>
            <a:r>
              <a:rPr lang="zh-CN" altLang="en-US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基于</a:t>
            </a:r>
            <a:r>
              <a:rPr lang="en-US" altLang="zh-CN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FF0000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开发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写出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Debezium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格式数据到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635" y="1592580"/>
            <a:ext cx="2019300" cy="546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635" y="4539615"/>
            <a:ext cx="1351915" cy="5930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3365" y="5266690"/>
            <a:ext cx="469836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从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Kafka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Canal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格式数据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050" y="1592580"/>
            <a:ext cx="2629535" cy="6489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131050" y="2520315"/>
            <a:ext cx="4698365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原生兼容，复用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多引擎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复用各种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插件写出数据</a:t>
            </a: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复用各种通用功能：限速、自动建表、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Web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等等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单任务多表同步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1666875"/>
            <a:ext cx="6218555" cy="3869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时多表数据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混合在一个管道中流动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自动迭代生成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sub 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单任务多表同步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3465" y="1666875"/>
            <a:ext cx="429196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写入阶段自动分离表数据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投递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资源复用，管理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简单 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00" y="1553210"/>
            <a:ext cx="5915660" cy="40347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动态加减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表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49005" y="1679575"/>
            <a:ext cx="3491865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先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Savepoint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停止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此任务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改配置：加减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表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再恢复此任务，同时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端也识别此更改增减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资源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05" y="1477010"/>
            <a:ext cx="7138670" cy="441515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数据传输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抽象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1470" y="4236085"/>
            <a:ext cx="935863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数据分类：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I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INSERT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DELETE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数据版本：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BEFORE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：修改前、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AFTER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：修改后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拆分为两条数据：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UPDATE_BEFORE、UPDATE_AFTER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881505"/>
            <a:ext cx="9715500" cy="20764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保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序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915" y="1393825"/>
            <a:ext cx="6934835" cy="4069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按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key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收集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保持事件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顺序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可并行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写入 </a:t>
            </a:r>
            <a:endParaRPr lang="zh-CN" altLang="en-US" sz="140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Exactly-Once</a:t>
            </a:r>
            <a:endParaRPr lang="en-US" altLang="zh-CN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开启数据库的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Upsert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I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U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变更为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Upsert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写入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失败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/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暂停恢复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数据不重复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705" y="1415415"/>
            <a:ext cx="7042785" cy="41338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更新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优化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如果数据库不支持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Update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U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则变更为先删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(D)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后插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(I)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例如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Clickh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ouse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220" y="1387475"/>
            <a:ext cx="6956425" cy="408305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ETL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1990-2015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" y="1443990"/>
            <a:ext cx="7926070" cy="45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" name="文本框 331"/>
          <p:cNvSpPr txBox="1"/>
          <p:nvPr/>
        </p:nvSpPr>
        <p:spPr>
          <a:xfrm>
            <a:off x="8676005" y="1875790"/>
            <a:ext cx="4435475" cy="143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数据源主要是结构化数据，MySQL、</a:t>
            </a:r>
            <a:b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</a:b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SQL Server、Oracle、ERP、CRM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等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数据仓库由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OLTP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时代的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Oracle，</a:t>
            </a:r>
            <a:b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</a:b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DB2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来承担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marR="0" indent="-28575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Informatica、Talend、Kettle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出现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445185"/>
              </a:solidFill>
              <a:effectLst/>
              <a:uFillTx/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共享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挖掘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一次写入多种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目标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仅读取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一次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通过共享缓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存实现 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005" y="1362075"/>
            <a:ext cx="6973570" cy="441706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8226425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CDC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写入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自动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建表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pic>
        <p:nvPicPr>
          <p:cNvPr id="333" name="图片 332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44205" y="1603375"/>
            <a:ext cx="34918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Source 推送表结构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写出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表结构</a:t>
            </a: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2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中间层为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SeaTunnel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类型、涉及到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类型提升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375" y="1489075"/>
            <a:ext cx="7275830" cy="348107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社区</a:t>
            </a:r>
            <a:r>
              <a:rPr lang="en-US" altLang="zh-CN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 Roadmap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社区</a:t>
            </a:r>
            <a:r>
              <a:rPr lang="en-US" altLang="zh-CN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</a:t>
            </a:r>
            <a:r>
              <a:rPr lang="en-US" altLang="zh-CN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Roadmap</a:t>
            </a:r>
            <a:endParaRPr lang="en-US" altLang="zh-CN" sz="3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23670" y="1788160"/>
            <a:ext cx="1778000" cy="52197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引擎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50790" y="1788160"/>
            <a:ext cx="1461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连接器</a:t>
            </a:r>
            <a:endParaRPr lang="zh-CN" altLang="en-US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23670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23910" y="1788160"/>
            <a:ext cx="1461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Web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50790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441055" y="2341245"/>
            <a:ext cx="1778635" cy="13017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333500" y="2834640"/>
            <a:ext cx="3491865" cy="1876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多表写入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API</a:t>
            </a: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自动建表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API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升级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Source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多表多引擎支持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Catalog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Table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多引擎支持</a:t>
            </a:r>
            <a:r>
              <a:rPr lang="en-US" altLang="zh-CN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r>
              <a:rPr lang="zh-CN" altLang="en-US" sz="2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4949190" y="2830195"/>
            <a:ext cx="349186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逐个实现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多表写入</a:t>
            </a: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endParaRPr lang="en-US" altLang="zh-CN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逐个实现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Source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多表读取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Sink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自动建表</a:t>
            </a: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 API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ea"/>
              </a:rPr>
              <a:t>升级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ea"/>
            </a:endParaRPr>
          </a:p>
          <a:p>
            <a:pPr marL="285750" indent="-285750">
              <a:buFont typeface="Wingdings" panose="05000000000000000000" charset="0"/>
              <a:buChar char=""/>
            </a:pPr>
            <a:endParaRPr lang="zh-CN" altLang="en-US" sz="1400"/>
          </a:p>
          <a:p>
            <a:pPr marL="285750" indent="-285750">
              <a:buFont typeface="Wingdings" panose="05000000000000000000" charset="0"/>
              <a:buChar char=""/>
            </a:pPr>
            <a:r>
              <a:rPr lang="en-US" altLang="zh-CN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CDC 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连接器解析 ddl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71510" y="2842895"/>
            <a:ext cx="34918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"/>
            </a:pP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支持常用的数据源</a:t>
            </a:r>
            <a:r>
              <a:rPr lang="zh-CN" altLang="en-US" sz="16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可视化配置</a:t>
            </a:r>
            <a:endParaRPr lang="zh-CN" altLang="en-US" sz="16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030730" y="2133600"/>
            <a:ext cx="8656320" cy="16027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如何参与</a:t>
            </a:r>
            <a:r>
              <a:rPr lang="zh-CN" altLang="en-US" sz="44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社区</a:t>
            </a:r>
            <a:endParaRPr lang="zh-CN" altLang="en-US" sz="44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如何参与社区</a:t>
            </a:r>
            <a:endParaRPr lang="zh-CN" altLang="en-US" sz="3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805" y="1361440"/>
            <a:ext cx="10102850" cy="49771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655" y="2644775"/>
            <a:ext cx="7139305" cy="28390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12185" y="1170940"/>
            <a:ext cx="49447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项目官网：</a:t>
            </a:r>
            <a:r>
              <a:rPr lang="zh-CN" altLang="en-US">
                <a:hlinkClick r:id="rId10" action="ppaction://hlinkfile"/>
              </a:rPr>
              <a:t>https://seatunnel.apache.org</a:t>
            </a:r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/>
              <a:t>代码仓库：</a:t>
            </a:r>
            <a:r>
              <a:rPr lang="zh-CN" altLang="en-US">
                <a:sym typeface="+mn-ea"/>
                <a:hlinkClick r:id="rId11" action="ppaction://hlinkfile"/>
              </a:rPr>
              <a:t>https://github.com/apache/seatunnel</a:t>
            </a:r>
            <a:endParaRPr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4683125" cy="493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9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如何参与社区</a:t>
            </a:r>
            <a:endParaRPr lang="zh-CN" altLang="en-US" sz="29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9805" y="1361440"/>
            <a:ext cx="10102850" cy="49771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 rot="15300000">
            <a:off x="9687560" y="25850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98930"/>
            <a:ext cx="10515600" cy="4351338"/>
          </a:xfrm>
        </p:spPr>
        <p:txBody>
          <a:bodyPr>
            <a:normAutofit fontScale="90000"/>
          </a:bodyPr>
          <a:p>
            <a:r>
              <a:rPr kumimoji="1" lang="zh-CN" altLang="en-US" sz="2700"/>
              <a:t>使用、报告</a:t>
            </a:r>
            <a:r>
              <a:rPr kumimoji="1" lang="en-US" altLang="zh-CN" sz="2700"/>
              <a:t> BUG</a:t>
            </a:r>
            <a:endParaRPr kumimoji="1" lang="en-US" altLang="zh-CN"/>
          </a:p>
          <a:p>
            <a:pPr lvl="1">
              <a:buFont typeface="Wingdings" panose="05000000000000000000" charset="0"/>
              <a:buChar char=""/>
            </a:pPr>
            <a:r>
              <a:rPr lang="en-US" sz="1995">
                <a:sym typeface="+mn-ea"/>
              </a:rPr>
              <a:t> </a:t>
            </a:r>
            <a:r>
              <a:rPr sz="1995">
                <a:sym typeface="+mn-ea"/>
                <a:hlinkClick r:id="rId9" action="ppaction://hlinkfile"/>
              </a:rPr>
              <a:t>https://seatunnel.apache.org/download</a:t>
            </a:r>
            <a:endParaRPr sz="1995"/>
          </a:p>
          <a:p>
            <a:pPr lvl="1">
              <a:buFont typeface="Wingdings" panose="05000000000000000000" charset="0"/>
              <a:buChar char=""/>
            </a:pPr>
            <a:r>
              <a:rPr lang="en-US" sz="2000">
                <a:sym typeface="+mn-ea"/>
              </a:rPr>
              <a:t> </a:t>
            </a:r>
            <a:r>
              <a:rPr sz="2000">
                <a:sym typeface="+mn-ea"/>
                <a:hlinkClick r:id="rId10" action="ppaction://hlinkfile"/>
              </a:rPr>
              <a:t>https://github.com/apache/seatunnel/issues</a:t>
            </a:r>
            <a:endParaRPr sz="2000"/>
          </a:p>
          <a:p>
            <a:pPr>
              <a:buNone/>
            </a:pPr>
            <a:endParaRPr kumimoji="1" lang="en-US" altLang="zh-CN"/>
          </a:p>
          <a:p>
            <a:r>
              <a:rPr kumimoji="1" lang="zh-CN" altLang="en-US"/>
              <a:t>参与</a:t>
            </a:r>
            <a:r>
              <a:rPr kumimoji="1" lang="zh-CN" altLang="en-US"/>
              <a:t>贡献</a:t>
            </a:r>
            <a:endParaRPr kumimoji="1" lang="zh-CN" altLang="en-US"/>
          </a:p>
          <a:p>
            <a:pPr lvl="1">
              <a:buFont typeface="Wingdings" panose="05000000000000000000" charset="0"/>
              <a:buChar char=""/>
            </a:pPr>
            <a:r>
              <a:rPr lang="en-US" sz="2000">
                <a:sym typeface="+mn-ea"/>
              </a:rPr>
              <a:t> </a:t>
            </a:r>
            <a:r>
              <a:rPr sz="2000">
                <a:sym typeface="+mn-ea"/>
                <a:hlinkClick r:id="rId11" action="ppaction://hlinkfile"/>
              </a:rPr>
              <a:t>https://github.com/apache/seatunnel/issues?q=is:open+is:issue+label:"help+wanted"</a:t>
            </a:r>
            <a:endParaRPr kumimoji="1" lang="zh-CN" altLang="en-US" sz="1710"/>
          </a:p>
          <a:p>
            <a:endParaRPr kumimoji="1" lang="zh-CN" altLang="en-US"/>
          </a:p>
          <a:p>
            <a:r>
              <a:rPr lang="zh-CN" altLang="en-US">
                <a:sym typeface="+mn-ea"/>
              </a:rPr>
              <a:t>参与讨论 </a:t>
            </a:r>
            <a:r>
              <a:rPr lang="en-US" altLang="zh-CN">
                <a:sym typeface="+mn-ea"/>
              </a:rPr>
              <a:t>&amp; </a:t>
            </a:r>
            <a:r>
              <a:rPr lang="zh-CN" altLang="en-US">
                <a:sym typeface="+mn-ea"/>
              </a:rPr>
              <a:t>寻求帮助</a:t>
            </a:r>
            <a:endParaRPr lang="zh-CN" altLang="en-US">
              <a:sym typeface="+mn-ea"/>
            </a:endParaRPr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在邮件列表、Slack 中讨论</a:t>
            </a:r>
            <a:endParaRPr lang="zh-CN" altLang="en-US" sz="1800"/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通过微信群沟通（如果没有加入请关注 </a:t>
            </a:r>
            <a:r>
              <a:rPr lang="en-US" altLang="zh-CN" sz="1800">
                <a:sym typeface="+mn-ea"/>
              </a:rPr>
              <a:t>SeaTunnel </a:t>
            </a:r>
            <a:r>
              <a:rPr lang="zh-CN" altLang="en-US" sz="1800">
                <a:sym typeface="+mn-ea"/>
              </a:rPr>
              <a:t>公众号入群）</a:t>
            </a:r>
            <a:endParaRPr lang="zh-CN" altLang="en-US" sz="1800"/>
          </a:p>
          <a:p>
            <a:pPr lvl="1">
              <a:buFont typeface="Wingdings" panose="05000000000000000000" charset="0"/>
              <a:buChar char=""/>
            </a:pPr>
            <a:r>
              <a:rPr lang="en-US" altLang="zh-CN" sz="1800">
                <a:sym typeface="+mn-ea"/>
              </a:rPr>
              <a:t> </a:t>
            </a:r>
            <a:r>
              <a:rPr lang="zh-CN" altLang="en-US" sz="1800">
                <a:sym typeface="+mn-ea"/>
              </a:rPr>
              <a:t>参与 </a:t>
            </a:r>
            <a:r>
              <a:rPr lang="en-US" altLang="zh-CN" sz="1800">
                <a:sym typeface="+mn-ea"/>
              </a:rPr>
              <a:t>issue </a:t>
            </a:r>
            <a:r>
              <a:rPr lang="zh-CN" altLang="en-US" sz="1800">
                <a:sym typeface="+mn-ea"/>
              </a:rPr>
              <a:t>讨论</a:t>
            </a:r>
            <a:endParaRPr lang="zh-CN" altLang="en-US" sz="2800"/>
          </a:p>
          <a:p>
            <a:pPr marL="0" indent="0">
              <a:buNone/>
            </a:pPr>
            <a:endParaRPr kumimoji="1" lang="zh-CN" alt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32" y="1367368"/>
            <a:ext cx="1448237" cy="14567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1095" y="3857625"/>
            <a:ext cx="1242695" cy="12426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ELT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2005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-2020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" y="1409065"/>
            <a:ext cx="6995795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851140" y="1782445"/>
            <a:ext cx="4512310" cy="21329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MPP</a:t>
            </a:r>
            <a:r>
              <a:rPr kumimoji="0" lang="en-US" altLang="zh-CN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 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、分布式技术流行（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Hadoop, Hive</a:t>
            </a: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）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kumimoji="0" lang="zh-CN" altLang="en-US" sz="1400" b="0" i="0" u="none" strike="noStrike" cap="none" spc="0" normalizeH="0" baseline="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Helvetica"/>
              </a:rPr>
              <a:t>数据源中的数据只做简单标准化写入数仓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无法处理复杂数据源，EL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过程需要写</a:t>
            </a:r>
            <a: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br>
              <a:rPr lang="en-US" altLang="zh-CN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</a:b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Spark、MapReduce程序来实现</a:t>
            </a:r>
            <a:endParaRPr kumimoji="0" lang="zh-CN" altLang="en-US" sz="1400" b="0" i="0" u="none" strike="noStrike" cap="none" spc="0" normalizeH="0" baseline="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Helvetica"/>
            </a:endParaRPr>
          </a:p>
          <a:p>
            <a:pPr marL="457200" marR="0" indent="-45720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</a:pPr>
            <a:endParaRPr kumimoji="0" lang="en-US" altLang="zh-CN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数据集成发展史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EtLT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（</a:t>
            </a:r>
            <a:r>
              <a:rPr lang="en-US" altLang="zh-CN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2020-?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）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1864995"/>
            <a:ext cx="9359265" cy="4623435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1079500" y="1170940"/>
            <a:ext cx="7371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数据源迅速复杂，数据</a:t>
            </a:r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湖和实时数仓的出现让数据写入的目标端也变的更加复杂。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  <a:p>
            <a:pPr algn="l"/>
            <a:r>
              <a:rPr lang="zh-CN" altLang="en-US" sz="1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  <a:sym typeface="+mn-lt"/>
              </a:rPr>
              <a:t>需要：更加专业的团队和专业的项目来专门负责EL过程的处理。</a:t>
            </a:r>
            <a:endParaRPr lang="zh-CN" altLang="en-US" sz="1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+mj-cs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901825" y="3679825"/>
            <a:ext cx="3750945" cy="42037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Apache SeaTunnel</a:t>
            </a:r>
            <a:r>
              <a:rPr lang="en-US" altLang="zh-CN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 </a:t>
            </a:r>
            <a:r>
              <a:rPr lang="zh-CN" altLang="en-US" sz="2000" b="1" dirty="0">
                <a:ln w="15875"/>
                <a:solidFill>
                  <a:schemeClr val="bg1"/>
                </a:solidFill>
                <a:effectLst/>
                <a:latin typeface="阿里巴巴普惠体 R" panose="00020600040101010101" charset="-122"/>
                <a:ea typeface="阿里巴巴普惠体 R" panose="00020600040101010101" charset="-122"/>
                <a:cs typeface="+mj-cs"/>
              </a:rPr>
              <a:t>生态位</a:t>
            </a:r>
            <a:endParaRPr lang="zh-CN" altLang="en-US" sz="2000" b="1" dirty="0">
              <a:ln w="15875"/>
              <a:solidFill>
                <a:schemeClr val="bg1"/>
              </a:solidFill>
              <a:effectLst/>
              <a:latin typeface="阿里巴巴普惠体 R" panose="00020600040101010101" charset="-122"/>
              <a:ea typeface="阿里巴巴普惠体 R" panose="00020600040101010101" charset="-122"/>
              <a:cs typeface="+mj-cs"/>
            </a:endParaRPr>
          </a:p>
        </p:txBody>
      </p:sp>
      <p:pic>
        <p:nvPicPr>
          <p:cNvPr id="333" name="图片 332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561975"/>
            <a:ext cx="5408930" cy="60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数据集成面临的</a:t>
            </a:r>
            <a:r>
              <a:rPr lang="zh-CN" altLang="en-US" sz="4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痛点</a:t>
            </a:r>
            <a:endParaRPr lang="zh-CN" altLang="en-US" sz="4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grpSp>
        <p:nvGrpSpPr>
          <p:cNvPr id="35" name="iṣliḋe"/>
          <p:cNvGrpSpPr>
            <a:grpSpLocks noChangeAspect="1"/>
          </p:cNvGrpSpPr>
          <p:nvPr/>
        </p:nvGrpSpPr>
        <p:grpSpPr>
          <a:xfrm>
            <a:off x="1771650" y="1556385"/>
            <a:ext cx="8412480" cy="4684395"/>
            <a:chOff x="1696251" y="1177201"/>
            <a:chExt cx="8799498" cy="4900211"/>
          </a:xfrm>
        </p:grpSpPr>
        <p:sp>
          <p:nvSpPr>
            <p:cNvPr id="36" name="íṩḷîḓê"/>
            <p:cNvSpPr/>
            <p:nvPr/>
          </p:nvSpPr>
          <p:spPr>
            <a:xfrm>
              <a:off x="3645895" y="1177201"/>
              <a:ext cx="4900211" cy="4900211"/>
            </a:xfrm>
            <a:prstGeom prst="ellipse">
              <a:avLst/>
            </a:prstGeom>
            <a:noFill/>
            <a:ln w="12700" cap="rnd" cmpd="sng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sp>
          <p:nvSpPr>
            <p:cNvPr id="37" name="ísḻíḋê"/>
            <p:cNvSpPr/>
            <p:nvPr/>
          </p:nvSpPr>
          <p:spPr>
            <a:xfrm>
              <a:off x="4767152" y="2298458"/>
              <a:ext cx="2657696" cy="26576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900">
                <a:solidFill>
                  <a:schemeClr val="bg1"/>
                </a:solidFill>
              </a:endParaRPr>
            </a:p>
          </p:txBody>
        </p:sp>
        <p:grpSp>
          <p:nvGrpSpPr>
            <p:cNvPr id="38" name="íS1îďê"/>
            <p:cNvGrpSpPr/>
            <p:nvPr/>
          </p:nvGrpSpPr>
          <p:grpSpPr>
            <a:xfrm>
              <a:off x="7817480" y="4860021"/>
              <a:ext cx="2255750" cy="647024"/>
              <a:chOff x="7847872" y="4524200"/>
              <a:chExt cx="2255750" cy="647024"/>
            </a:xfrm>
          </p:grpSpPr>
          <p:sp>
            <p:nvSpPr>
              <p:cNvPr id="60" name="îsḷíḋé"/>
              <p:cNvSpPr/>
              <p:nvPr/>
            </p:nvSpPr>
            <p:spPr>
              <a:xfrm>
                <a:off x="7847872" y="4524200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ïSļiďê"/>
              <p:cNvSpPr txBox="1"/>
              <p:nvPr/>
            </p:nvSpPr>
            <p:spPr>
              <a:xfrm>
                <a:off x="8415418" y="4688136"/>
                <a:ext cx="1545790" cy="481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有限资源下如何实现高吞吐、低延时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grpSp>
            <p:nvGrpSpPr>
              <p:cNvPr id="62" name="iŝlîde"/>
              <p:cNvGrpSpPr>
                <a:grpSpLocks noChangeAspect="1"/>
              </p:cNvGrpSpPr>
              <p:nvPr/>
            </p:nvGrpSpPr>
            <p:grpSpPr>
              <a:xfrm>
                <a:off x="7879272" y="4549268"/>
                <a:ext cx="616291" cy="616291"/>
                <a:chOff x="2516903" y="4557513"/>
                <a:chExt cx="828000" cy="828000"/>
              </a:xfrm>
            </p:grpSpPr>
            <p:sp>
              <p:nvSpPr>
                <p:cNvPr id="63" name="íşḷïḓè"/>
                <p:cNvSpPr/>
                <p:nvPr/>
              </p:nvSpPr>
              <p:spPr>
                <a:xfrm>
                  <a:off x="2516903" y="4557513"/>
                  <a:ext cx="828000" cy="828000"/>
                </a:xfrm>
                <a:prstGeom prst="ellipse">
                  <a:avLst/>
                </a:prstGeom>
                <a:solidFill>
                  <a:schemeClr val="accent1"/>
                </a:solidFill>
                <a:ln w="190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îṣḻïḍe"/>
                <p:cNvSpPr/>
                <p:nvPr/>
              </p:nvSpPr>
              <p:spPr>
                <a:xfrm>
                  <a:off x="2754861" y="4757201"/>
                  <a:ext cx="352084" cy="428624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310867 w 438150"/>
                    <a:gd name="connsiteY1" fmla="*/ 12051 h 533400"/>
                    <a:gd name="connsiteX2" fmla="*/ 310867 w 438150"/>
                    <a:gd name="connsiteY2" fmla="*/ 12051 h 533400"/>
                    <a:gd name="connsiteX3" fmla="*/ 427072 w 438150"/>
                    <a:gd name="connsiteY3" fmla="*/ 128256 h 533400"/>
                    <a:gd name="connsiteX4" fmla="*/ 438502 w 438150"/>
                    <a:gd name="connsiteY4" fmla="*/ 154926 h 533400"/>
                    <a:gd name="connsiteX5" fmla="*/ 438502 w 438150"/>
                    <a:gd name="connsiteY5" fmla="*/ 154926 h 533400"/>
                    <a:gd name="connsiteX6" fmla="*/ 438502 w 438150"/>
                    <a:gd name="connsiteY6" fmla="*/ 495921 h 533400"/>
                    <a:gd name="connsiteX7" fmla="*/ 400402 w 438150"/>
                    <a:gd name="connsiteY7" fmla="*/ 534021 h 533400"/>
                    <a:gd name="connsiteX8" fmla="*/ 400402 w 438150"/>
                    <a:gd name="connsiteY8" fmla="*/ 534021 h 533400"/>
                    <a:gd name="connsiteX9" fmla="*/ 38452 w 438150"/>
                    <a:gd name="connsiteY9" fmla="*/ 534021 h 533400"/>
                    <a:gd name="connsiteX10" fmla="*/ 352 w 438150"/>
                    <a:gd name="connsiteY10" fmla="*/ 495921 h 533400"/>
                    <a:gd name="connsiteX11" fmla="*/ 352 w 438150"/>
                    <a:gd name="connsiteY11" fmla="*/ 495921 h 533400"/>
                    <a:gd name="connsiteX12" fmla="*/ 352 w 438150"/>
                    <a:gd name="connsiteY12" fmla="*/ 38721 h 533400"/>
                    <a:gd name="connsiteX13" fmla="*/ 38452 w 438150"/>
                    <a:gd name="connsiteY13" fmla="*/ 621 h 533400"/>
                    <a:gd name="connsiteX14" fmla="*/ 38452 w 438150"/>
                    <a:gd name="connsiteY14" fmla="*/ 621 h 533400"/>
                    <a:gd name="connsiteX15" fmla="*/ 284197 w 438150"/>
                    <a:gd name="connsiteY15" fmla="*/ 621 h 533400"/>
                    <a:gd name="connsiteX16" fmla="*/ 284197 w 438150"/>
                    <a:gd name="connsiteY16" fmla="*/ 19671 h 533400"/>
                    <a:gd name="connsiteX17" fmla="*/ 38452 w 438150"/>
                    <a:gd name="connsiteY17" fmla="*/ 19671 h 533400"/>
                    <a:gd name="connsiteX18" fmla="*/ 19402 w 438150"/>
                    <a:gd name="connsiteY18" fmla="*/ 38721 h 533400"/>
                    <a:gd name="connsiteX19" fmla="*/ 19402 w 438150"/>
                    <a:gd name="connsiteY19" fmla="*/ 38721 h 533400"/>
                    <a:gd name="connsiteX20" fmla="*/ 19402 w 438150"/>
                    <a:gd name="connsiteY20" fmla="*/ 495921 h 533400"/>
                    <a:gd name="connsiteX21" fmla="*/ 38452 w 438150"/>
                    <a:gd name="connsiteY21" fmla="*/ 514971 h 533400"/>
                    <a:gd name="connsiteX22" fmla="*/ 38452 w 438150"/>
                    <a:gd name="connsiteY22" fmla="*/ 514971 h 533400"/>
                    <a:gd name="connsiteX23" fmla="*/ 400402 w 438150"/>
                    <a:gd name="connsiteY23" fmla="*/ 514971 h 533400"/>
                    <a:gd name="connsiteX24" fmla="*/ 419452 w 438150"/>
                    <a:gd name="connsiteY24" fmla="*/ 495921 h 533400"/>
                    <a:gd name="connsiteX25" fmla="*/ 419452 w 438150"/>
                    <a:gd name="connsiteY25" fmla="*/ 495921 h 533400"/>
                    <a:gd name="connsiteX26" fmla="*/ 419452 w 438150"/>
                    <a:gd name="connsiteY26" fmla="*/ 154926 h 533400"/>
                    <a:gd name="connsiteX27" fmla="*/ 419452 w 438150"/>
                    <a:gd name="connsiteY27" fmla="*/ 153021 h 533400"/>
                    <a:gd name="connsiteX28" fmla="*/ 314677 w 438150"/>
                    <a:gd name="connsiteY28" fmla="*/ 153021 h 533400"/>
                    <a:gd name="connsiteX29" fmla="*/ 286102 w 438150"/>
                    <a:gd name="connsiteY29" fmla="*/ 126351 h 533400"/>
                    <a:gd name="connsiteX30" fmla="*/ 286102 w 438150"/>
                    <a:gd name="connsiteY30" fmla="*/ 124446 h 533400"/>
                    <a:gd name="connsiteX31" fmla="*/ 286102 w 438150"/>
                    <a:gd name="connsiteY31" fmla="*/ 19671 h 533400"/>
                    <a:gd name="connsiteX32" fmla="*/ 284197 w 438150"/>
                    <a:gd name="connsiteY32" fmla="*/ 19671 h 533400"/>
                    <a:gd name="connsiteX33" fmla="*/ 284197 w 438150"/>
                    <a:gd name="connsiteY33" fmla="*/ 19671 h 533400"/>
                    <a:gd name="connsiteX34" fmla="*/ 248002 w 438150"/>
                    <a:gd name="connsiteY34" fmla="*/ 200646 h 533400"/>
                    <a:gd name="connsiteX35" fmla="*/ 305152 w 438150"/>
                    <a:gd name="connsiteY35" fmla="*/ 257796 h 533400"/>
                    <a:gd name="connsiteX36" fmla="*/ 248002 w 438150"/>
                    <a:gd name="connsiteY36" fmla="*/ 314946 h 533400"/>
                    <a:gd name="connsiteX37" fmla="*/ 248002 w 438150"/>
                    <a:gd name="connsiteY37" fmla="*/ 314946 h 533400"/>
                    <a:gd name="connsiteX38" fmla="*/ 171802 w 438150"/>
                    <a:gd name="connsiteY38" fmla="*/ 314946 h 533400"/>
                    <a:gd name="connsiteX39" fmla="*/ 171802 w 438150"/>
                    <a:gd name="connsiteY39" fmla="*/ 410196 h 533400"/>
                    <a:gd name="connsiteX40" fmla="*/ 152752 w 438150"/>
                    <a:gd name="connsiteY40" fmla="*/ 410196 h 533400"/>
                    <a:gd name="connsiteX41" fmla="*/ 152752 w 438150"/>
                    <a:gd name="connsiteY41" fmla="*/ 200646 h 533400"/>
                    <a:gd name="connsiteX42" fmla="*/ 248002 w 438150"/>
                    <a:gd name="connsiteY42" fmla="*/ 200646 h 533400"/>
                    <a:gd name="connsiteX43" fmla="*/ 248002 w 438150"/>
                    <a:gd name="connsiteY43" fmla="*/ 219696 h 533400"/>
                    <a:gd name="connsiteX44" fmla="*/ 171802 w 438150"/>
                    <a:gd name="connsiteY44" fmla="*/ 219696 h 533400"/>
                    <a:gd name="connsiteX45" fmla="*/ 171802 w 438150"/>
                    <a:gd name="connsiteY45" fmla="*/ 295896 h 533400"/>
                    <a:gd name="connsiteX46" fmla="*/ 248002 w 438150"/>
                    <a:gd name="connsiteY46" fmla="*/ 295896 h 533400"/>
                    <a:gd name="connsiteX47" fmla="*/ 286102 w 438150"/>
                    <a:gd name="connsiteY47" fmla="*/ 257796 h 533400"/>
                    <a:gd name="connsiteX48" fmla="*/ 248002 w 438150"/>
                    <a:gd name="connsiteY48" fmla="*/ 219696 h 533400"/>
                    <a:gd name="connsiteX49" fmla="*/ 248002 w 438150"/>
                    <a:gd name="connsiteY49" fmla="*/ 219696 h 533400"/>
                    <a:gd name="connsiteX50" fmla="*/ 305152 w 438150"/>
                    <a:gd name="connsiteY50" fmla="*/ 33006 h 533400"/>
                    <a:gd name="connsiteX51" fmla="*/ 305152 w 438150"/>
                    <a:gd name="connsiteY51" fmla="*/ 124446 h 533400"/>
                    <a:gd name="connsiteX52" fmla="*/ 313724 w 438150"/>
                    <a:gd name="connsiteY52" fmla="*/ 133971 h 533400"/>
                    <a:gd name="connsiteX53" fmla="*/ 314677 w 438150"/>
                    <a:gd name="connsiteY53" fmla="*/ 133971 h 533400"/>
                    <a:gd name="connsiteX54" fmla="*/ 406117 w 438150"/>
                    <a:gd name="connsiteY54" fmla="*/ 133971 h 533400"/>
                    <a:gd name="connsiteX55" fmla="*/ 305152 w 438150"/>
                    <a:gd name="connsiteY55" fmla="*/ 33006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94674" y="621"/>
                        <a:pt x="304199" y="4431"/>
                        <a:pt x="310867" y="12051"/>
                      </a:cubicBezTo>
                      <a:lnTo>
                        <a:pt x="310867" y="12051"/>
                      </a:lnTo>
                      <a:lnTo>
                        <a:pt x="427072" y="128256"/>
                      </a:lnTo>
                      <a:cubicBezTo>
                        <a:pt x="434692" y="135876"/>
                        <a:pt x="438502" y="145401"/>
                        <a:pt x="438502" y="154926"/>
                      </a:cubicBezTo>
                      <a:lnTo>
                        <a:pt x="438502" y="154926"/>
                      </a:lnTo>
                      <a:lnTo>
                        <a:pt x="438502" y="495921"/>
                      </a:lnTo>
                      <a:cubicBezTo>
                        <a:pt x="438502" y="516876"/>
                        <a:pt x="421357" y="534021"/>
                        <a:pt x="400402" y="534021"/>
                      </a:cubicBezTo>
                      <a:lnTo>
                        <a:pt x="400402" y="534021"/>
                      </a:lnTo>
                      <a:lnTo>
                        <a:pt x="38452" y="534021"/>
                      </a:lnTo>
                      <a:cubicBezTo>
                        <a:pt x="17497" y="534021"/>
                        <a:pt x="352" y="516876"/>
                        <a:pt x="352" y="495921"/>
                      </a:cubicBezTo>
                      <a:lnTo>
                        <a:pt x="352" y="495921"/>
                      </a:lnTo>
                      <a:lnTo>
                        <a:pt x="352" y="38721"/>
                      </a:lnTo>
                      <a:cubicBezTo>
                        <a:pt x="352" y="17766"/>
                        <a:pt x="17497" y="621"/>
                        <a:pt x="38452" y="621"/>
                      </a:cubicBezTo>
                      <a:lnTo>
                        <a:pt x="38452" y="621"/>
                      </a:lnTo>
                      <a:lnTo>
                        <a:pt x="284197" y="621"/>
                      </a:lnTo>
                      <a:close/>
                      <a:moveTo>
                        <a:pt x="284197" y="19671"/>
                      </a:moveTo>
                      <a:lnTo>
                        <a:pt x="38452" y="19671"/>
                      </a:lnTo>
                      <a:cubicBezTo>
                        <a:pt x="27974" y="19671"/>
                        <a:pt x="19402" y="28244"/>
                        <a:pt x="19402" y="38721"/>
                      </a:cubicBezTo>
                      <a:lnTo>
                        <a:pt x="19402" y="38721"/>
                      </a:lnTo>
                      <a:lnTo>
                        <a:pt x="19402" y="495921"/>
                      </a:lnTo>
                      <a:cubicBezTo>
                        <a:pt x="19402" y="506399"/>
                        <a:pt x="27974" y="514971"/>
                        <a:pt x="38452" y="514971"/>
                      </a:cubicBezTo>
                      <a:lnTo>
                        <a:pt x="38452" y="514971"/>
                      </a:lnTo>
                      <a:lnTo>
                        <a:pt x="400402" y="514971"/>
                      </a:lnTo>
                      <a:cubicBezTo>
                        <a:pt x="410880" y="514971"/>
                        <a:pt x="419452" y="506399"/>
                        <a:pt x="419452" y="495921"/>
                      </a:cubicBezTo>
                      <a:lnTo>
                        <a:pt x="419452" y="495921"/>
                      </a:lnTo>
                      <a:lnTo>
                        <a:pt x="419452" y="154926"/>
                      </a:lnTo>
                      <a:cubicBezTo>
                        <a:pt x="419452" y="153974"/>
                        <a:pt x="419452" y="153021"/>
                        <a:pt x="419452" y="153021"/>
                      </a:cubicBezTo>
                      <a:lnTo>
                        <a:pt x="314677" y="153021"/>
                      </a:lnTo>
                      <a:cubicBezTo>
                        <a:pt x="299437" y="153021"/>
                        <a:pt x="287055" y="141591"/>
                        <a:pt x="286102" y="126351"/>
                      </a:cubicBezTo>
                      <a:lnTo>
                        <a:pt x="286102" y="124446"/>
                      </a:lnTo>
                      <a:lnTo>
                        <a:pt x="286102" y="19671"/>
                      </a:lnTo>
                      <a:cubicBezTo>
                        <a:pt x="285149" y="19671"/>
                        <a:pt x="284197" y="19671"/>
                        <a:pt x="284197" y="19671"/>
                      </a:cubicBezTo>
                      <a:lnTo>
                        <a:pt x="284197" y="19671"/>
                      </a:lnTo>
                      <a:close/>
                      <a:moveTo>
                        <a:pt x="248002" y="200646"/>
                      </a:moveTo>
                      <a:cubicBezTo>
                        <a:pt x="279434" y="200646"/>
                        <a:pt x="305152" y="226364"/>
                        <a:pt x="305152" y="257796"/>
                      </a:cubicBezTo>
                      <a:cubicBezTo>
                        <a:pt x="305152" y="289229"/>
                        <a:pt x="279434" y="314946"/>
                        <a:pt x="248002" y="314946"/>
                      </a:cubicBezTo>
                      <a:lnTo>
                        <a:pt x="248002" y="314946"/>
                      </a:lnTo>
                      <a:lnTo>
                        <a:pt x="171802" y="314946"/>
                      </a:lnTo>
                      <a:lnTo>
                        <a:pt x="171802" y="410196"/>
                      </a:lnTo>
                      <a:lnTo>
                        <a:pt x="152752" y="410196"/>
                      </a:lnTo>
                      <a:lnTo>
                        <a:pt x="152752" y="200646"/>
                      </a:ln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lnTo>
                        <a:pt x="171802" y="219696"/>
                      </a:lnTo>
                      <a:lnTo>
                        <a:pt x="171802" y="295896"/>
                      </a:lnTo>
                      <a:lnTo>
                        <a:pt x="248002" y="295896"/>
                      </a:lnTo>
                      <a:cubicBezTo>
                        <a:pt x="268957" y="295896"/>
                        <a:pt x="286102" y="278751"/>
                        <a:pt x="286102" y="257796"/>
                      </a:cubicBezTo>
                      <a:cubicBezTo>
                        <a:pt x="286102" y="236841"/>
                        <a:pt x="268957" y="219696"/>
                        <a:pt x="248002" y="219696"/>
                      </a:cubicBezTo>
                      <a:lnTo>
                        <a:pt x="248002" y="219696"/>
                      </a:lnTo>
                      <a:close/>
                      <a:moveTo>
                        <a:pt x="305152" y="33006"/>
                      </a:moveTo>
                      <a:lnTo>
                        <a:pt x="305152" y="124446"/>
                      </a:lnTo>
                      <a:cubicBezTo>
                        <a:pt x="305152" y="129209"/>
                        <a:pt x="308962" y="133019"/>
                        <a:pt x="313724" y="133971"/>
                      </a:cubicBezTo>
                      <a:lnTo>
                        <a:pt x="314677" y="133971"/>
                      </a:lnTo>
                      <a:lnTo>
                        <a:pt x="406117" y="133971"/>
                      </a:lnTo>
                      <a:lnTo>
                        <a:pt x="305152" y="330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p>
                  <a:pPr algn="ctr"/>
                  <a:endParaRPr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9" name="î$ḷïḍé"/>
            <p:cNvGrpSpPr/>
            <p:nvPr/>
          </p:nvGrpSpPr>
          <p:grpSpPr>
            <a:xfrm>
              <a:off x="7817481" y="2134176"/>
              <a:ext cx="2341352" cy="674883"/>
              <a:chOff x="7847873" y="1798355"/>
              <a:chExt cx="2341352" cy="674883"/>
            </a:xfrm>
          </p:grpSpPr>
          <p:sp>
            <p:nvSpPr>
              <p:cNvPr id="57" name="iṥ1îdé"/>
              <p:cNvSpPr/>
              <p:nvPr/>
            </p:nvSpPr>
            <p:spPr>
              <a:xfrm>
                <a:off x="7847873" y="1804334"/>
                <a:ext cx="2255749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iśḷídé"/>
              <p:cNvSpPr txBox="1"/>
              <p:nvPr/>
            </p:nvSpPr>
            <p:spPr>
              <a:xfrm>
                <a:off x="8187286" y="1798355"/>
                <a:ext cx="2001939" cy="674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场景复杂：离线、实时，全量、增量，CDC，多表同步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9" name="îṣḻíḑé"/>
              <p:cNvSpPr/>
              <p:nvPr/>
            </p:nvSpPr>
            <p:spPr>
              <a:xfrm>
                <a:off x="8007897" y="1974670"/>
                <a:ext cx="296242" cy="319030"/>
              </a:xfrm>
              <a:custGeom>
                <a:avLst/>
                <a:gdLst>
                  <a:gd name="connsiteX0" fmla="*/ 362430 w 495300"/>
                  <a:gd name="connsiteY0" fmla="*/ 621 h 533400"/>
                  <a:gd name="connsiteX1" fmla="*/ 400530 w 495300"/>
                  <a:gd name="connsiteY1" fmla="*/ 38721 h 533400"/>
                  <a:gd name="connsiteX2" fmla="*/ 400530 w 495300"/>
                  <a:gd name="connsiteY2" fmla="*/ 38721 h 533400"/>
                  <a:gd name="connsiteX3" fmla="*/ 400530 w 495300"/>
                  <a:gd name="connsiteY3" fmla="*/ 124446 h 533400"/>
                  <a:gd name="connsiteX4" fmla="*/ 362430 w 495300"/>
                  <a:gd name="connsiteY4" fmla="*/ 162546 h 533400"/>
                  <a:gd name="connsiteX5" fmla="*/ 362430 w 495300"/>
                  <a:gd name="connsiteY5" fmla="*/ 162546 h 533400"/>
                  <a:gd name="connsiteX6" fmla="*/ 257655 w 495300"/>
                  <a:gd name="connsiteY6" fmla="*/ 162546 h 533400"/>
                  <a:gd name="connsiteX7" fmla="*/ 257655 w 495300"/>
                  <a:gd name="connsiteY7" fmla="*/ 295896 h 533400"/>
                  <a:gd name="connsiteX8" fmla="*/ 419580 w 495300"/>
                  <a:gd name="connsiteY8" fmla="*/ 295896 h 533400"/>
                  <a:gd name="connsiteX9" fmla="*/ 457680 w 495300"/>
                  <a:gd name="connsiteY9" fmla="*/ 332091 h 533400"/>
                  <a:gd name="connsiteX10" fmla="*/ 457680 w 495300"/>
                  <a:gd name="connsiteY10" fmla="*/ 333996 h 533400"/>
                  <a:gd name="connsiteX11" fmla="*/ 457680 w 495300"/>
                  <a:gd name="connsiteY11" fmla="*/ 438771 h 533400"/>
                  <a:gd name="connsiteX12" fmla="*/ 467205 w 495300"/>
                  <a:gd name="connsiteY12" fmla="*/ 438771 h 533400"/>
                  <a:gd name="connsiteX13" fmla="*/ 495780 w 495300"/>
                  <a:gd name="connsiteY13" fmla="*/ 465441 h 533400"/>
                  <a:gd name="connsiteX14" fmla="*/ 495780 w 495300"/>
                  <a:gd name="connsiteY14" fmla="*/ 467346 h 533400"/>
                  <a:gd name="connsiteX15" fmla="*/ 495780 w 495300"/>
                  <a:gd name="connsiteY15" fmla="*/ 505446 h 533400"/>
                  <a:gd name="connsiteX16" fmla="*/ 467205 w 495300"/>
                  <a:gd name="connsiteY16" fmla="*/ 534021 h 533400"/>
                  <a:gd name="connsiteX17" fmla="*/ 467205 w 495300"/>
                  <a:gd name="connsiteY17" fmla="*/ 534021 h 533400"/>
                  <a:gd name="connsiteX18" fmla="*/ 429105 w 495300"/>
                  <a:gd name="connsiteY18" fmla="*/ 534021 h 533400"/>
                  <a:gd name="connsiteX19" fmla="*/ 400530 w 495300"/>
                  <a:gd name="connsiteY19" fmla="*/ 505446 h 533400"/>
                  <a:gd name="connsiteX20" fmla="*/ 400530 w 495300"/>
                  <a:gd name="connsiteY20" fmla="*/ 505446 h 533400"/>
                  <a:gd name="connsiteX21" fmla="*/ 400530 w 495300"/>
                  <a:gd name="connsiteY21" fmla="*/ 467346 h 533400"/>
                  <a:gd name="connsiteX22" fmla="*/ 429105 w 495300"/>
                  <a:gd name="connsiteY22" fmla="*/ 438771 h 533400"/>
                  <a:gd name="connsiteX23" fmla="*/ 429105 w 495300"/>
                  <a:gd name="connsiteY23" fmla="*/ 438771 h 533400"/>
                  <a:gd name="connsiteX24" fmla="*/ 438630 w 495300"/>
                  <a:gd name="connsiteY24" fmla="*/ 438771 h 533400"/>
                  <a:gd name="connsiteX25" fmla="*/ 438630 w 495300"/>
                  <a:gd name="connsiteY25" fmla="*/ 333996 h 533400"/>
                  <a:gd name="connsiteX26" fmla="*/ 420533 w 495300"/>
                  <a:gd name="connsiteY26" fmla="*/ 314946 h 533400"/>
                  <a:gd name="connsiteX27" fmla="*/ 419580 w 495300"/>
                  <a:gd name="connsiteY27" fmla="*/ 314946 h 533400"/>
                  <a:gd name="connsiteX28" fmla="*/ 257655 w 495300"/>
                  <a:gd name="connsiteY28" fmla="*/ 314946 h 533400"/>
                  <a:gd name="connsiteX29" fmla="*/ 257655 w 495300"/>
                  <a:gd name="connsiteY29" fmla="*/ 438771 h 533400"/>
                  <a:gd name="connsiteX30" fmla="*/ 267180 w 495300"/>
                  <a:gd name="connsiteY30" fmla="*/ 438771 h 533400"/>
                  <a:gd name="connsiteX31" fmla="*/ 295755 w 495300"/>
                  <a:gd name="connsiteY31" fmla="*/ 465441 h 533400"/>
                  <a:gd name="connsiteX32" fmla="*/ 295755 w 495300"/>
                  <a:gd name="connsiteY32" fmla="*/ 467346 h 533400"/>
                  <a:gd name="connsiteX33" fmla="*/ 295755 w 495300"/>
                  <a:gd name="connsiteY33" fmla="*/ 505446 h 533400"/>
                  <a:gd name="connsiteX34" fmla="*/ 267180 w 495300"/>
                  <a:gd name="connsiteY34" fmla="*/ 534021 h 533400"/>
                  <a:gd name="connsiteX35" fmla="*/ 267180 w 495300"/>
                  <a:gd name="connsiteY35" fmla="*/ 534021 h 533400"/>
                  <a:gd name="connsiteX36" fmla="*/ 229080 w 495300"/>
                  <a:gd name="connsiteY36" fmla="*/ 534021 h 533400"/>
                  <a:gd name="connsiteX37" fmla="*/ 200505 w 495300"/>
                  <a:gd name="connsiteY37" fmla="*/ 505446 h 533400"/>
                  <a:gd name="connsiteX38" fmla="*/ 200505 w 495300"/>
                  <a:gd name="connsiteY38" fmla="*/ 505446 h 533400"/>
                  <a:gd name="connsiteX39" fmla="*/ 200505 w 495300"/>
                  <a:gd name="connsiteY39" fmla="*/ 467346 h 533400"/>
                  <a:gd name="connsiteX40" fmla="*/ 229080 w 495300"/>
                  <a:gd name="connsiteY40" fmla="*/ 438771 h 533400"/>
                  <a:gd name="connsiteX41" fmla="*/ 229080 w 495300"/>
                  <a:gd name="connsiteY41" fmla="*/ 438771 h 533400"/>
                  <a:gd name="connsiteX42" fmla="*/ 238605 w 495300"/>
                  <a:gd name="connsiteY42" fmla="*/ 438771 h 533400"/>
                  <a:gd name="connsiteX43" fmla="*/ 238605 w 495300"/>
                  <a:gd name="connsiteY43" fmla="*/ 314946 h 533400"/>
                  <a:gd name="connsiteX44" fmla="*/ 76680 w 495300"/>
                  <a:gd name="connsiteY44" fmla="*/ 314946 h 533400"/>
                  <a:gd name="connsiteX45" fmla="*/ 57630 w 495300"/>
                  <a:gd name="connsiteY45" fmla="*/ 333044 h 533400"/>
                  <a:gd name="connsiteX46" fmla="*/ 57630 w 495300"/>
                  <a:gd name="connsiteY46" fmla="*/ 333996 h 533400"/>
                  <a:gd name="connsiteX47" fmla="*/ 57630 w 495300"/>
                  <a:gd name="connsiteY47" fmla="*/ 438771 h 533400"/>
                  <a:gd name="connsiteX48" fmla="*/ 67155 w 495300"/>
                  <a:gd name="connsiteY48" fmla="*/ 438771 h 533400"/>
                  <a:gd name="connsiteX49" fmla="*/ 95730 w 495300"/>
                  <a:gd name="connsiteY49" fmla="*/ 465441 h 533400"/>
                  <a:gd name="connsiteX50" fmla="*/ 95730 w 495300"/>
                  <a:gd name="connsiteY50" fmla="*/ 467346 h 533400"/>
                  <a:gd name="connsiteX51" fmla="*/ 95730 w 495300"/>
                  <a:gd name="connsiteY51" fmla="*/ 505446 h 533400"/>
                  <a:gd name="connsiteX52" fmla="*/ 67155 w 495300"/>
                  <a:gd name="connsiteY52" fmla="*/ 534021 h 533400"/>
                  <a:gd name="connsiteX53" fmla="*/ 67155 w 495300"/>
                  <a:gd name="connsiteY53" fmla="*/ 534021 h 533400"/>
                  <a:gd name="connsiteX54" fmla="*/ 29055 w 495300"/>
                  <a:gd name="connsiteY54" fmla="*/ 534021 h 533400"/>
                  <a:gd name="connsiteX55" fmla="*/ 480 w 495300"/>
                  <a:gd name="connsiteY55" fmla="*/ 505446 h 533400"/>
                  <a:gd name="connsiteX56" fmla="*/ 480 w 495300"/>
                  <a:gd name="connsiteY56" fmla="*/ 505446 h 533400"/>
                  <a:gd name="connsiteX57" fmla="*/ 480 w 495300"/>
                  <a:gd name="connsiteY57" fmla="*/ 467346 h 533400"/>
                  <a:gd name="connsiteX58" fmla="*/ 29055 w 495300"/>
                  <a:gd name="connsiteY58" fmla="*/ 438771 h 533400"/>
                  <a:gd name="connsiteX59" fmla="*/ 29055 w 495300"/>
                  <a:gd name="connsiteY59" fmla="*/ 438771 h 533400"/>
                  <a:gd name="connsiteX60" fmla="*/ 38580 w 495300"/>
                  <a:gd name="connsiteY60" fmla="*/ 438771 h 533400"/>
                  <a:gd name="connsiteX61" fmla="*/ 38580 w 495300"/>
                  <a:gd name="connsiteY61" fmla="*/ 333996 h 533400"/>
                  <a:gd name="connsiteX62" fmla="*/ 74775 w 495300"/>
                  <a:gd name="connsiteY62" fmla="*/ 295896 h 533400"/>
                  <a:gd name="connsiteX63" fmla="*/ 76680 w 495300"/>
                  <a:gd name="connsiteY63" fmla="*/ 295896 h 533400"/>
                  <a:gd name="connsiteX64" fmla="*/ 238605 w 495300"/>
                  <a:gd name="connsiteY64" fmla="*/ 295896 h 533400"/>
                  <a:gd name="connsiteX65" fmla="*/ 238605 w 495300"/>
                  <a:gd name="connsiteY65" fmla="*/ 162546 h 533400"/>
                  <a:gd name="connsiteX66" fmla="*/ 133830 w 495300"/>
                  <a:gd name="connsiteY66" fmla="*/ 162546 h 533400"/>
                  <a:gd name="connsiteX67" fmla="*/ 95730 w 495300"/>
                  <a:gd name="connsiteY67" fmla="*/ 126351 h 533400"/>
                  <a:gd name="connsiteX68" fmla="*/ 95730 w 495300"/>
                  <a:gd name="connsiteY68" fmla="*/ 124446 h 533400"/>
                  <a:gd name="connsiteX69" fmla="*/ 95730 w 495300"/>
                  <a:gd name="connsiteY69" fmla="*/ 38721 h 533400"/>
                  <a:gd name="connsiteX70" fmla="*/ 133830 w 495300"/>
                  <a:gd name="connsiteY70" fmla="*/ 621 h 533400"/>
                  <a:gd name="connsiteX71" fmla="*/ 133830 w 495300"/>
                  <a:gd name="connsiteY71" fmla="*/ 621 h 533400"/>
                  <a:gd name="connsiteX72" fmla="*/ 362430 w 495300"/>
                  <a:gd name="connsiteY72" fmla="*/ 621 h 533400"/>
                  <a:gd name="connsiteX73" fmla="*/ 67155 w 495300"/>
                  <a:gd name="connsiteY73" fmla="*/ 457821 h 533400"/>
                  <a:gd name="connsiteX74" fmla="*/ 29055 w 495300"/>
                  <a:gd name="connsiteY74" fmla="*/ 457821 h 533400"/>
                  <a:gd name="connsiteX75" fmla="*/ 19530 w 495300"/>
                  <a:gd name="connsiteY75" fmla="*/ 467346 h 533400"/>
                  <a:gd name="connsiteX76" fmla="*/ 19530 w 495300"/>
                  <a:gd name="connsiteY76" fmla="*/ 467346 h 533400"/>
                  <a:gd name="connsiteX77" fmla="*/ 19530 w 495300"/>
                  <a:gd name="connsiteY77" fmla="*/ 505446 h 533400"/>
                  <a:gd name="connsiteX78" fmla="*/ 29055 w 495300"/>
                  <a:gd name="connsiteY78" fmla="*/ 514971 h 533400"/>
                  <a:gd name="connsiteX79" fmla="*/ 29055 w 495300"/>
                  <a:gd name="connsiteY79" fmla="*/ 514971 h 533400"/>
                  <a:gd name="connsiteX80" fmla="*/ 67155 w 495300"/>
                  <a:gd name="connsiteY80" fmla="*/ 514971 h 533400"/>
                  <a:gd name="connsiteX81" fmla="*/ 76680 w 495300"/>
                  <a:gd name="connsiteY81" fmla="*/ 505446 h 533400"/>
                  <a:gd name="connsiteX82" fmla="*/ 76680 w 495300"/>
                  <a:gd name="connsiteY82" fmla="*/ 505446 h 533400"/>
                  <a:gd name="connsiteX83" fmla="*/ 76680 w 495300"/>
                  <a:gd name="connsiteY83" fmla="*/ 467346 h 533400"/>
                  <a:gd name="connsiteX84" fmla="*/ 67155 w 495300"/>
                  <a:gd name="connsiteY84" fmla="*/ 457821 h 533400"/>
                  <a:gd name="connsiteX85" fmla="*/ 67155 w 495300"/>
                  <a:gd name="connsiteY85" fmla="*/ 457821 h 533400"/>
                  <a:gd name="connsiteX86" fmla="*/ 267180 w 495300"/>
                  <a:gd name="connsiteY86" fmla="*/ 457821 h 533400"/>
                  <a:gd name="connsiteX87" fmla="*/ 229080 w 495300"/>
                  <a:gd name="connsiteY87" fmla="*/ 457821 h 533400"/>
                  <a:gd name="connsiteX88" fmla="*/ 219555 w 495300"/>
                  <a:gd name="connsiteY88" fmla="*/ 467346 h 533400"/>
                  <a:gd name="connsiteX89" fmla="*/ 219555 w 495300"/>
                  <a:gd name="connsiteY89" fmla="*/ 467346 h 533400"/>
                  <a:gd name="connsiteX90" fmla="*/ 219555 w 495300"/>
                  <a:gd name="connsiteY90" fmla="*/ 505446 h 533400"/>
                  <a:gd name="connsiteX91" fmla="*/ 229080 w 495300"/>
                  <a:gd name="connsiteY91" fmla="*/ 514971 h 533400"/>
                  <a:gd name="connsiteX92" fmla="*/ 229080 w 495300"/>
                  <a:gd name="connsiteY92" fmla="*/ 514971 h 533400"/>
                  <a:gd name="connsiteX93" fmla="*/ 267180 w 495300"/>
                  <a:gd name="connsiteY93" fmla="*/ 514971 h 533400"/>
                  <a:gd name="connsiteX94" fmla="*/ 276705 w 495300"/>
                  <a:gd name="connsiteY94" fmla="*/ 505446 h 533400"/>
                  <a:gd name="connsiteX95" fmla="*/ 276705 w 495300"/>
                  <a:gd name="connsiteY95" fmla="*/ 505446 h 533400"/>
                  <a:gd name="connsiteX96" fmla="*/ 276705 w 495300"/>
                  <a:gd name="connsiteY96" fmla="*/ 467346 h 533400"/>
                  <a:gd name="connsiteX97" fmla="*/ 267180 w 495300"/>
                  <a:gd name="connsiteY97" fmla="*/ 457821 h 533400"/>
                  <a:gd name="connsiteX98" fmla="*/ 267180 w 495300"/>
                  <a:gd name="connsiteY98" fmla="*/ 457821 h 533400"/>
                  <a:gd name="connsiteX99" fmla="*/ 467205 w 495300"/>
                  <a:gd name="connsiteY99" fmla="*/ 457821 h 533400"/>
                  <a:gd name="connsiteX100" fmla="*/ 429105 w 495300"/>
                  <a:gd name="connsiteY100" fmla="*/ 457821 h 533400"/>
                  <a:gd name="connsiteX101" fmla="*/ 419580 w 495300"/>
                  <a:gd name="connsiteY101" fmla="*/ 467346 h 533400"/>
                  <a:gd name="connsiteX102" fmla="*/ 419580 w 495300"/>
                  <a:gd name="connsiteY102" fmla="*/ 467346 h 533400"/>
                  <a:gd name="connsiteX103" fmla="*/ 419580 w 495300"/>
                  <a:gd name="connsiteY103" fmla="*/ 505446 h 533400"/>
                  <a:gd name="connsiteX104" fmla="*/ 429105 w 495300"/>
                  <a:gd name="connsiteY104" fmla="*/ 514971 h 533400"/>
                  <a:gd name="connsiteX105" fmla="*/ 429105 w 495300"/>
                  <a:gd name="connsiteY105" fmla="*/ 514971 h 533400"/>
                  <a:gd name="connsiteX106" fmla="*/ 467205 w 495300"/>
                  <a:gd name="connsiteY106" fmla="*/ 514971 h 533400"/>
                  <a:gd name="connsiteX107" fmla="*/ 476730 w 495300"/>
                  <a:gd name="connsiteY107" fmla="*/ 505446 h 533400"/>
                  <a:gd name="connsiteX108" fmla="*/ 476730 w 495300"/>
                  <a:gd name="connsiteY108" fmla="*/ 505446 h 533400"/>
                  <a:gd name="connsiteX109" fmla="*/ 476730 w 495300"/>
                  <a:gd name="connsiteY109" fmla="*/ 467346 h 533400"/>
                  <a:gd name="connsiteX110" fmla="*/ 467205 w 495300"/>
                  <a:gd name="connsiteY110" fmla="*/ 457821 h 533400"/>
                  <a:gd name="connsiteX111" fmla="*/ 467205 w 495300"/>
                  <a:gd name="connsiteY111" fmla="*/ 457821 h 533400"/>
                  <a:gd name="connsiteX112" fmla="*/ 362430 w 495300"/>
                  <a:gd name="connsiteY112" fmla="*/ 19671 h 533400"/>
                  <a:gd name="connsiteX113" fmla="*/ 133830 w 495300"/>
                  <a:gd name="connsiteY113" fmla="*/ 19671 h 533400"/>
                  <a:gd name="connsiteX114" fmla="*/ 114780 w 495300"/>
                  <a:gd name="connsiteY114" fmla="*/ 38721 h 533400"/>
                  <a:gd name="connsiteX115" fmla="*/ 114780 w 495300"/>
                  <a:gd name="connsiteY115" fmla="*/ 38721 h 533400"/>
                  <a:gd name="connsiteX116" fmla="*/ 114780 w 495300"/>
                  <a:gd name="connsiteY116" fmla="*/ 124446 h 533400"/>
                  <a:gd name="connsiteX117" fmla="*/ 133830 w 495300"/>
                  <a:gd name="connsiteY117" fmla="*/ 143496 h 533400"/>
                  <a:gd name="connsiteX118" fmla="*/ 133830 w 495300"/>
                  <a:gd name="connsiteY118" fmla="*/ 143496 h 533400"/>
                  <a:gd name="connsiteX119" fmla="*/ 362430 w 495300"/>
                  <a:gd name="connsiteY119" fmla="*/ 143496 h 533400"/>
                  <a:gd name="connsiteX120" fmla="*/ 381480 w 495300"/>
                  <a:gd name="connsiteY120" fmla="*/ 124446 h 533400"/>
                  <a:gd name="connsiteX121" fmla="*/ 381480 w 495300"/>
                  <a:gd name="connsiteY121" fmla="*/ 124446 h 533400"/>
                  <a:gd name="connsiteX122" fmla="*/ 381480 w 495300"/>
                  <a:gd name="connsiteY122" fmla="*/ 38721 h 533400"/>
                  <a:gd name="connsiteX123" fmla="*/ 362430 w 495300"/>
                  <a:gd name="connsiteY123" fmla="*/ 19671 h 533400"/>
                  <a:gd name="connsiteX124" fmla="*/ 362430 w 495300"/>
                  <a:gd name="connsiteY124" fmla="*/ 19671 h 533400"/>
                  <a:gd name="connsiteX125" fmla="*/ 157643 w 495300"/>
                  <a:gd name="connsiteY125" fmla="*/ 86346 h 533400"/>
                  <a:gd name="connsiteX126" fmla="*/ 171930 w 495300"/>
                  <a:gd name="connsiteY126" fmla="*/ 100634 h 533400"/>
                  <a:gd name="connsiteX127" fmla="*/ 157643 w 495300"/>
                  <a:gd name="connsiteY127" fmla="*/ 114921 h 533400"/>
                  <a:gd name="connsiteX128" fmla="*/ 143355 w 495300"/>
                  <a:gd name="connsiteY128" fmla="*/ 100634 h 533400"/>
                  <a:gd name="connsiteX129" fmla="*/ 157643 w 495300"/>
                  <a:gd name="connsiteY129" fmla="*/ 86346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495300" h="533400">
                    <a:moveTo>
                      <a:pt x="362430" y="621"/>
                    </a:moveTo>
                    <a:cubicBezTo>
                      <a:pt x="383385" y="621"/>
                      <a:pt x="400530" y="17766"/>
                      <a:pt x="400530" y="38721"/>
                    </a:cubicBezTo>
                    <a:lnTo>
                      <a:pt x="400530" y="38721"/>
                    </a:lnTo>
                    <a:lnTo>
                      <a:pt x="400530" y="124446"/>
                    </a:lnTo>
                    <a:cubicBezTo>
                      <a:pt x="400530" y="145401"/>
                      <a:pt x="383385" y="162546"/>
                      <a:pt x="362430" y="162546"/>
                    </a:cubicBezTo>
                    <a:lnTo>
                      <a:pt x="362430" y="162546"/>
                    </a:lnTo>
                    <a:lnTo>
                      <a:pt x="257655" y="162546"/>
                    </a:lnTo>
                    <a:lnTo>
                      <a:pt x="257655" y="295896"/>
                    </a:lnTo>
                    <a:lnTo>
                      <a:pt x="419580" y="295896"/>
                    </a:lnTo>
                    <a:cubicBezTo>
                      <a:pt x="439583" y="295896"/>
                      <a:pt x="456727" y="312089"/>
                      <a:pt x="457680" y="332091"/>
                    </a:cubicBezTo>
                    <a:lnTo>
                      <a:pt x="457680" y="333996"/>
                    </a:lnTo>
                    <a:lnTo>
                      <a:pt x="457680" y="438771"/>
                    </a:lnTo>
                    <a:lnTo>
                      <a:pt x="467205" y="438771"/>
                    </a:lnTo>
                    <a:cubicBezTo>
                      <a:pt x="482445" y="438771"/>
                      <a:pt x="494827" y="450201"/>
                      <a:pt x="495780" y="465441"/>
                    </a:cubicBezTo>
                    <a:lnTo>
                      <a:pt x="495780" y="467346"/>
                    </a:lnTo>
                    <a:lnTo>
                      <a:pt x="495780" y="505446"/>
                    </a:lnTo>
                    <a:cubicBezTo>
                      <a:pt x="495780" y="521639"/>
                      <a:pt x="483398" y="534021"/>
                      <a:pt x="467205" y="534021"/>
                    </a:cubicBezTo>
                    <a:lnTo>
                      <a:pt x="467205" y="534021"/>
                    </a:lnTo>
                    <a:lnTo>
                      <a:pt x="429105" y="534021"/>
                    </a:lnTo>
                    <a:cubicBezTo>
                      <a:pt x="412912" y="534021"/>
                      <a:pt x="400530" y="521639"/>
                      <a:pt x="400530" y="505446"/>
                    </a:cubicBezTo>
                    <a:lnTo>
                      <a:pt x="400530" y="505446"/>
                    </a:lnTo>
                    <a:lnTo>
                      <a:pt x="400530" y="467346"/>
                    </a:lnTo>
                    <a:cubicBezTo>
                      <a:pt x="400530" y="451154"/>
                      <a:pt x="412912" y="438771"/>
                      <a:pt x="429105" y="438771"/>
                    </a:cubicBezTo>
                    <a:lnTo>
                      <a:pt x="429105" y="438771"/>
                    </a:lnTo>
                    <a:lnTo>
                      <a:pt x="438630" y="438771"/>
                    </a:lnTo>
                    <a:lnTo>
                      <a:pt x="438630" y="333996"/>
                    </a:lnTo>
                    <a:cubicBezTo>
                      <a:pt x="438630" y="323519"/>
                      <a:pt x="431010" y="315899"/>
                      <a:pt x="420533" y="314946"/>
                    </a:cubicBezTo>
                    <a:lnTo>
                      <a:pt x="419580" y="314946"/>
                    </a:lnTo>
                    <a:lnTo>
                      <a:pt x="257655" y="314946"/>
                    </a:lnTo>
                    <a:lnTo>
                      <a:pt x="257655" y="438771"/>
                    </a:lnTo>
                    <a:lnTo>
                      <a:pt x="267180" y="438771"/>
                    </a:lnTo>
                    <a:cubicBezTo>
                      <a:pt x="282420" y="438771"/>
                      <a:pt x="294802" y="450201"/>
                      <a:pt x="295755" y="465441"/>
                    </a:cubicBezTo>
                    <a:lnTo>
                      <a:pt x="295755" y="467346"/>
                    </a:lnTo>
                    <a:lnTo>
                      <a:pt x="295755" y="505446"/>
                    </a:lnTo>
                    <a:cubicBezTo>
                      <a:pt x="295755" y="521639"/>
                      <a:pt x="283373" y="534021"/>
                      <a:pt x="267180" y="534021"/>
                    </a:cubicBezTo>
                    <a:lnTo>
                      <a:pt x="267180" y="534021"/>
                    </a:lnTo>
                    <a:lnTo>
                      <a:pt x="229080" y="534021"/>
                    </a:lnTo>
                    <a:cubicBezTo>
                      <a:pt x="212887" y="534021"/>
                      <a:pt x="200505" y="521639"/>
                      <a:pt x="200505" y="505446"/>
                    </a:cubicBezTo>
                    <a:lnTo>
                      <a:pt x="200505" y="505446"/>
                    </a:lnTo>
                    <a:lnTo>
                      <a:pt x="200505" y="467346"/>
                    </a:lnTo>
                    <a:cubicBezTo>
                      <a:pt x="200505" y="451154"/>
                      <a:pt x="212887" y="438771"/>
                      <a:pt x="229080" y="438771"/>
                    </a:cubicBezTo>
                    <a:lnTo>
                      <a:pt x="229080" y="438771"/>
                    </a:lnTo>
                    <a:lnTo>
                      <a:pt x="238605" y="438771"/>
                    </a:lnTo>
                    <a:lnTo>
                      <a:pt x="238605" y="314946"/>
                    </a:lnTo>
                    <a:lnTo>
                      <a:pt x="76680" y="314946"/>
                    </a:lnTo>
                    <a:cubicBezTo>
                      <a:pt x="66202" y="314946"/>
                      <a:pt x="58583" y="322566"/>
                      <a:pt x="57630" y="333044"/>
                    </a:cubicBezTo>
                    <a:lnTo>
                      <a:pt x="57630" y="333996"/>
                    </a:lnTo>
                    <a:lnTo>
                      <a:pt x="57630" y="438771"/>
                    </a:lnTo>
                    <a:lnTo>
                      <a:pt x="67155" y="438771"/>
                    </a:lnTo>
                    <a:cubicBezTo>
                      <a:pt x="82395" y="438771"/>
                      <a:pt x="94777" y="450201"/>
                      <a:pt x="95730" y="465441"/>
                    </a:cubicBezTo>
                    <a:lnTo>
                      <a:pt x="95730" y="467346"/>
                    </a:lnTo>
                    <a:lnTo>
                      <a:pt x="95730" y="505446"/>
                    </a:lnTo>
                    <a:cubicBezTo>
                      <a:pt x="95730" y="521639"/>
                      <a:pt x="83348" y="534021"/>
                      <a:pt x="67155" y="534021"/>
                    </a:cubicBezTo>
                    <a:lnTo>
                      <a:pt x="67155" y="534021"/>
                    </a:lnTo>
                    <a:lnTo>
                      <a:pt x="29055" y="534021"/>
                    </a:lnTo>
                    <a:cubicBezTo>
                      <a:pt x="12862" y="534021"/>
                      <a:pt x="480" y="521639"/>
                      <a:pt x="480" y="505446"/>
                    </a:cubicBezTo>
                    <a:lnTo>
                      <a:pt x="480" y="505446"/>
                    </a:lnTo>
                    <a:lnTo>
                      <a:pt x="480" y="467346"/>
                    </a:lnTo>
                    <a:cubicBezTo>
                      <a:pt x="480" y="451154"/>
                      <a:pt x="12862" y="438771"/>
                      <a:pt x="29055" y="438771"/>
                    </a:cubicBezTo>
                    <a:lnTo>
                      <a:pt x="29055" y="438771"/>
                    </a:lnTo>
                    <a:lnTo>
                      <a:pt x="38580" y="438771"/>
                    </a:lnTo>
                    <a:lnTo>
                      <a:pt x="38580" y="333996"/>
                    </a:lnTo>
                    <a:cubicBezTo>
                      <a:pt x="38580" y="313994"/>
                      <a:pt x="54773" y="296849"/>
                      <a:pt x="74775" y="295896"/>
                    </a:cubicBezTo>
                    <a:lnTo>
                      <a:pt x="76680" y="295896"/>
                    </a:lnTo>
                    <a:lnTo>
                      <a:pt x="238605" y="295896"/>
                    </a:lnTo>
                    <a:lnTo>
                      <a:pt x="238605" y="162546"/>
                    </a:lnTo>
                    <a:lnTo>
                      <a:pt x="133830" y="162546"/>
                    </a:lnTo>
                    <a:cubicBezTo>
                      <a:pt x="113827" y="162546"/>
                      <a:pt x="96683" y="146354"/>
                      <a:pt x="95730" y="126351"/>
                    </a:cubicBezTo>
                    <a:lnTo>
                      <a:pt x="95730" y="124446"/>
                    </a:lnTo>
                    <a:lnTo>
                      <a:pt x="95730" y="38721"/>
                    </a:lnTo>
                    <a:cubicBezTo>
                      <a:pt x="95730" y="17766"/>
                      <a:pt x="112875" y="621"/>
                      <a:pt x="133830" y="621"/>
                    </a:cubicBezTo>
                    <a:lnTo>
                      <a:pt x="133830" y="621"/>
                    </a:lnTo>
                    <a:lnTo>
                      <a:pt x="362430" y="621"/>
                    </a:lnTo>
                    <a:close/>
                    <a:moveTo>
                      <a:pt x="67155" y="457821"/>
                    </a:moveTo>
                    <a:lnTo>
                      <a:pt x="29055" y="457821"/>
                    </a:lnTo>
                    <a:cubicBezTo>
                      <a:pt x="23340" y="457821"/>
                      <a:pt x="19530" y="461631"/>
                      <a:pt x="19530" y="467346"/>
                    </a:cubicBezTo>
                    <a:lnTo>
                      <a:pt x="19530" y="467346"/>
                    </a:lnTo>
                    <a:lnTo>
                      <a:pt x="19530" y="505446"/>
                    </a:lnTo>
                    <a:cubicBezTo>
                      <a:pt x="19530" y="511161"/>
                      <a:pt x="23340" y="514971"/>
                      <a:pt x="29055" y="514971"/>
                    </a:cubicBezTo>
                    <a:lnTo>
                      <a:pt x="29055" y="514971"/>
                    </a:lnTo>
                    <a:lnTo>
                      <a:pt x="67155" y="514971"/>
                    </a:lnTo>
                    <a:cubicBezTo>
                      <a:pt x="72870" y="514971"/>
                      <a:pt x="76680" y="511161"/>
                      <a:pt x="76680" y="505446"/>
                    </a:cubicBezTo>
                    <a:lnTo>
                      <a:pt x="76680" y="505446"/>
                    </a:lnTo>
                    <a:lnTo>
                      <a:pt x="76680" y="467346"/>
                    </a:lnTo>
                    <a:cubicBezTo>
                      <a:pt x="76680" y="461631"/>
                      <a:pt x="72870" y="457821"/>
                      <a:pt x="67155" y="457821"/>
                    </a:cubicBezTo>
                    <a:lnTo>
                      <a:pt x="67155" y="457821"/>
                    </a:lnTo>
                    <a:close/>
                    <a:moveTo>
                      <a:pt x="267180" y="457821"/>
                    </a:moveTo>
                    <a:lnTo>
                      <a:pt x="229080" y="457821"/>
                    </a:lnTo>
                    <a:cubicBezTo>
                      <a:pt x="223365" y="457821"/>
                      <a:pt x="219555" y="461631"/>
                      <a:pt x="219555" y="467346"/>
                    </a:cubicBezTo>
                    <a:lnTo>
                      <a:pt x="219555" y="467346"/>
                    </a:lnTo>
                    <a:lnTo>
                      <a:pt x="219555" y="505446"/>
                    </a:lnTo>
                    <a:cubicBezTo>
                      <a:pt x="219555" y="511161"/>
                      <a:pt x="223365" y="514971"/>
                      <a:pt x="229080" y="514971"/>
                    </a:cubicBezTo>
                    <a:lnTo>
                      <a:pt x="229080" y="514971"/>
                    </a:lnTo>
                    <a:lnTo>
                      <a:pt x="267180" y="514971"/>
                    </a:lnTo>
                    <a:cubicBezTo>
                      <a:pt x="272895" y="514971"/>
                      <a:pt x="276705" y="511161"/>
                      <a:pt x="276705" y="505446"/>
                    </a:cubicBezTo>
                    <a:lnTo>
                      <a:pt x="276705" y="505446"/>
                    </a:lnTo>
                    <a:lnTo>
                      <a:pt x="276705" y="467346"/>
                    </a:lnTo>
                    <a:cubicBezTo>
                      <a:pt x="276705" y="461631"/>
                      <a:pt x="272895" y="457821"/>
                      <a:pt x="267180" y="457821"/>
                    </a:cubicBezTo>
                    <a:lnTo>
                      <a:pt x="267180" y="457821"/>
                    </a:lnTo>
                    <a:close/>
                    <a:moveTo>
                      <a:pt x="467205" y="457821"/>
                    </a:moveTo>
                    <a:lnTo>
                      <a:pt x="429105" y="457821"/>
                    </a:lnTo>
                    <a:cubicBezTo>
                      <a:pt x="423390" y="457821"/>
                      <a:pt x="419580" y="461631"/>
                      <a:pt x="419580" y="467346"/>
                    </a:cubicBezTo>
                    <a:lnTo>
                      <a:pt x="419580" y="467346"/>
                    </a:lnTo>
                    <a:lnTo>
                      <a:pt x="419580" y="505446"/>
                    </a:lnTo>
                    <a:cubicBezTo>
                      <a:pt x="419580" y="511161"/>
                      <a:pt x="423390" y="514971"/>
                      <a:pt x="429105" y="514971"/>
                    </a:cubicBezTo>
                    <a:lnTo>
                      <a:pt x="429105" y="514971"/>
                    </a:lnTo>
                    <a:lnTo>
                      <a:pt x="467205" y="514971"/>
                    </a:lnTo>
                    <a:cubicBezTo>
                      <a:pt x="472920" y="514971"/>
                      <a:pt x="476730" y="511161"/>
                      <a:pt x="476730" y="505446"/>
                    </a:cubicBezTo>
                    <a:lnTo>
                      <a:pt x="476730" y="505446"/>
                    </a:lnTo>
                    <a:lnTo>
                      <a:pt x="476730" y="467346"/>
                    </a:lnTo>
                    <a:cubicBezTo>
                      <a:pt x="476730" y="461631"/>
                      <a:pt x="472920" y="457821"/>
                      <a:pt x="467205" y="457821"/>
                    </a:cubicBezTo>
                    <a:lnTo>
                      <a:pt x="467205" y="457821"/>
                    </a:lnTo>
                    <a:close/>
                    <a:moveTo>
                      <a:pt x="362430" y="19671"/>
                    </a:moveTo>
                    <a:lnTo>
                      <a:pt x="133830" y="19671"/>
                    </a:lnTo>
                    <a:cubicBezTo>
                      <a:pt x="123352" y="19671"/>
                      <a:pt x="114780" y="28244"/>
                      <a:pt x="114780" y="38721"/>
                    </a:cubicBezTo>
                    <a:lnTo>
                      <a:pt x="114780" y="38721"/>
                    </a:lnTo>
                    <a:lnTo>
                      <a:pt x="114780" y="124446"/>
                    </a:lnTo>
                    <a:cubicBezTo>
                      <a:pt x="114780" y="134924"/>
                      <a:pt x="123352" y="143496"/>
                      <a:pt x="133830" y="143496"/>
                    </a:cubicBezTo>
                    <a:lnTo>
                      <a:pt x="133830" y="143496"/>
                    </a:lnTo>
                    <a:lnTo>
                      <a:pt x="362430" y="143496"/>
                    </a:lnTo>
                    <a:cubicBezTo>
                      <a:pt x="372908" y="143496"/>
                      <a:pt x="381480" y="134924"/>
                      <a:pt x="381480" y="124446"/>
                    </a:cubicBezTo>
                    <a:lnTo>
                      <a:pt x="381480" y="124446"/>
                    </a:lnTo>
                    <a:lnTo>
                      <a:pt x="381480" y="38721"/>
                    </a:lnTo>
                    <a:cubicBezTo>
                      <a:pt x="381480" y="28244"/>
                      <a:pt x="372908" y="19671"/>
                      <a:pt x="362430" y="19671"/>
                    </a:cubicBezTo>
                    <a:lnTo>
                      <a:pt x="362430" y="19671"/>
                    </a:lnTo>
                    <a:close/>
                    <a:moveTo>
                      <a:pt x="157643" y="86346"/>
                    </a:moveTo>
                    <a:cubicBezTo>
                      <a:pt x="165262" y="86346"/>
                      <a:pt x="171930" y="93014"/>
                      <a:pt x="171930" y="100634"/>
                    </a:cubicBezTo>
                    <a:cubicBezTo>
                      <a:pt x="171930" y="108254"/>
                      <a:pt x="165262" y="114921"/>
                      <a:pt x="157643" y="114921"/>
                    </a:cubicBezTo>
                    <a:cubicBezTo>
                      <a:pt x="150023" y="114921"/>
                      <a:pt x="143355" y="108254"/>
                      <a:pt x="143355" y="100634"/>
                    </a:cubicBezTo>
                    <a:cubicBezTo>
                      <a:pt x="143355" y="93014"/>
                      <a:pt x="150023" y="86346"/>
                      <a:pt x="157643" y="863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íṩ1iḓé"/>
            <p:cNvGrpSpPr/>
            <p:nvPr/>
          </p:nvGrpSpPr>
          <p:grpSpPr>
            <a:xfrm>
              <a:off x="1696251" y="3464069"/>
              <a:ext cx="2255750" cy="647024"/>
              <a:chOff x="1774700" y="3100508"/>
              <a:chExt cx="2255750" cy="647024"/>
            </a:xfrm>
          </p:grpSpPr>
          <p:sp>
            <p:nvSpPr>
              <p:cNvPr id="54" name="îṡľïďè"/>
              <p:cNvSpPr/>
              <p:nvPr/>
            </p:nvSpPr>
            <p:spPr>
              <a:xfrm>
                <a:off x="1774700" y="310050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ïs1îdé"/>
              <p:cNvSpPr txBox="1"/>
              <p:nvPr/>
            </p:nvSpPr>
            <p:spPr>
              <a:xfrm>
                <a:off x="1867690" y="3111800"/>
                <a:ext cx="1597433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如何做到数据一致性、不丢失、不重复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6" name="îṡ1ídé"/>
              <p:cNvSpPr/>
              <p:nvPr/>
            </p:nvSpPr>
            <p:spPr>
              <a:xfrm>
                <a:off x="3562788" y="3311926"/>
                <a:ext cx="319030" cy="239273"/>
              </a:xfrm>
              <a:custGeom>
                <a:avLst/>
                <a:gdLst>
                  <a:gd name="connsiteX0" fmla="*/ 495908 w 533400"/>
                  <a:gd name="connsiteY0" fmla="*/ 621 h 400050"/>
                  <a:gd name="connsiteX1" fmla="*/ 534008 w 533400"/>
                  <a:gd name="connsiteY1" fmla="*/ 38721 h 400050"/>
                  <a:gd name="connsiteX2" fmla="*/ 534008 w 533400"/>
                  <a:gd name="connsiteY2" fmla="*/ 38721 h 400050"/>
                  <a:gd name="connsiteX3" fmla="*/ 534008 w 533400"/>
                  <a:gd name="connsiteY3" fmla="*/ 362571 h 400050"/>
                  <a:gd name="connsiteX4" fmla="*/ 495908 w 533400"/>
                  <a:gd name="connsiteY4" fmla="*/ 400671 h 400050"/>
                  <a:gd name="connsiteX5" fmla="*/ 495908 w 533400"/>
                  <a:gd name="connsiteY5" fmla="*/ 400671 h 400050"/>
                  <a:gd name="connsiteX6" fmla="*/ 38708 w 533400"/>
                  <a:gd name="connsiteY6" fmla="*/ 400671 h 400050"/>
                  <a:gd name="connsiteX7" fmla="*/ 608 w 533400"/>
                  <a:gd name="connsiteY7" fmla="*/ 362571 h 400050"/>
                  <a:gd name="connsiteX8" fmla="*/ 608 w 533400"/>
                  <a:gd name="connsiteY8" fmla="*/ 362571 h 400050"/>
                  <a:gd name="connsiteX9" fmla="*/ 608 w 533400"/>
                  <a:gd name="connsiteY9" fmla="*/ 38721 h 400050"/>
                  <a:gd name="connsiteX10" fmla="*/ 38708 w 533400"/>
                  <a:gd name="connsiteY10" fmla="*/ 621 h 400050"/>
                  <a:gd name="connsiteX11" fmla="*/ 38708 w 533400"/>
                  <a:gd name="connsiteY11" fmla="*/ 621 h 400050"/>
                  <a:gd name="connsiteX12" fmla="*/ 495908 w 533400"/>
                  <a:gd name="connsiteY12" fmla="*/ 621 h 400050"/>
                  <a:gd name="connsiteX13" fmla="*/ 361605 w 533400"/>
                  <a:gd name="connsiteY13" fmla="*/ 172071 h 400050"/>
                  <a:gd name="connsiteX14" fmla="*/ 360653 w 533400"/>
                  <a:gd name="connsiteY14" fmla="*/ 173024 h 400050"/>
                  <a:gd name="connsiteX15" fmla="*/ 274928 w 533400"/>
                  <a:gd name="connsiteY15" fmla="*/ 284466 h 400050"/>
                  <a:gd name="connsiteX16" fmla="*/ 272071 w 533400"/>
                  <a:gd name="connsiteY16" fmla="*/ 288276 h 400050"/>
                  <a:gd name="connsiteX17" fmla="*/ 219683 w 533400"/>
                  <a:gd name="connsiteY17" fmla="*/ 290181 h 400050"/>
                  <a:gd name="connsiteX18" fmla="*/ 217778 w 533400"/>
                  <a:gd name="connsiteY18" fmla="*/ 289229 h 400050"/>
                  <a:gd name="connsiteX19" fmla="*/ 154913 w 533400"/>
                  <a:gd name="connsiteY19" fmla="*/ 228269 h 400050"/>
                  <a:gd name="connsiteX20" fmla="*/ 153961 w 533400"/>
                  <a:gd name="connsiteY20" fmla="*/ 227316 h 400050"/>
                  <a:gd name="connsiteX21" fmla="*/ 128243 w 533400"/>
                  <a:gd name="connsiteY21" fmla="*/ 228269 h 400050"/>
                  <a:gd name="connsiteX22" fmla="*/ 127290 w 533400"/>
                  <a:gd name="connsiteY22" fmla="*/ 229221 h 400050"/>
                  <a:gd name="connsiteX23" fmla="*/ 19658 w 533400"/>
                  <a:gd name="connsiteY23" fmla="*/ 354951 h 400050"/>
                  <a:gd name="connsiteX24" fmla="*/ 19658 w 533400"/>
                  <a:gd name="connsiteY24" fmla="*/ 361619 h 400050"/>
                  <a:gd name="connsiteX25" fmla="*/ 37755 w 533400"/>
                  <a:gd name="connsiteY25" fmla="*/ 380669 h 400050"/>
                  <a:gd name="connsiteX26" fmla="*/ 38708 w 533400"/>
                  <a:gd name="connsiteY26" fmla="*/ 380669 h 400050"/>
                  <a:gd name="connsiteX27" fmla="*/ 495908 w 533400"/>
                  <a:gd name="connsiteY27" fmla="*/ 380669 h 400050"/>
                  <a:gd name="connsiteX28" fmla="*/ 514958 w 533400"/>
                  <a:gd name="connsiteY28" fmla="*/ 361619 h 400050"/>
                  <a:gd name="connsiteX29" fmla="*/ 514958 w 533400"/>
                  <a:gd name="connsiteY29" fmla="*/ 361619 h 400050"/>
                  <a:gd name="connsiteX30" fmla="*/ 514958 w 533400"/>
                  <a:gd name="connsiteY30" fmla="*/ 337806 h 400050"/>
                  <a:gd name="connsiteX31" fmla="*/ 391133 w 533400"/>
                  <a:gd name="connsiteY31" fmla="*/ 173024 h 400050"/>
                  <a:gd name="connsiteX32" fmla="*/ 387323 w 533400"/>
                  <a:gd name="connsiteY32" fmla="*/ 169214 h 400050"/>
                  <a:gd name="connsiteX33" fmla="*/ 361605 w 533400"/>
                  <a:gd name="connsiteY33" fmla="*/ 172071 h 400050"/>
                  <a:gd name="connsiteX34" fmla="*/ 495908 w 533400"/>
                  <a:gd name="connsiteY34" fmla="*/ 19671 h 400050"/>
                  <a:gd name="connsiteX35" fmla="*/ 38708 w 533400"/>
                  <a:gd name="connsiteY35" fmla="*/ 19671 h 400050"/>
                  <a:gd name="connsiteX36" fmla="*/ 19658 w 533400"/>
                  <a:gd name="connsiteY36" fmla="*/ 38721 h 400050"/>
                  <a:gd name="connsiteX37" fmla="*/ 19658 w 533400"/>
                  <a:gd name="connsiteY37" fmla="*/ 38721 h 400050"/>
                  <a:gd name="connsiteX38" fmla="*/ 19658 w 533400"/>
                  <a:gd name="connsiteY38" fmla="*/ 327329 h 400050"/>
                  <a:gd name="connsiteX39" fmla="*/ 113003 w 533400"/>
                  <a:gd name="connsiteY39" fmla="*/ 217791 h 400050"/>
                  <a:gd name="connsiteX40" fmla="*/ 166343 w 533400"/>
                  <a:gd name="connsiteY40" fmla="*/ 213981 h 400050"/>
                  <a:gd name="connsiteX41" fmla="*/ 167296 w 533400"/>
                  <a:gd name="connsiteY41" fmla="*/ 214934 h 400050"/>
                  <a:gd name="connsiteX42" fmla="*/ 168248 w 533400"/>
                  <a:gd name="connsiteY42" fmla="*/ 215886 h 400050"/>
                  <a:gd name="connsiteX43" fmla="*/ 231113 w 533400"/>
                  <a:gd name="connsiteY43" fmla="*/ 276846 h 400050"/>
                  <a:gd name="connsiteX44" fmla="*/ 257783 w 533400"/>
                  <a:gd name="connsiteY44" fmla="*/ 276846 h 400050"/>
                  <a:gd name="connsiteX45" fmla="*/ 258736 w 533400"/>
                  <a:gd name="connsiteY45" fmla="*/ 275894 h 400050"/>
                  <a:gd name="connsiteX46" fmla="*/ 259688 w 533400"/>
                  <a:gd name="connsiteY46" fmla="*/ 274941 h 400050"/>
                  <a:gd name="connsiteX47" fmla="*/ 345413 w 533400"/>
                  <a:gd name="connsiteY47" fmla="*/ 163499 h 400050"/>
                  <a:gd name="connsiteX48" fmla="*/ 398753 w 533400"/>
                  <a:gd name="connsiteY48" fmla="*/ 156831 h 400050"/>
                  <a:gd name="connsiteX49" fmla="*/ 404468 w 533400"/>
                  <a:gd name="connsiteY49" fmla="*/ 162546 h 400050"/>
                  <a:gd name="connsiteX50" fmla="*/ 406373 w 533400"/>
                  <a:gd name="connsiteY50" fmla="*/ 164451 h 400050"/>
                  <a:gd name="connsiteX51" fmla="*/ 515911 w 533400"/>
                  <a:gd name="connsiteY51" fmla="*/ 309231 h 400050"/>
                  <a:gd name="connsiteX52" fmla="*/ 515911 w 533400"/>
                  <a:gd name="connsiteY52" fmla="*/ 40626 h 400050"/>
                  <a:gd name="connsiteX53" fmla="*/ 497813 w 533400"/>
                  <a:gd name="connsiteY53" fmla="*/ 21576 h 400050"/>
                  <a:gd name="connsiteX54" fmla="*/ 495908 w 533400"/>
                  <a:gd name="connsiteY54" fmla="*/ 19671 h 400050"/>
                  <a:gd name="connsiteX55" fmla="*/ 95858 w 533400"/>
                  <a:gd name="connsiteY55" fmla="*/ 48246 h 400050"/>
                  <a:gd name="connsiteX56" fmla="*/ 143483 w 533400"/>
                  <a:gd name="connsiteY56" fmla="*/ 95871 h 400050"/>
                  <a:gd name="connsiteX57" fmla="*/ 95858 w 533400"/>
                  <a:gd name="connsiteY57" fmla="*/ 143496 h 400050"/>
                  <a:gd name="connsiteX58" fmla="*/ 48233 w 533400"/>
                  <a:gd name="connsiteY58" fmla="*/ 95871 h 400050"/>
                  <a:gd name="connsiteX59" fmla="*/ 95858 w 533400"/>
                  <a:gd name="connsiteY59" fmla="*/ 48246 h 400050"/>
                  <a:gd name="connsiteX60" fmla="*/ 95858 w 533400"/>
                  <a:gd name="connsiteY60" fmla="*/ 67296 h 400050"/>
                  <a:gd name="connsiteX61" fmla="*/ 67283 w 533400"/>
                  <a:gd name="connsiteY61" fmla="*/ 95871 h 400050"/>
                  <a:gd name="connsiteX62" fmla="*/ 95858 w 533400"/>
                  <a:gd name="connsiteY62" fmla="*/ 124446 h 400050"/>
                  <a:gd name="connsiteX63" fmla="*/ 124433 w 533400"/>
                  <a:gd name="connsiteY63" fmla="*/ 95871 h 400050"/>
                  <a:gd name="connsiteX64" fmla="*/ 95858 w 533400"/>
                  <a:gd name="connsiteY64" fmla="*/ 67296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33400" h="400050">
                    <a:moveTo>
                      <a:pt x="495908" y="621"/>
                    </a:moveTo>
                    <a:cubicBezTo>
                      <a:pt x="516863" y="621"/>
                      <a:pt x="534008" y="17766"/>
                      <a:pt x="534008" y="38721"/>
                    </a:cubicBezTo>
                    <a:lnTo>
                      <a:pt x="534008" y="38721"/>
                    </a:lnTo>
                    <a:lnTo>
                      <a:pt x="534008" y="362571"/>
                    </a:lnTo>
                    <a:cubicBezTo>
                      <a:pt x="534008" y="383526"/>
                      <a:pt x="516863" y="400671"/>
                      <a:pt x="495908" y="400671"/>
                    </a:cubicBezTo>
                    <a:lnTo>
                      <a:pt x="495908" y="400671"/>
                    </a:lnTo>
                    <a:lnTo>
                      <a:pt x="38708" y="400671"/>
                    </a:lnTo>
                    <a:cubicBezTo>
                      <a:pt x="17753" y="400671"/>
                      <a:pt x="608" y="383526"/>
                      <a:pt x="608" y="362571"/>
                    </a:cubicBezTo>
                    <a:lnTo>
                      <a:pt x="608" y="362571"/>
                    </a:lnTo>
                    <a:lnTo>
                      <a:pt x="608" y="38721"/>
                    </a:lnTo>
                    <a:cubicBezTo>
                      <a:pt x="608" y="17766"/>
                      <a:pt x="17753" y="621"/>
                      <a:pt x="38708" y="621"/>
                    </a:cubicBezTo>
                    <a:lnTo>
                      <a:pt x="38708" y="621"/>
                    </a:lnTo>
                    <a:lnTo>
                      <a:pt x="495908" y="621"/>
                    </a:lnTo>
                    <a:close/>
                    <a:moveTo>
                      <a:pt x="361605" y="172071"/>
                    </a:moveTo>
                    <a:lnTo>
                      <a:pt x="360653" y="173024"/>
                    </a:lnTo>
                    <a:lnTo>
                      <a:pt x="274928" y="284466"/>
                    </a:lnTo>
                    <a:cubicBezTo>
                      <a:pt x="273976" y="285419"/>
                      <a:pt x="273023" y="286371"/>
                      <a:pt x="272071" y="288276"/>
                    </a:cubicBezTo>
                    <a:cubicBezTo>
                      <a:pt x="257783" y="302564"/>
                      <a:pt x="234923" y="303516"/>
                      <a:pt x="219683" y="290181"/>
                    </a:cubicBezTo>
                    <a:lnTo>
                      <a:pt x="217778" y="289229"/>
                    </a:lnTo>
                    <a:lnTo>
                      <a:pt x="154913" y="228269"/>
                    </a:lnTo>
                    <a:cubicBezTo>
                      <a:pt x="154913" y="228269"/>
                      <a:pt x="153961" y="227316"/>
                      <a:pt x="153961" y="227316"/>
                    </a:cubicBezTo>
                    <a:cubicBezTo>
                      <a:pt x="146340" y="220649"/>
                      <a:pt x="134911" y="221601"/>
                      <a:pt x="128243" y="228269"/>
                    </a:cubicBezTo>
                    <a:lnTo>
                      <a:pt x="127290" y="229221"/>
                    </a:lnTo>
                    <a:lnTo>
                      <a:pt x="19658" y="354951"/>
                    </a:lnTo>
                    <a:lnTo>
                      <a:pt x="19658" y="361619"/>
                    </a:lnTo>
                    <a:cubicBezTo>
                      <a:pt x="19658" y="372096"/>
                      <a:pt x="27278" y="379716"/>
                      <a:pt x="37755" y="380669"/>
                    </a:cubicBezTo>
                    <a:lnTo>
                      <a:pt x="38708" y="380669"/>
                    </a:lnTo>
                    <a:lnTo>
                      <a:pt x="495908" y="380669"/>
                    </a:lnTo>
                    <a:cubicBezTo>
                      <a:pt x="506386" y="380669"/>
                      <a:pt x="514958" y="372096"/>
                      <a:pt x="514958" y="361619"/>
                    </a:cubicBezTo>
                    <a:lnTo>
                      <a:pt x="514958" y="361619"/>
                    </a:lnTo>
                    <a:lnTo>
                      <a:pt x="514958" y="337806"/>
                    </a:lnTo>
                    <a:lnTo>
                      <a:pt x="391133" y="173024"/>
                    </a:lnTo>
                    <a:cubicBezTo>
                      <a:pt x="390180" y="172071"/>
                      <a:pt x="389228" y="170166"/>
                      <a:pt x="387323" y="169214"/>
                    </a:cubicBezTo>
                    <a:cubicBezTo>
                      <a:pt x="378751" y="164451"/>
                      <a:pt x="368273" y="165404"/>
                      <a:pt x="361605" y="172071"/>
                    </a:cubicBezTo>
                    <a:close/>
                    <a:moveTo>
                      <a:pt x="495908" y="19671"/>
                    </a:moveTo>
                    <a:lnTo>
                      <a:pt x="38708" y="19671"/>
                    </a:lnTo>
                    <a:cubicBezTo>
                      <a:pt x="28230" y="19671"/>
                      <a:pt x="19658" y="28244"/>
                      <a:pt x="19658" y="38721"/>
                    </a:cubicBezTo>
                    <a:lnTo>
                      <a:pt x="19658" y="38721"/>
                    </a:lnTo>
                    <a:lnTo>
                      <a:pt x="19658" y="327329"/>
                    </a:lnTo>
                    <a:lnTo>
                      <a:pt x="113003" y="217791"/>
                    </a:lnTo>
                    <a:cubicBezTo>
                      <a:pt x="126338" y="201599"/>
                      <a:pt x="151103" y="199694"/>
                      <a:pt x="166343" y="213981"/>
                    </a:cubicBezTo>
                    <a:lnTo>
                      <a:pt x="167296" y="214934"/>
                    </a:lnTo>
                    <a:lnTo>
                      <a:pt x="168248" y="215886"/>
                    </a:lnTo>
                    <a:lnTo>
                      <a:pt x="231113" y="276846"/>
                    </a:lnTo>
                    <a:cubicBezTo>
                      <a:pt x="238733" y="284466"/>
                      <a:pt x="251115" y="284466"/>
                      <a:pt x="257783" y="276846"/>
                    </a:cubicBezTo>
                    <a:lnTo>
                      <a:pt x="258736" y="275894"/>
                    </a:lnTo>
                    <a:lnTo>
                      <a:pt x="259688" y="274941"/>
                    </a:lnTo>
                    <a:lnTo>
                      <a:pt x="345413" y="163499"/>
                    </a:lnTo>
                    <a:cubicBezTo>
                      <a:pt x="357796" y="146354"/>
                      <a:pt x="382561" y="143496"/>
                      <a:pt x="398753" y="156831"/>
                    </a:cubicBezTo>
                    <a:cubicBezTo>
                      <a:pt x="400658" y="158736"/>
                      <a:pt x="402563" y="160641"/>
                      <a:pt x="404468" y="162546"/>
                    </a:cubicBezTo>
                    <a:lnTo>
                      <a:pt x="406373" y="164451"/>
                    </a:lnTo>
                    <a:lnTo>
                      <a:pt x="515911" y="309231"/>
                    </a:lnTo>
                    <a:lnTo>
                      <a:pt x="515911" y="40626"/>
                    </a:lnTo>
                    <a:cubicBezTo>
                      <a:pt x="515911" y="30149"/>
                      <a:pt x="508290" y="22529"/>
                      <a:pt x="497813" y="21576"/>
                    </a:cubicBezTo>
                    <a:lnTo>
                      <a:pt x="495908" y="19671"/>
                    </a:lnTo>
                    <a:close/>
                    <a:moveTo>
                      <a:pt x="95858" y="48246"/>
                    </a:moveTo>
                    <a:cubicBezTo>
                      <a:pt x="122528" y="48246"/>
                      <a:pt x="143483" y="69201"/>
                      <a:pt x="143483" y="95871"/>
                    </a:cubicBezTo>
                    <a:cubicBezTo>
                      <a:pt x="143483" y="122541"/>
                      <a:pt x="122528" y="143496"/>
                      <a:pt x="95858" y="143496"/>
                    </a:cubicBezTo>
                    <a:cubicBezTo>
                      <a:pt x="69188" y="143496"/>
                      <a:pt x="48233" y="122541"/>
                      <a:pt x="48233" y="95871"/>
                    </a:cubicBezTo>
                    <a:cubicBezTo>
                      <a:pt x="48233" y="69201"/>
                      <a:pt x="69188" y="48246"/>
                      <a:pt x="95858" y="48246"/>
                    </a:cubicBezTo>
                    <a:close/>
                    <a:moveTo>
                      <a:pt x="95858" y="67296"/>
                    </a:moveTo>
                    <a:cubicBezTo>
                      <a:pt x="79665" y="67296"/>
                      <a:pt x="67283" y="79679"/>
                      <a:pt x="67283" y="95871"/>
                    </a:cubicBezTo>
                    <a:cubicBezTo>
                      <a:pt x="67283" y="112064"/>
                      <a:pt x="79665" y="124446"/>
                      <a:pt x="95858" y="124446"/>
                    </a:cubicBezTo>
                    <a:cubicBezTo>
                      <a:pt x="112051" y="124446"/>
                      <a:pt x="124433" y="112064"/>
                      <a:pt x="124433" y="95871"/>
                    </a:cubicBezTo>
                    <a:cubicBezTo>
                      <a:pt x="124433" y="79679"/>
                      <a:pt x="112051" y="67296"/>
                      <a:pt x="95858" y="6729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1" name="išľiḋe"/>
            <p:cNvGrpSpPr/>
            <p:nvPr/>
          </p:nvGrpSpPr>
          <p:grpSpPr>
            <a:xfrm>
              <a:off x="2118770" y="2167895"/>
              <a:ext cx="2255750" cy="647024"/>
              <a:chOff x="1439179" y="3223825"/>
              <a:chExt cx="2255750" cy="647024"/>
            </a:xfrm>
          </p:grpSpPr>
          <p:sp>
            <p:nvSpPr>
              <p:cNvPr id="51" name="isliḓé"/>
              <p:cNvSpPr/>
              <p:nvPr/>
            </p:nvSpPr>
            <p:spPr>
              <a:xfrm>
                <a:off x="1439179" y="3223825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isľïḓê"/>
              <p:cNvSpPr txBox="1"/>
              <p:nvPr/>
            </p:nvSpPr>
            <p:spPr>
              <a:xfrm>
                <a:off x="1599919" y="3257038"/>
                <a:ext cx="1598097" cy="57856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数据源多，增长迅速、版本不兼容、长尾效应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3" name="íşļide"/>
              <p:cNvSpPr/>
              <p:nvPr/>
            </p:nvSpPr>
            <p:spPr>
              <a:xfrm>
                <a:off x="3233370" y="3381420"/>
                <a:ext cx="291351" cy="319030"/>
              </a:xfrm>
              <a:custGeom>
                <a:avLst/>
                <a:gdLst>
                  <a:gd name="connsiteX0" fmla="*/ 367478 w 487121"/>
                  <a:gd name="connsiteY0" fmla="*/ 621 h 533400"/>
                  <a:gd name="connsiteX1" fmla="*/ 367478 w 487121"/>
                  <a:gd name="connsiteY1" fmla="*/ 19671 h 533400"/>
                  <a:gd name="connsiteX2" fmla="*/ 338903 w 487121"/>
                  <a:gd name="connsiteY2" fmla="*/ 19671 h 533400"/>
                  <a:gd name="connsiteX3" fmla="*/ 338903 w 487121"/>
                  <a:gd name="connsiteY3" fmla="*/ 135876 h 533400"/>
                  <a:gd name="connsiteX4" fmla="*/ 340808 w 487121"/>
                  <a:gd name="connsiteY4" fmla="*/ 145401 h 533400"/>
                  <a:gd name="connsiteX5" fmla="*/ 341761 w 487121"/>
                  <a:gd name="connsiteY5" fmla="*/ 147306 h 533400"/>
                  <a:gd name="connsiteX6" fmla="*/ 482731 w 487121"/>
                  <a:gd name="connsiteY6" fmla="*/ 464489 h 533400"/>
                  <a:gd name="connsiteX7" fmla="*/ 483683 w 487121"/>
                  <a:gd name="connsiteY7" fmla="*/ 509256 h 533400"/>
                  <a:gd name="connsiteX8" fmla="*/ 447488 w 487121"/>
                  <a:gd name="connsiteY8" fmla="*/ 534021 h 533400"/>
                  <a:gd name="connsiteX9" fmla="*/ 447488 w 487121"/>
                  <a:gd name="connsiteY9" fmla="*/ 534021 h 533400"/>
                  <a:gd name="connsiteX10" fmla="*/ 40771 w 487121"/>
                  <a:gd name="connsiteY10" fmla="*/ 534021 h 533400"/>
                  <a:gd name="connsiteX11" fmla="*/ 4576 w 487121"/>
                  <a:gd name="connsiteY11" fmla="*/ 509256 h 533400"/>
                  <a:gd name="connsiteX12" fmla="*/ 5528 w 487121"/>
                  <a:gd name="connsiteY12" fmla="*/ 464489 h 533400"/>
                  <a:gd name="connsiteX13" fmla="*/ 5528 w 487121"/>
                  <a:gd name="connsiteY13" fmla="*/ 464489 h 533400"/>
                  <a:gd name="connsiteX14" fmla="*/ 146498 w 487121"/>
                  <a:gd name="connsiteY14" fmla="*/ 147306 h 533400"/>
                  <a:gd name="connsiteX15" fmla="*/ 149356 w 487121"/>
                  <a:gd name="connsiteY15" fmla="*/ 135876 h 533400"/>
                  <a:gd name="connsiteX16" fmla="*/ 149356 w 487121"/>
                  <a:gd name="connsiteY16" fmla="*/ 135876 h 533400"/>
                  <a:gd name="connsiteX17" fmla="*/ 149356 w 487121"/>
                  <a:gd name="connsiteY17" fmla="*/ 19671 h 533400"/>
                  <a:gd name="connsiteX18" fmla="*/ 120781 w 487121"/>
                  <a:gd name="connsiteY18" fmla="*/ 19671 h 533400"/>
                  <a:gd name="connsiteX19" fmla="*/ 120781 w 487121"/>
                  <a:gd name="connsiteY19" fmla="*/ 621 h 533400"/>
                  <a:gd name="connsiteX20" fmla="*/ 367478 w 487121"/>
                  <a:gd name="connsiteY20" fmla="*/ 621 h 533400"/>
                  <a:gd name="connsiteX21" fmla="*/ 252226 w 487121"/>
                  <a:gd name="connsiteY21" fmla="*/ 415911 h 533400"/>
                  <a:gd name="connsiteX22" fmla="*/ 249368 w 487121"/>
                  <a:gd name="connsiteY22" fmla="*/ 417816 h 533400"/>
                  <a:gd name="connsiteX23" fmla="*/ 50296 w 487121"/>
                  <a:gd name="connsiteY23" fmla="*/ 409244 h 533400"/>
                  <a:gd name="connsiteX24" fmla="*/ 22673 w 487121"/>
                  <a:gd name="connsiteY24" fmla="*/ 471156 h 533400"/>
                  <a:gd name="connsiteX25" fmla="*/ 21721 w 487121"/>
                  <a:gd name="connsiteY25" fmla="*/ 501636 h 533400"/>
                  <a:gd name="connsiteX26" fmla="*/ 39818 w 487121"/>
                  <a:gd name="connsiteY26" fmla="*/ 514019 h 533400"/>
                  <a:gd name="connsiteX27" fmla="*/ 39818 w 487121"/>
                  <a:gd name="connsiteY27" fmla="*/ 514019 h 533400"/>
                  <a:gd name="connsiteX28" fmla="*/ 446536 w 487121"/>
                  <a:gd name="connsiteY28" fmla="*/ 514019 h 533400"/>
                  <a:gd name="connsiteX29" fmla="*/ 464633 w 487121"/>
                  <a:gd name="connsiteY29" fmla="*/ 501636 h 533400"/>
                  <a:gd name="connsiteX30" fmla="*/ 463681 w 487121"/>
                  <a:gd name="connsiteY30" fmla="*/ 471156 h 533400"/>
                  <a:gd name="connsiteX31" fmla="*/ 463681 w 487121"/>
                  <a:gd name="connsiteY31" fmla="*/ 471156 h 533400"/>
                  <a:gd name="connsiteX32" fmla="*/ 435106 w 487121"/>
                  <a:gd name="connsiteY32" fmla="*/ 407339 h 533400"/>
                  <a:gd name="connsiteX33" fmla="*/ 434153 w 487121"/>
                  <a:gd name="connsiteY33" fmla="*/ 407339 h 533400"/>
                  <a:gd name="connsiteX34" fmla="*/ 252226 w 487121"/>
                  <a:gd name="connsiteY34" fmla="*/ 415911 h 533400"/>
                  <a:gd name="connsiteX35" fmla="*/ 319853 w 487121"/>
                  <a:gd name="connsiteY35" fmla="*/ 19671 h 533400"/>
                  <a:gd name="connsiteX36" fmla="*/ 167453 w 487121"/>
                  <a:gd name="connsiteY36" fmla="*/ 19671 h 533400"/>
                  <a:gd name="connsiteX37" fmla="*/ 167453 w 487121"/>
                  <a:gd name="connsiteY37" fmla="*/ 135876 h 533400"/>
                  <a:gd name="connsiteX38" fmla="*/ 164596 w 487121"/>
                  <a:gd name="connsiteY38" fmla="*/ 153021 h 533400"/>
                  <a:gd name="connsiteX39" fmla="*/ 164596 w 487121"/>
                  <a:gd name="connsiteY39" fmla="*/ 153021 h 533400"/>
                  <a:gd name="connsiteX40" fmla="*/ 163643 w 487121"/>
                  <a:gd name="connsiteY40" fmla="*/ 155879 h 533400"/>
                  <a:gd name="connsiteX41" fmla="*/ 57916 w 487121"/>
                  <a:gd name="connsiteY41" fmla="*/ 393051 h 533400"/>
                  <a:gd name="connsiteX42" fmla="*/ 235081 w 487121"/>
                  <a:gd name="connsiteY42" fmla="*/ 405434 h 533400"/>
                  <a:gd name="connsiteX43" fmla="*/ 237938 w 487121"/>
                  <a:gd name="connsiteY43" fmla="*/ 403529 h 533400"/>
                  <a:gd name="connsiteX44" fmla="*/ 424628 w 487121"/>
                  <a:gd name="connsiteY44" fmla="*/ 383526 h 533400"/>
                  <a:gd name="connsiteX45" fmla="*/ 323663 w 487121"/>
                  <a:gd name="connsiteY45" fmla="*/ 155879 h 533400"/>
                  <a:gd name="connsiteX46" fmla="*/ 319853 w 487121"/>
                  <a:gd name="connsiteY46" fmla="*/ 136829 h 533400"/>
                  <a:gd name="connsiteX47" fmla="*/ 319853 w 487121"/>
                  <a:gd name="connsiteY47" fmla="*/ 136829 h 533400"/>
                  <a:gd name="connsiteX48" fmla="*/ 319853 w 487121"/>
                  <a:gd name="connsiteY48" fmla="*/ 19671 h 533400"/>
                  <a:gd name="connsiteX49" fmla="*/ 305566 w 487121"/>
                  <a:gd name="connsiteY49" fmla="*/ 248271 h 533400"/>
                  <a:gd name="connsiteX50" fmla="*/ 348428 w 487121"/>
                  <a:gd name="connsiteY50" fmla="*/ 291134 h 533400"/>
                  <a:gd name="connsiteX51" fmla="*/ 305566 w 487121"/>
                  <a:gd name="connsiteY51" fmla="*/ 333996 h 533400"/>
                  <a:gd name="connsiteX52" fmla="*/ 262703 w 487121"/>
                  <a:gd name="connsiteY52" fmla="*/ 291134 h 533400"/>
                  <a:gd name="connsiteX53" fmla="*/ 305566 w 487121"/>
                  <a:gd name="connsiteY53" fmla="*/ 248271 h 533400"/>
                  <a:gd name="connsiteX54" fmla="*/ 305566 w 487121"/>
                  <a:gd name="connsiteY54" fmla="*/ 267321 h 533400"/>
                  <a:gd name="connsiteX55" fmla="*/ 281753 w 487121"/>
                  <a:gd name="connsiteY55" fmla="*/ 291134 h 533400"/>
                  <a:gd name="connsiteX56" fmla="*/ 305566 w 487121"/>
                  <a:gd name="connsiteY56" fmla="*/ 314946 h 533400"/>
                  <a:gd name="connsiteX57" fmla="*/ 329378 w 487121"/>
                  <a:gd name="connsiteY57" fmla="*/ 291134 h 533400"/>
                  <a:gd name="connsiteX58" fmla="*/ 305566 w 487121"/>
                  <a:gd name="connsiteY58" fmla="*/ 26732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87121" h="533400">
                    <a:moveTo>
                      <a:pt x="367478" y="621"/>
                    </a:moveTo>
                    <a:lnTo>
                      <a:pt x="367478" y="19671"/>
                    </a:lnTo>
                    <a:lnTo>
                      <a:pt x="338903" y="19671"/>
                    </a:lnTo>
                    <a:lnTo>
                      <a:pt x="338903" y="135876"/>
                    </a:lnTo>
                    <a:cubicBezTo>
                      <a:pt x="338903" y="138734"/>
                      <a:pt x="339856" y="142544"/>
                      <a:pt x="340808" y="145401"/>
                    </a:cubicBezTo>
                    <a:lnTo>
                      <a:pt x="341761" y="147306"/>
                    </a:lnTo>
                    <a:lnTo>
                      <a:pt x="482731" y="464489"/>
                    </a:lnTo>
                    <a:cubicBezTo>
                      <a:pt x="489398" y="478776"/>
                      <a:pt x="489398" y="494969"/>
                      <a:pt x="483683" y="509256"/>
                    </a:cubicBezTo>
                    <a:cubicBezTo>
                      <a:pt x="477968" y="524496"/>
                      <a:pt x="463681" y="534021"/>
                      <a:pt x="447488" y="534021"/>
                    </a:cubicBezTo>
                    <a:lnTo>
                      <a:pt x="447488" y="534021"/>
                    </a:lnTo>
                    <a:lnTo>
                      <a:pt x="40771" y="534021"/>
                    </a:lnTo>
                    <a:cubicBezTo>
                      <a:pt x="24578" y="534021"/>
                      <a:pt x="10291" y="524496"/>
                      <a:pt x="4576" y="509256"/>
                    </a:cubicBezTo>
                    <a:cubicBezTo>
                      <a:pt x="-1139" y="494969"/>
                      <a:pt x="-187" y="478776"/>
                      <a:pt x="5528" y="464489"/>
                    </a:cubicBezTo>
                    <a:lnTo>
                      <a:pt x="5528" y="464489"/>
                    </a:lnTo>
                    <a:lnTo>
                      <a:pt x="146498" y="147306"/>
                    </a:lnTo>
                    <a:cubicBezTo>
                      <a:pt x="148403" y="143496"/>
                      <a:pt x="149356" y="139686"/>
                      <a:pt x="149356" y="135876"/>
                    </a:cubicBezTo>
                    <a:lnTo>
                      <a:pt x="149356" y="135876"/>
                    </a:lnTo>
                    <a:lnTo>
                      <a:pt x="149356" y="19671"/>
                    </a:lnTo>
                    <a:lnTo>
                      <a:pt x="120781" y="19671"/>
                    </a:lnTo>
                    <a:lnTo>
                      <a:pt x="120781" y="621"/>
                    </a:lnTo>
                    <a:lnTo>
                      <a:pt x="367478" y="621"/>
                    </a:lnTo>
                    <a:close/>
                    <a:moveTo>
                      <a:pt x="252226" y="415911"/>
                    </a:moveTo>
                    <a:lnTo>
                      <a:pt x="249368" y="417816"/>
                    </a:lnTo>
                    <a:cubicBezTo>
                      <a:pt x="194123" y="456869"/>
                      <a:pt x="118876" y="453059"/>
                      <a:pt x="50296" y="409244"/>
                    </a:cubicBezTo>
                    <a:lnTo>
                      <a:pt x="22673" y="471156"/>
                    </a:lnTo>
                    <a:cubicBezTo>
                      <a:pt x="18863" y="480681"/>
                      <a:pt x="17911" y="491159"/>
                      <a:pt x="21721" y="501636"/>
                    </a:cubicBezTo>
                    <a:cubicBezTo>
                      <a:pt x="24578" y="509256"/>
                      <a:pt x="32198" y="514019"/>
                      <a:pt x="39818" y="514019"/>
                    </a:cubicBezTo>
                    <a:lnTo>
                      <a:pt x="39818" y="514019"/>
                    </a:lnTo>
                    <a:lnTo>
                      <a:pt x="446536" y="514019"/>
                    </a:lnTo>
                    <a:cubicBezTo>
                      <a:pt x="455108" y="514019"/>
                      <a:pt x="461776" y="509256"/>
                      <a:pt x="464633" y="501636"/>
                    </a:cubicBezTo>
                    <a:cubicBezTo>
                      <a:pt x="468443" y="492111"/>
                      <a:pt x="468443" y="480681"/>
                      <a:pt x="463681" y="471156"/>
                    </a:cubicBezTo>
                    <a:lnTo>
                      <a:pt x="463681" y="471156"/>
                    </a:lnTo>
                    <a:lnTo>
                      <a:pt x="435106" y="407339"/>
                    </a:lnTo>
                    <a:lnTo>
                      <a:pt x="434153" y="407339"/>
                    </a:lnTo>
                    <a:cubicBezTo>
                      <a:pt x="374146" y="378764"/>
                      <a:pt x="301756" y="382574"/>
                      <a:pt x="252226" y="415911"/>
                    </a:cubicBezTo>
                    <a:close/>
                    <a:moveTo>
                      <a:pt x="319853" y="19671"/>
                    </a:moveTo>
                    <a:lnTo>
                      <a:pt x="167453" y="19671"/>
                    </a:lnTo>
                    <a:lnTo>
                      <a:pt x="167453" y="135876"/>
                    </a:lnTo>
                    <a:cubicBezTo>
                      <a:pt x="167453" y="141591"/>
                      <a:pt x="166501" y="147306"/>
                      <a:pt x="164596" y="153021"/>
                    </a:cubicBezTo>
                    <a:lnTo>
                      <a:pt x="164596" y="153021"/>
                    </a:lnTo>
                    <a:lnTo>
                      <a:pt x="163643" y="155879"/>
                    </a:lnTo>
                    <a:lnTo>
                      <a:pt x="57916" y="393051"/>
                    </a:lnTo>
                    <a:cubicBezTo>
                      <a:pt x="119828" y="433056"/>
                      <a:pt x="186503" y="437819"/>
                      <a:pt x="235081" y="405434"/>
                    </a:cubicBezTo>
                    <a:lnTo>
                      <a:pt x="237938" y="403529"/>
                    </a:lnTo>
                    <a:cubicBezTo>
                      <a:pt x="289373" y="367334"/>
                      <a:pt x="360811" y="360666"/>
                      <a:pt x="424628" y="383526"/>
                    </a:cubicBezTo>
                    <a:lnTo>
                      <a:pt x="323663" y="155879"/>
                    </a:lnTo>
                    <a:cubicBezTo>
                      <a:pt x="320806" y="150164"/>
                      <a:pt x="319853" y="143496"/>
                      <a:pt x="319853" y="136829"/>
                    </a:cubicBezTo>
                    <a:lnTo>
                      <a:pt x="319853" y="136829"/>
                    </a:lnTo>
                    <a:lnTo>
                      <a:pt x="319853" y="19671"/>
                    </a:lnTo>
                    <a:close/>
                    <a:moveTo>
                      <a:pt x="305566" y="248271"/>
                    </a:moveTo>
                    <a:cubicBezTo>
                      <a:pt x="329378" y="248271"/>
                      <a:pt x="348428" y="267321"/>
                      <a:pt x="348428" y="291134"/>
                    </a:cubicBezTo>
                    <a:cubicBezTo>
                      <a:pt x="348428" y="314946"/>
                      <a:pt x="329378" y="333996"/>
                      <a:pt x="305566" y="333996"/>
                    </a:cubicBezTo>
                    <a:cubicBezTo>
                      <a:pt x="281753" y="333996"/>
                      <a:pt x="262703" y="314946"/>
                      <a:pt x="262703" y="291134"/>
                    </a:cubicBezTo>
                    <a:cubicBezTo>
                      <a:pt x="262703" y="267321"/>
                      <a:pt x="281753" y="248271"/>
                      <a:pt x="305566" y="248271"/>
                    </a:cubicBezTo>
                    <a:close/>
                    <a:moveTo>
                      <a:pt x="305566" y="267321"/>
                    </a:moveTo>
                    <a:cubicBezTo>
                      <a:pt x="292231" y="267321"/>
                      <a:pt x="281753" y="277799"/>
                      <a:pt x="281753" y="291134"/>
                    </a:cubicBezTo>
                    <a:cubicBezTo>
                      <a:pt x="281753" y="304469"/>
                      <a:pt x="292231" y="314946"/>
                      <a:pt x="305566" y="314946"/>
                    </a:cubicBezTo>
                    <a:cubicBezTo>
                      <a:pt x="318901" y="314946"/>
                      <a:pt x="329378" y="304469"/>
                      <a:pt x="329378" y="291134"/>
                    </a:cubicBezTo>
                    <a:cubicBezTo>
                      <a:pt x="329378" y="277799"/>
                      <a:pt x="318901" y="267321"/>
                      <a:pt x="305566" y="2673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íṧḻidé"/>
            <p:cNvGrpSpPr/>
            <p:nvPr/>
          </p:nvGrpSpPr>
          <p:grpSpPr>
            <a:xfrm>
              <a:off x="2111032" y="4881421"/>
              <a:ext cx="2255750" cy="647024"/>
              <a:chOff x="2074514" y="4508833"/>
              <a:chExt cx="2255750" cy="647024"/>
            </a:xfrm>
          </p:grpSpPr>
          <p:sp>
            <p:nvSpPr>
              <p:cNvPr id="48" name="ï$liḓê"/>
              <p:cNvSpPr/>
              <p:nvPr/>
            </p:nvSpPr>
            <p:spPr>
              <a:xfrm>
                <a:off x="2074514" y="4508833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chemeClr val="accent1"/>
              </a:solidFill>
              <a:ln w="190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îṥľîďé"/>
              <p:cNvSpPr txBox="1"/>
              <p:nvPr/>
            </p:nvSpPr>
            <p:spPr>
              <a:xfrm>
                <a:off x="2451787" y="4558652"/>
                <a:ext cx="1313814" cy="5360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如何降低对数据源的影响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50" name="išľidé"/>
              <p:cNvSpPr/>
              <p:nvPr/>
            </p:nvSpPr>
            <p:spPr>
              <a:xfrm>
                <a:off x="3862605" y="4666796"/>
                <a:ext cx="319030" cy="319030"/>
              </a:xfrm>
              <a:custGeom>
                <a:avLst/>
                <a:gdLst>
                  <a:gd name="connsiteX0" fmla="*/ 343764 w 533400"/>
                  <a:gd name="connsiteY0" fmla="*/ 621 h 533400"/>
                  <a:gd name="connsiteX1" fmla="*/ 381864 w 533400"/>
                  <a:gd name="connsiteY1" fmla="*/ 38721 h 533400"/>
                  <a:gd name="connsiteX2" fmla="*/ 381864 w 533400"/>
                  <a:gd name="connsiteY2" fmla="*/ 38721 h 533400"/>
                  <a:gd name="connsiteX3" fmla="*/ 381864 w 533400"/>
                  <a:gd name="connsiteY3" fmla="*/ 114921 h 533400"/>
                  <a:gd name="connsiteX4" fmla="*/ 496164 w 533400"/>
                  <a:gd name="connsiteY4" fmla="*/ 114921 h 533400"/>
                  <a:gd name="connsiteX5" fmla="*/ 534264 w 533400"/>
                  <a:gd name="connsiteY5" fmla="*/ 151116 h 533400"/>
                  <a:gd name="connsiteX6" fmla="*/ 534264 w 533400"/>
                  <a:gd name="connsiteY6" fmla="*/ 153021 h 533400"/>
                  <a:gd name="connsiteX7" fmla="*/ 534264 w 533400"/>
                  <a:gd name="connsiteY7" fmla="*/ 381621 h 533400"/>
                  <a:gd name="connsiteX8" fmla="*/ 498069 w 533400"/>
                  <a:gd name="connsiteY8" fmla="*/ 419721 h 533400"/>
                  <a:gd name="connsiteX9" fmla="*/ 496164 w 533400"/>
                  <a:gd name="connsiteY9" fmla="*/ 419721 h 533400"/>
                  <a:gd name="connsiteX10" fmla="*/ 381864 w 533400"/>
                  <a:gd name="connsiteY10" fmla="*/ 419721 h 533400"/>
                  <a:gd name="connsiteX11" fmla="*/ 381864 w 533400"/>
                  <a:gd name="connsiteY11" fmla="*/ 495921 h 533400"/>
                  <a:gd name="connsiteX12" fmla="*/ 345669 w 533400"/>
                  <a:gd name="connsiteY12" fmla="*/ 534021 h 533400"/>
                  <a:gd name="connsiteX13" fmla="*/ 343764 w 533400"/>
                  <a:gd name="connsiteY13" fmla="*/ 534021 h 533400"/>
                  <a:gd name="connsiteX14" fmla="*/ 191364 w 533400"/>
                  <a:gd name="connsiteY14" fmla="*/ 534021 h 533400"/>
                  <a:gd name="connsiteX15" fmla="*/ 153264 w 533400"/>
                  <a:gd name="connsiteY15" fmla="*/ 495921 h 533400"/>
                  <a:gd name="connsiteX16" fmla="*/ 153264 w 533400"/>
                  <a:gd name="connsiteY16" fmla="*/ 495921 h 533400"/>
                  <a:gd name="connsiteX17" fmla="*/ 153264 w 533400"/>
                  <a:gd name="connsiteY17" fmla="*/ 419721 h 533400"/>
                  <a:gd name="connsiteX18" fmla="*/ 38964 w 533400"/>
                  <a:gd name="connsiteY18" fmla="*/ 419721 h 533400"/>
                  <a:gd name="connsiteX19" fmla="*/ 864 w 533400"/>
                  <a:gd name="connsiteY19" fmla="*/ 383526 h 533400"/>
                  <a:gd name="connsiteX20" fmla="*/ 864 w 533400"/>
                  <a:gd name="connsiteY20" fmla="*/ 381621 h 533400"/>
                  <a:gd name="connsiteX21" fmla="*/ 864 w 533400"/>
                  <a:gd name="connsiteY21" fmla="*/ 197789 h 533400"/>
                  <a:gd name="connsiteX22" fmla="*/ 9436 w 533400"/>
                  <a:gd name="connsiteY22" fmla="*/ 173976 h 533400"/>
                  <a:gd name="connsiteX23" fmla="*/ 11342 w 533400"/>
                  <a:gd name="connsiteY23" fmla="*/ 172071 h 533400"/>
                  <a:gd name="connsiteX24" fmla="*/ 52299 w 533400"/>
                  <a:gd name="connsiteY24" fmla="*/ 127304 h 533400"/>
                  <a:gd name="connsiteX25" fmla="*/ 78017 w 533400"/>
                  <a:gd name="connsiteY25" fmla="*/ 114921 h 533400"/>
                  <a:gd name="connsiteX26" fmla="*/ 79921 w 533400"/>
                  <a:gd name="connsiteY26" fmla="*/ 114921 h 533400"/>
                  <a:gd name="connsiteX27" fmla="*/ 153264 w 533400"/>
                  <a:gd name="connsiteY27" fmla="*/ 114921 h 533400"/>
                  <a:gd name="connsiteX28" fmla="*/ 153264 w 533400"/>
                  <a:gd name="connsiteY28" fmla="*/ 38721 h 533400"/>
                  <a:gd name="connsiteX29" fmla="*/ 189459 w 533400"/>
                  <a:gd name="connsiteY29" fmla="*/ 621 h 533400"/>
                  <a:gd name="connsiteX30" fmla="*/ 191364 w 533400"/>
                  <a:gd name="connsiteY30" fmla="*/ 621 h 533400"/>
                  <a:gd name="connsiteX31" fmla="*/ 343764 w 533400"/>
                  <a:gd name="connsiteY31" fmla="*/ 621 h 533400"/>
                  <a:gd name="connsiteX32" fmla="*/ 343764 w 533400"/>
                  <a:gd name="connsiteY32" fmla="*/ 286371 h 533400"/>
                  <a:gd name="connsiteX33" fmla="*/ 191364 w 533400"/>
                  <a:gd name="connsiteY33" fmla="*/ 286371 h 533400"/>
                  <a:gd name="connsiteX34" fmla="*/ 172314 w 533400"/>
                  <a:gd name="connsiteY34" fmla="*/ 305421 h 533400"/>
                  <a:gd name="connsiteX35" fmla="*/ 172314 w 533400"/>
                  <a:gd name="connsiteY35" fmla="*/ 305421 h 533400"/>
                  <a:gd name="connsiteX36" fmla="*/ 172314 w 533400"/>
                  <a:gd name="connsiteY36" fmla="*/ 495921 h 533400"/>
                  <a:gd name="connsiteX37" fmla="*/ 191364 w 533400"/>
                  <a:gd name="connsiteY37" fmla="*/ 514971 h 533400"/>
                  <a:gd name="connsiteX38" fmla="*/ 191364 w 533400"/>
                  <a:gd name="connsiteY38" fmla="*/ 514971 h 533400"/>
                  <a:gd name="connsiteX39" fmla="*/ 343764 w 533400"/>
                  <a:gd name="connsiteY39" fmla="*/ 514971 h 533400"/>
                  <a:gd name="connsiteX40" fmla="*/ 362814 w 533400"/>
                  <a:gd name="connsiteY40" fmla="*/ 495921 h 533400"/>
                  <a:gd name="connsiteX41" fmla="*/ 362814 w 533400"/>
                  <a:gd name="connsiteY41" fmla="*/ 495921 h 533400"/>
                  <a:gd name="connsiteX42" fmla="*/ 362814 w 533400"/>
                  <a:gd name="connsiteY42" fmla="*/ 305421 h 533400"/>
                  <a:gd name="connsiteX43" fmla="*/ 343764 w 533400"/>
                  <a:gd name="connsiteY43" fmla="*/ 286371 h 533400"/>
                  <a:gd name="connsiteX44" fmla="*/ 343764 w 533400"/>
                  <a:gd name="connsiteY44" fmla="*/ 286371 h 533400"/>
                  <a:gd name="connsiteX45" fmla="*/ 496164 w 533400"/>
                  <a:gd name="connsiteY45" fmla="*/ 133971 h 533400"/>
                  <a:gd name="connsiteX46" fmla="*/ 79921 w 533400"/>
                  <a:gd name="connsiteY46" fmla="*/ 133971 h 533400"/>
                  <a:gd name="connsiteX47" fmla="*/ 67539 w 533400"/>
                  <a:gd name="connsiteY47" fmla="*/ 138734 h 533400"/>
                  <a:gd name="connsiteX48" fmla="*/ 66586 w 533400"/>
                  <a:gd name="connsiteY48" fmla="*/ 139686 h 533400"/>
                  <a:gd name="connsiteX49" fmla="*/ 25629 w 533400"/>
                  <a:gd name="connsiteY49" fmla="*/ 184454 h 533400"/>
                  <a:gd name="connsiteX50" fmla="*/ 20867 w 533400"/>
                  <a:gd name="connsiteY50" fmla="*/ 195884 h 533400"/>
                  <a:gd name="connsiteX51" fmla="*/ 20867 w 533400"/>
                  <a:gd name="connsiteY51" fmla="*/ 197789 h 533400"/>
                  <a:gd name="connsiteX52" fmla="*/ 20867 w 533400"/>
                  <a:gd name="connsiteY52" fmla="*/ 381621 h 533400"/>
                  <a:gd name="connsiteX53" fmla="*/ 38964 w 533400"/>
                  <a:gd name="connsiteY53" fmla="*/ 400671 h 533400"/>
                  <a:gd name="connsiteX54" fmla="*/ 39917 w 533400"/>
                  <a:gd name="connsiteY54" fmla="*/ 400671 h 533400"/>
                  <a:gd name="connsiteX55" fmla="*/ 154217 w 533400"/>
                  <a:gd name="connsiteY55" fmla="*/ 400671 h 533400"/>
                  <a:gd name="connsiteX56" fmla="*/ 154217 w 533400"/>
                  <a:gd name="connsiteY56" fmla="*/ 305421 h 533400"/>
                  <a:gd name="connsiteX57" fmla="*/ 190411 w 533400"/>
                  <a:gd name="connsiteY57" fmla="*/ 267321 h 533400"/>
                  <a:gd name="connsiteX58" fmla="*/ 192317 w 533400"/>
                  <a:gd name="connsiteY58" fmla="*/ 267321 h 533400"/>
                  <a:gd name="connsiteX59" fmla="*/ 344717 w 533400"/>
                  <a:gd name="connsiteY59" fmla="*/ 267321 h 533400"/>
                  <a:gd name="connsiteX60" fmla="*/ 382817 w 533400"/>
                  <a:gd name="connsiteY60" fmla="*/ 305421 h 533400"/>
                  <a:gd name="connsiteX61" fmla="*/ 382817 w 533400"/>
                  <a:gd name="connsiteY61" fmla="*/ 305421 h 533400"/>
                  <a:gd name="connsiteX62" fmla="*/ 382817 w 533400"/>
                  <a:gd name="connsiteY62" fmla="*/ 400671 h 533400"/>
                  <a:gd name="connsiteX63" fmla="*/ 497117 w 533400"/>
                  <a:gd name="connsiteY63" fmla="*/ 400671 h 533400"/>
                  <a:gd name="connsiteX64" fmla="*/ 516167 w 533400"/>
                  <a:gd name="connsiteY64" fmla="*/ 382574 h 533400"/>
                  <a:gd name="connsiteX65" fmla="*/ 516167 w 533400"/>
                  <a:gd name="connsiteY65" fmla="*/ 381621 h 533400"/>
                  <a:gd name="connsiteX66" fmla="*/ 516167 w 533400"/>
                  <a:gd name="connsiteY66" fmla="*/ 153021 h 533400"/>
                  <a:gd name="connsiteX67" fmla="*/ 498069 w 533400"/>
                  <a:gd name="connsiteY67" fmla="*/ 133971 h 533400"/>
                  <a:gd name="connsiteX68" fmla="*/ 496164 w 533400"/>
                  <a:gd name="connsiteY68" fmla="*/ 133971 h 533400"/>
                  <a:gd name="connsiteX69" fmla="*/ 462827 w 533400"/>
                  <a:gd name="connsiteY69" fmla="*/ 172071 h 533400"/>
                  <a:gd name="connsiteX70" fmla="*/ 477114 w 533400"/>
                  <a:gd name="connsiteY70" fmla="*/ 186359 h 533400"/>
                  <a:gd name="connsiteX71" fmla="*/ 462827 w 533400"/>
                  <a:gd name="connsiteY71" fmla="*/ 200646 h 533400"/>
                  <a:gd name="connsiteX72" fmla="*/ 448539 w 533400"/>
                  <a:gd name="connsiteY72" fmla="*/ 186359 h 533400"/>
                  <a:gd name="connsiteX73" fmla="*/ 462827 w 533400"/>
                  <a:gd name="connsiteY73" fmla="*/ 172071 h 533400"/>
                  <a:gd name="connsiteX74" fmla="*/ 343764 w 533400"/>
                  <a:gd name="connsiteY74" fmla="*/ 19671 h 533400"/>
                  <a:gd name="connsiteX75" fmla="*/ 191364 w 533400"/>
                  <a:gd name="connsiteY75" fmla="*/ 19671 h 533400"/>
                  <a:gd name="connsiteX76" fmla="*/ 172314 w 533400"/>
                  <a:gd name="connsiteY76" fmla="*/ 38721 h 533400"/>
                  <a:gd name="connsiteX77" fmla="*/ 172314 w 533400"/>
                  <a:gd name="connsiteY77" fmla="*/ 38721 h 533400"/>
                  <a:gd name="connsiteX78" fmla="*/ 172314 w 533400"/>
                  <a:gd name="connsiteY78" fmla="*/ 114921 h 533400"/>
                  <a:gd name="connsiteX79" fmla="*/ 362814 w 533400"/>
                  <a:gd name="connsiteY79" fmla="*/ 114921 h 533400"/>
                  <a:gd name="connsiteX80" fmla="*/ 362814 w 533400"/>
                  <a:gd name="connsiteY80" fmla="*/ 38721 h 533400"/>
                  <a:gd name="connsiteX81" fmla="*/ 344717 w 533400"/>
                  <a:gd name="connsiteY81" fmla="*/ 19671 h 533400"/>
                  <a:gd name="connsiteX82" fmla="*/ 344717 w 533400"/>
                  <a:gd name="connsiteY82" fmla="*/ 19671 h 533400"/>
                  <a:gd name="connsiteX83" fmla="*/ 343764 w 533400"/>
                  <a:gd name="connsiteY83" fmla="*/ 196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33400" h="533400">
                    <a:moveTo>
                      <a:pt x="343764" y="621"/>
                    </a:moveTo>
                    <a:cubicBezTo>
                      <a:pt x="364719" y="621"/>
                      <a:pt x="381864" y="17766"/>
                      <a:pt x="381864" y="38721"/>
                    </a:cubicBezTo>
                    <a:lnTo>
                      <a:pt x="381864" y="38721"/>
                    </a:lnTo>
                    <a:lnTo>
                      <a:pt x="381864" y="114921"/>
                    </a:lnTo>
                    <a:lnTo>
                      <a:pt x="496164" y="114921"/>
                    </a:lnTo>
                    <a:cubicBezTo>
                      <a:pt x="516167" y="114921"/>
                      <a:pt x="533311" y="131114"/>
                      <a:pt x="534264" y="151116"/>
                    </a:cubicBezTo>
                    <a:lnTo>
                      <a:pt x="534264" y="153021"/>
                    </a:lnTo>
                    <a:lnTo>
                      <a:pt x="534264" y="381621"/>
                    </a:lnTo>
                    <a:cubicBezTo>
                      <a:pt x="534264" y="401624"/>
                      <a:pt x="518071" y="418769"/>
                      <a:pt x="498069" y="419721"/>
                    </a:cubicBezTo>
                    <a:lnTo>
                      <a:pt x="496164" y="419721"/>
                    </a:lnTo>
                    <a:lnTo>
                      <a:pt x="381864" y="419721"/>
                    </a:lnTo>
                    <a:lnTo>
                      <a:pt x="381864" y="495921"/>
                    </a:lnTo>
                    <a:cubicBezTo>
                      <a:pt x="381864" y="515924"/>
                      <a:pt x="365671" y="533069"/>
                      <a:pt x="345669" y="534021"/>
                    </a:cubicBezTo>
                    <a:lnTo>
                      <a:pt x="343764" y="534021"/>
                    </a:lnTo>
                    <a:lnTo>
                      <a:pt x="191364" y="534021"/>
                    </a:lnTo>
                    <a:cubicBezTo>
                      <a:pt x="170409" y="534021"/>
                      <a:pt x="153264" y="516876"/>
                      <a:pt x="153264" y="495921"/>
                    </a:cubicBezTo>
                    <a:lnTo>
                      <a:pt x="153264" y="495921"/>
                    </a:lnTo>
                    <a:lnTo>
                      <a:pt x="153264" y="419721"/>
                    </a:lnTo>
                    <a:lnTo>
                      <a:pt x="38964" y="419721"/>
                    </a:lnTo>
                    <a:cubicBezTo>
                      <a:pt x="18961" y="419721"/>
                      <a:pt x="1817" y="403529"/>
                      <a:pt x="864" y="383526"/>
                    </a:cubicBezTo>
                    <a:lnTo>
                      <a:pt x="864" y="381621"/>
                    </a:lnTo>
                    <a:lnTo>
                      <a:pt x="864" y="197789"/>
                    </a:lnTo>
                    <a:cubicBezTo>
                      <a:pt x="864" y="189216"/>
                      <a:pt x="3721" y="180644"/>
                      <a:pt x="9436" y="173976"/>
                    </a:cubicBezTo>
                    <a:lnTo>
                      <a:pt x="11342" y="172071"/>
                    </a:lnTo>
                    <a:lnTo>
                      <a:pt x="52299" y="127304"/>
                    </a:lnTo>
                    <a:cubicBezTo>
                      <a:pt x="58967" y="119684"/>
                      <a:pt x="68492" y="115874"/>
                      <a:pt x="78017" y="114921"/>
                    </a:cubicBezTo>
                    <a:lnTo>
                      <a:pt x="79921" y="114921"/>
                    </a:lnTo>
                    <a:lnTo>
                      <a:pt x="153264" y="114921"/>
                    </a:lnTo>
                    <a:lnTo>
                      <a:pt x="153264" y="38721"/>
                    </a:lnTo>
                    <a:cubicBezTo>
                      <a:pt x="153264" y="18719"/>
                      <a:pt x="169457" y="1574"/>
                      <a:pt x="189459" y="621"/>
                    </a:cubicBezTo>
                    <a:lnTo>
                      <a:pt x="191364" y="621"/>
                    </a:lnTo>
                    <a:lnTo>
                      <a:pt x="343764" y="621"/>
                    </a:lnTo>
                    <a:close/>
                    <a:moveTo>
                      <a:pt x="343764" y="286371"/>
                    </a:moveTo>
                    <a:lnTo>
                      <a:pt x="191364" y="286371"/>
                    </a:lnTo>
                    <a:cubicBezTo>
                      <a:pt x="180886" y="286371"/>
                      <a:pt x="172314" y="294944"/>
                      <a:pt x="172314" y="305421"/>
                    </a:cubicBezTo>
                    <a:lnTo>
                      <a:pt x="172314" y="305421"/>
                    </a:lnTo>
                    <a:lnTo>
                      <a:pt x="172314" y="495921"/>
                    </a:lnTo>
                    <a:cubicBezTo>
                      <a:pt x="172314" y="506399"/>
                      <a:pt x="180886" y="514971"/>
                      <a:pt x="191364" y="514971"/>
                    </a:cubicBezTo>
                    <a:lnTo>
                      <a:pt x="191364" y="514971"/>
                    </a:lnTo>
                    <a:lnTo>
                      <a:pt x="343764" y="514971"/>
                    </a:lnTo>
                    <a:cubicBezTo>
                      <a:pt x="354242" y="514971"/>
                      <a:pt x="362814" y="506399"/>
                      <a:pt x="362814" y="495921"/>
                    </a:cubicBezTo>
                    <a:lnTo>
                      <a:pt x="362814" y="495921"/>
                    </a:lnTo>
                    <a:lnTo>
                      <a:pt x="362814" y="305421"/>
                    </a:lnTo>
                    <a:cubicBezTo>
                      <a:pt x="362814" y="294944"/>
                      <a:pt x="354242" y="286371"/>
                      <a:pt x="343764" y="286371"/>
                    </a:cubicBezTo>
                    <a:lnTo>
                      <a:pt x="343764" y="286371"/>
                    </a:lnTo>
                    <a:close/>
                    <a:moveTo>
                      <a:pt x="496164" y="133971"/>
                    </a:moveTo>
                    <a:lnTo>
                      <a:pt x="79921" y="133971"/>
                    </a:lnTo>
                    <a:cubicBezTo>
                      <a:pt x="75159" y="133971"/>
                      <a:pt x="70396" y="135876"/>
                      <a:pt x="67539" y="138734"/>
                    </a:cubicBezTo>
                    <a:lnTo>
                      <a:pt x="66586" y="139686"/>
                    </a:lnTo>
                    <a:lnTo>
                      <a:pt x="25629" y="184454"/>
                    </a:lnTo>
                    <a:cubicBezTo>
                      <a:pt x="22771" y="187311"/>
                      <a:pt x="20867" y="191121"/>
                      <a:pt x="20867" y="195884"/>
                    </a:cubicBezTo>
                    <a:lnTo>
                      <a:pt x="20867" y="197789"/>
                    </a:lnTo>
                    <a:lnTo>
                      <a:pt x="20867" y="381621"/>
                    </a:lnTo>
                    <a:cubicBezTo>
                      <a:pt x="20867" y="392099"/>
                      <a:pt x="28486" y="399719"/>
                      <a:pt x="38964" y="400671"/>
                    </a:cubicBezTo>
                    <a:lnTo>
                      <a:pt x="39917" y="400671"/>
                    </a:lnTo>
                    <a:lnTo>
                      <a:pt x="154217" y="400671"/>
                    </a:lnTo>
                    <a:lnTo>
                      <a:pt x="154217" y="305421"/>
                    </a:lnTo>
                    <a:cubicBezTo>
                      <a:pt x="154217" y="285419"/>
                      <a:pt x="170409" y="268274"/>
                      <a:pt x="190411" y="267321"/>
                    </a:cubicBezTo>
                    <a:lnTo>
                      <a:pt x="192317" y="267321"/>
                    </a:lnTo>
                    <a:lnTo>
                      <a:pt x="344717" y="267321"/>
                    </a:lnTo>
                    <a:cubicBezTo>
                      <a:pt x="365671" y="267321"/>
                      <a:pt x="382817" y="284466"/>
                      <a:pt x="382817" y="305421"/>
                    </a:cubicBezTo>
                    <a:lnTo>
                      <a:pt x="382817" y="305421"/>
                    </a:lnTo>
                    <a:lnTo>
                      <a:pt x="382817" y="400671"/>
                    </a:lnTo>
                    <a:lnTo>
                      <a:pt x="497117" y="400671"/>
                    </a:lnTo>
                    <a:cubicBezTo>
                      <a:pt x="507594" y="400671"/>
                      <a:pt x="515214" y="393051"/>
                      <a:pt x="516167" y="382574"/>
                    </a:cubicBezTo>
                    <a:lnTo>
                      <a:pt x="516167" y="381621"/>
                    </a:lnTo>
                    <a:lnTo>
                      <a:pt x="516167" y="153021"/>
                    </a:lnTo>
                    <a:cubicBezTo>
                      <a:pt x="516167" y="142544"/>
                      <a:pt x="508546" y="134924"/>
                      <a:pt x="498069" y="133971"/>
                    </a:cubicBezTo>
                    <a:lnTo>
                      <a:pt x="496164" y="133971"/>
                    </a:lnTo>
                    <a:close/>
                    <a:moveTo>
                      <a:pt x="462827" y="172071"/>
                    </a:moveTo>
                    <a:cubicBezTo>
                      <a:pt x="470446" y="172071"/>
                      <a:pt x="477114" y="178739"/>
                      <a:pt x="477114" y="186359"/>
                    </a:cubicBezTo>
                    <a:cubicBezTo>
                      <a:pt x="477114" y="193979"/>
                      <a:pt x="470446" y="200646"/>
                      <a:pt x="462827" y="200646"/>
                    </a:cubicBezTo>
                    <a:cubicBezTo>
                      <a:pt x="455207" y="200646"/>
                      <a:pt x="448539" y="193979"/>
                      <a:pt x="448539" y="186359"/>
                    </a:cubicBezTo>
                    <a:cubicBezTo>
                      <a:pt x="448539" y="178739"/>
                      <a:pt x="455207" y="172071"/>
                      <a:pt x="462827" y="172071"/>
                    </a:cubicBezTo>
                    <a:close/>
                    <a:moveTo>
                      <a:pt x="343764" y="19671"/>
                    </a:moveTo>
                    <a:lnTo>
                      <a:pt x="191364" y="19671"/>
                    </a:lnTo>
                    <a:cubicBezTo>
                      <a:pt x="180886" y="19671"/>
                      <a:pt x="172314" y="28244"/>
                      <a:pt x="172314" y="38721"/>
                    </a:cubicBezTo>
                    <a:lnTo>
                      <a:pt x="172314" y="38721"/>
                    </a:lnTo>
                    <a:lnTo>
                      <a:pt x="172314" y="114921"/>
                    </a:lnTo>
                    <a:lnTo>
                      <a:pt x="362814" y="114921"/>
                    </a:lnTo>
                    <a:lnTo>
                      <a:pt x="362814" y="38721"/>
                    </a:lnTo>
                    <a:cubicBezTo>
                      <a:pt x="362814" y="28244"/>
                      <a:pt x="355194" y="20624"/>
                      <a:pt x="344717" y="19671"/>
                    </a:cubicBezTo>
                    <a:lnTo>
                      <a:pt x="344717" y="19671"/>
                    </a:lnTo>
                    <a:lnTo>
                      <a:pt x="343764" y="1967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íšľíḋe"/>
            <p:cNvGrpSpPr/>
            <p:nvPr/>
          </p:nvGrpSpPr>
          <p:grpSpPr>
            <a:xfrm>
              <a:off x="8239999" y="3469049"/>
              <a:ext cx="2255750" cy="647024"/>
              <a:chOff x="8318448" y="3105488"/>
              <a:chExt cx="2255750" cy="647024"/>
            </a:xfrm>
          </p:grpSpPr>
          <p:sp>
            <p:nvSpPr>
              <p:cNvPr id="45" name="ísḷïḓè"/>
              <p:cNvSpPr/>
              <p:nvPr/>
            </p:nvSpPr>
            <p:spPr>
              <a:xfrm>
                <a:off x="8318448" y="3105488"/>
                <a:ext cx="2255750" cy="647024"/>
              </a:xfrm>
              <a:prstGeom prst="roundRect">
                <a:avLst>
                  <a:gd name="adj" fmla="val 12000"/>
                </a:avLst>
              </a:prstGeom>
              <a:solidFill>
                <a:srgbClr val="92D050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îṣḻiḓé"/>
              <p:cNvSpPr txBox="1"/>
              <p:nvPr/>
            </p:nvSpPr>
            <p:spPr>
              <a:xfrm>
                <a:off x="8883694" y="3244317"/>
                <a:ext cx="1520384" cy="382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r"/>
                <a:r>
                  <a:rPr lang="zh-CN" altLang="en-US" sz="120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rPr>
                  <a:t>过程如何监控、指标如何量化</a:t>
                </a:r>
                <a:endParaRPr lang="zh-CN" altLang="en-US" sz="12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endParaRPr>
              </a:p>
            </p:txBody>
          </p:sp>
          <p:sp>
            <p:nvSpPr>
              <p:cNvPr id="47" name="ï$liḍe"/>
              <p:cNvSpPr/>
              <p:nvPr/>
            </p:nvSpPr>
            <p:spPr>
              <a:xfrm>
                <a:off x="8457431" y="3311264"/>
                <a:ext cx="319030" cy="262061"/>
              </a:xfrm>
              <a:custGeom>
                <a:avLst/>
                <a:gdLst>
                  <a:gd name="connsiteX0" fmla="*/ 496292 w 533400"/>
                  <a:gd name="connsiteY0" fmla="*/ 621 h 438150"/>
                  <a:gd name="connsiteX1" fmla="*/ 534392 w 533400"/>
                  <a:gd name="connsiteY1" fmla="*/ 38721 h 438150"/>
                  <a:gd name="connsiteX2" fmla="*/ 534392 w 533400"/>
                  <a:gd name="connsiteY2" fmla="*/ 38721 h 438150"/>
                  <a:gd name="connsiteX3" fmla="*/ 534392 w 533400"/>
                  <a:gd name="connsiteY3" fmla="*/ 333996 h 438150"/>
                  <a:gd name="connsiteX4" fmla="*/ 496292 w 533400"/>
                  <a:gd name="connsiteY4" fmla="*/ 372096 h 438150"/>
                  <a:gd name="connsiteX5" fmla="*/ 496292 w 533400"/>
                  <a:gd name="connsiteY5" fmla="*/ 372096 h 438150"/>
                  <a:gd name="connsiteX6" fmla="*/ 204827 w 533400"/>
                  <a:gd name="connsiteY6" fmla="*/ 372096 h 438150"/>
                  <a:gd name="connsiteX7" fmla="*/ 115292 w 533400"/>
                  <a:gd name="connsiteY7" fmla="*/ 438771 h 438150"/>
                  <a:gd name="connsiteX8" fmla="*/ 115292 w 533400"/>
                  <a:gd name="connsiteY8" fmla="*/ 372096 h 438150"/>
                  <a:gd name="connsiteX9" fmla="*/ 39092 w 533400"/>
                  <a:gd name="connsiteY9" fmla="*/ 372096 h 438150"/>
                  <a:gd name="connsiteX10" fmla="*/ 992 w 533400"/>
                  <a:gd name="connsiteY10" fmla="*/ 335901 h 438150"/>
                  <a:gd name="connsiteX11" fmla="*/ 992 w 533400"/>
                  <a:gd name="connsiteY11" fmla="*/ 335901 h 438150"/>
                  <a:gd name="connsiteX12" fmla="*/ 992 w 533400"/>
                  <a:gd name="connsiteY12" fmla="*/ 333996 h 438150"/>
                  <a:gd name="connsiteX13" fmla="*/ 992 w 533400"/>
                  <a:gd name="connsiteY13" fmla="*/ 38721 h 438150"/>
                  <a:gd name="connsiteX14" fmla="*/ 39092 w 533400"/>
                  <a:gd name="connsiteY14" fmla="*/ 621 h 438150"/>
                  <a:gd name="connsiteX15" fmla="*/ 39092 w 533400"/>
                  <a:gd name="connsiteY15" fmla="*/ 621 h 438150"/>
                  <a:gd name="connsiteX16" fmla="*/ 496292 w 533400"/>
                  <a:gd name="connsiteY16" fmla="*/ 621 h 438150"/>
                  <a:gd name="connsiteX17" fmla="*/ 496292 w 533400"/>
                  <a:gd name="connsiteY17" fmla="*/ 19671 h 438150"/>
                  <a:gd name="connsiteX18" fmla="*/ 39092 w 533400"/>
                  <a:gd name="connsiteY18" fmla="*/ 19671 h 438150"/>
                  <a:gd name="connsiteX19" fmla="*/ 20042 w 533400"/>
                  <a:gd name="connsiteY19" fmla="*/ 38721 h 438150"/>
                  <a:gd name="connsiteX20" fmla="*/ 20042 w 533400"/>
                  <a:gd name="connsiteY20" fmla="*/ 38721 h 438150"/>
                  <a:gd name="connsiteX21" fmla="*/ 20042 w 533400"/>
                  <a:gd name="connsiteY21" fmla="*/ 333996 h 438150"/>
                  <a:gd name="connsiteX22" fmla="*/ 39092 w 533400"/>
                  <a:gd name="connsiteY22" fmla="*/ 353046 h 438150"/>
                  <a:gd name="connsiteX23" fmla="*/ 39092 w 533400"/>
                  <a:gd name="connsiteY23" fmla="*/ 353046 h 438150"/>
                  <a:gd name="connsiteX24" fmla="*/ 134342 w 533400"/>
                  <a:gd name="connsiteY24" fmla="*/ 353046 h 438150"/>
                  <a:gd name="connsiteX25" fmla="*/ 134342 w 533400"/>
                  <a:gd name="connsiteY25" fmla="*/ 400671 h 438150"/>
                  <a:gd name="connsiteX26" fmla="*/ 198160 w 533400"/>
                  <a:gd name="connsiteY26" fmla="*/ 353046 h 438150"/>
                  <a:gd name="connsiteX27" fmla="*/ 496292 w 533400"/>
                  <a:gd name="connsiteY27" fmla="*/ 353046 h 438150"/>
                  <a:gd name="connsiteX28" fmla="*/ 515342 w 533400"/>
                  <a:gd name="connsiteY28" fmla="*/ 333996 h 438150"/>
                  <a:gd name="connsiteX29" fmla="*/ 515342 w 533400"/>
                  <a:gd name="connsiteY29" fmla="*/ 333996 h 438150"/>
                  <a:gd name="connsiteX30" fmla="*/ 515342 w 533400"/>
                  <a:gd name="connsiteY30" fmla="*/ 38721 h 438150"/>
                  <a:gd name="connsiteX31" fmla="*/ 496292 w 533400"/>
                  <a:gd name="connsiteY31" fmla="*/ 19671 h 438150"/>
                  <a:gd name="connsiteX32" fmla="*/ 496292 w 533400"/>
                  <a:gd name="connsiteY32" fmla="*/ 19671 h 438150"/>
                  <a:gd name="connsiteX33" fmla="*/ 134342 w 533400"/>
                  <a:gd name="connsiteY33" fmla="*/ 143496 h 438150"/>
                  <a:gd name="connsiteX34" fmla="*/ 177205 w 533400"/>
                  <a:gd name="connsiteY34" fmla="*/ 186359 h 438150"/>
                  <a:gd name="connsiteX35" fmla="*/ 134342 w 533400"/>
                  <a:gd name="connsiteY35" fmla="*/ 229221 h 438150"/>
                  <a:gd name="connsiteX36" fmla="*/ 91480 w 533400"/>
                  <a:gd name="connsiteY36" fmla="*/ 186359 h 438150"/>
                  <a:gd name="connsiteX37" fmla="*/ 134342 w 533400"/>
                  <a:gd name="connsiteY37" fmla="*/ 143496 h 438150"/>
                  <a:gd name="connsiteX38" fmla="*/ 267692 w 533400"/>
                  <a:gd name="connsiteY38" fmla="*/ 143496 h 438150"/>
                  <a:gd name="connsiteX39" fmla="*/ 310555 w 533400"/>
                  <a:gd name="connsiteY39" fmla="*/ 186359 h 438150"/>
                  <a:gd name="connsiteX40" fmla="*/ 267692 w 533400"/>
                  <a:gd name="connsiteY40" fmla="*/ 229221 h 438150"/>
                  <a:gd name="connsiteX41" fmla="*/ 224830 w 533400"/>
                  <a:gd name="connsiteY41" fmla="*/ 186359 h 438150"/>
                  <a:gd name="connsiteX42" fmla="*/ 267692 w 533400"/>
                  <a:gd name="connsiteY42" fmla="*/ 143496 h 438150"/>
                  <a:gd name="connsiteX43" fmla="*/ 401042 w 533400"/>
                  <a:gd name="connsiteY43" fmla="*/ 143496 h 438150"/>
                  <a:gd name="connsiteX44" fmla="*/ 443905 w 533400"/>
                  <a:gd name="connsiteY44" fmla="*/ 186359 h 438150"/>
                  <a:gd name="connsiteX45" fmla="*/ 401042 w 533400"/>
                  <a:gd name="connsiteY45" fmla="*/ 229221 h 438150"/>
                  <a:gd name="connsiteX46" fmla="*/ 358180 w 533400"/>
                  <a:gd name="connsiteY46" fmla="*/ 186359 h 438150"/>
                  <a:gd name="connsiteX47" fmla="*/ 401042 w 533400"/>
                  <a:gd name="connsiteY47" fmla="*/ 143496 h 438150"/>
                  <a:gd name="connsiteX48" fmla="*/ 134342 w 533400"/>
                  <a:gd name="connsiteY48" fmla="*/ 162546 h 438150"/>
                  <a:gd name="connsiteX49" fmla="*/ 110530 w 533400"/>
                  <a:gd name="connsiteY49" fmla="*/ 186359 h 438150"/>
                  <a:gd name="connsiteX50" fmla="*/ 134342 w 533400"/>
                  <a:gd name="connsiteY50" fmla="*/ 210171 h 438150"/>
                  <a:gd name="connsiteX51" fmla="*/ 158155 w 533400"/>
                  <a:gd name="connsiteY51" fmla="*/ 186359 h 438150"/>
                  <a:gd name="connsiteX52" fmla="*/ 134342 w 533400"/>
                  <a:gd name="connsiteY52" fmla="*/ 162546 h 438150"/>
                  <a:gd name="connsiteX53" fmla="*/ 267692 w 533400"/>
                  <a:gd name="connsiteY53" fmla="*/ 162546 h 438150"/>
                  <a:gd name="connsiteX54" fmla="*/ 243880 w 533400"/>
                  <a:gd name="connsiteY54" fmla="*/ 186359 h 438150"/>
                  <a:gd name="connsiteX55" fmla="*/ 267692 w 533400"/>
                  <a:gd name="connsiteY55" fmla="*/ 210171 h 438150"/>
                  <a:gd name="connsiteX56" fmla="*/ 291505 w 533400"/>
                  <a:gd name="connsiteY56" fmla="*/ 186359 h 438150"/>
                  <a:gd name="connsiteX57" fmla="*/ 267692 w 533400"/>
                  <a:gd name="connsiteY57" fmla="*/ 162546 h 438150"/>
                  <a:gd name="connsiteX58" fmla="*/ 401042 w 533400"/>
                  <a:gd name="connsiteY58" fmla="*/ 162546 h 438150"/>
                  <a:gd name="connsiteX59" fmla="*/ 377230 w 533400"/>
                  <a:gd name="connsiteY59" fmla="*/ 186359 h 438150"/>
                  <a:gd name="connsiteX60" fmla="*/ 401042 w 533400"/>
                  <a:gd name="connsiteY60" fmla="*/ 210171 h 438150"/>
                  <a:gd name="connsiteX61" fmla="*/ 424855 w 533400"/>
                  <a:gd name="connsiteY61" fmla="*/ 186359 h 438150"/>
                  <a:gd name="connsiteX62" fmla="*/ 401042 w 533400"/>
                  <a:gd name="connsiteY62" fmla="*/ 162546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33400" h="438150">
                    <a:moveTo>
                      <a:pt x="496292" y="621"/>
                    </a:moveTo>
                    <a:cubicBezTo>
                      <a:pt x="517247" y="621"/>
                      <a:pt x="534392" y="17766"/>
                      <a:pt x="534392" y="38721"/>
                    </a:cubicBezTo>
                    <a:lnTo>
                      <a:pt x="534392" y="38721"/>
                    </a:lnTo>
                    <a:lnTo>
                      <a:pt x="534392" y="333996"/>
                    </a:lnTo>
                    <a:cubicBezTo>
                      <a:pt x="534392" y="354951"/>
                      <a:pt x="517247" y="372096"/>
                      <a:pt x="496292" y="372096"/>
                    </a:cubicBezTo>
                    <a:lnTo>
                      <a:pt x="496292" y="372096"/>
                    </a:lnTo>
                    <a:lnTo>
                      <a:pt x="204827" y="372096"/>
                    </a:lnTo>
                    <a:lnTo>
                      <a:pt x="115292" y="438771"/>
                    </a:lnTo>
                    <a:lnTo>
                      <a:pt x="115292" y="372096"/>
                    </a:lnTo>
                    <a:lnTo>
                      <a:pt x="39092" y="372096"/>
                    </a:lnTo>
                    <a:cubicBezTo>
                      <a:pt x="19089" y="372096"/>
                      <a:pt x="1945" y="355904"/>
                      <a:pt x="992" y="335901"/>
                    </a:cubicBezTo>
                    <a:lnTo>
                      <a:pt x="992" y="335901"/>
                    </a:lnTo>
                    <a:lnTo>
                      <a:pt x="992" y="333996"/>
                    </a:lnTo>
                    <a:lnTo>
                      <a:pt x="992" y="38721"/>
                    </a:lnTo>
                    <a:cubicBezTo>
                      <a:pt x="992" y="17766"/>
                      <a:pt x="18137" y="621"/>
                      <a:pt x="39092" y="621"/>
                    </a:cubicBezTo>
                    <a:lnTo>
                      <a:pt x="39092" y="621"/>
                    </a:lnTo>
                    <a:lnTo>
                      <a:pt x="496292" y="621"/>
                    </a:lnTo>
                    <a:close/>
                    <a:moveTo>
                      <a:pt x="496292" y="19671"/>
                    </a:moveTo>
                    <a:lnTo>
                      <a:pt x="39092" y="19671"/>
                    </a:lnTo>
                    <a:cubicBezTo>
                      <a:pt x="28614" y="19671"/>
                      <a:pt x="20042" y="28244"/>
                      <a:pt x="20042" y="38721"/>
                    </a:cubicBezTo>
                    <a:lnTo>
                      <a:pt x="20042" y="38721"/>
                    </a:lnTo>
                    <a:lnTo>
                      <a:pt x="20042" y="333996"/>
                    </a:lnTo>
                    <a:cubicBezTo>
                      <a:pt x="20042" y="344474"/>
                      <a:pt x="28614" y="353046"/>
                      <a:pt x="39092" y="353046"/>
                    </a:cubicBezTo>
                    <a:lnTo>
                      <a:pt x="39092" y="353046"/>
                    </a:lnTo>
                    <a:lnTo>
                      <a:pt x="134342" y="353046"/>
                    </a:lnTo>
                    <a:lnTo>
                      <a:pt x="134342" y="400671"/>
                    </a:lnTo>
                    <a:lnTo>
                      <a:pt x="198160" y="353046"/>
                    </a:lnTo>
                    <a:lnTo>
                      <a:pt x="496292" y="353046"/>
                    </a:lnTo>
                    <a:cubicBezTo>
                      <a:pt x="506770" y="353046"/>
                      <a:pt x="515342" y="344474"/>
                      <a:pt x="515342" y="333996"/>
                    </a:cubicBezTo>
                    <a:lnTo>
                      <a:pt x="515342" y="333996"/>
                    </a:lnTo>
                    <a:lnTo>
                      <a:pt x="515342" y="38721"/>
                    </a:lnTo>
                    <a:cubicBezTo>
                      <a:pt x="515342" y="28244"/>
                      <a:pt x="506770" y="19671"/>
                      <a:pt x="496292" y="19671"/>
                    </a:cubicBezTo>
                    <a:lnTo>
                      <a:pt x="496292" y="19671"/>
                    </a:lnTo>
                    <a:close/>
                    <a:moveTo>
                      <a:pt x="134342" y="143496"/>
                    </a:moveTo>
                    <a:cubicBezTo>
                      <a:pt x="158155" y="143496"/>
                      <a:pt x="177205" y="162546"/>
                      <a:pt x="177205" y="186359"/>
                    </a:cubicBezTo>
                    <a:cubicBezTo>
                      <a:pt x="177205" y="210171"/>
                      <a:pt x="158155" y="229221"/>
                      <a:pt x="134342" y="229221"/>
                    </a:cubicBezTo>
                    <a:cubicBezTo>
                      <a:pt x="110530" y="229221"/>
                      <a:pt x="91480" y="210171"/>
                      <a:pt x="91480" y="186359"/>
                    </a:cubicBezTo>
                    <a:cubicBezTo>
                      <a:pt x="91480" y="162546"/>
                      <a:pt x="110530" y="143496"/>
                      <a:pt x="134342" y="143496"/>
                    </a:cubicBezTo>
                    <a:close/>
                    <a:moveTo>
                      <a:pt x="267692" y="143496"/>
                    </a:moveTo>
                    <a:cubicBezTo>
                      <a:pt x="291505" y="143496"/>
                      <a:pt x="310555" y="162546"/>
                      <a:pt x="310555" y="186359"/>
                    </a:cubicBezTo>
                    <a:cubicBezTo>
                      <a:pt x="310555" y="210171"/>
                      <a:pt x="291505" y="229221"/>
                      <a:pt x="267692" y="229221"/>
                    </a:cubicBezTo>
                    <a:cubicBezTo>
                      <a:pt x="243880" y="229221"/>
                      <a:pt x="224830" y="210171"/>
                      <a:pt x="224830" y="186359"/>
                    </a:cubicBezTo>
                    <a:cubicBezTo>
                      <a:pt x="224830" y="162546"/>
                      <a:pt x="243880" y="143496"/>
                      <a:pt x="267692" y="143496"/>
                    </a:cubicBezTo>
                    <a:close/>
                    <a:moveTo>
                      <a:pt x="401042" y="143496"/>
                    </a:moveTo>
                    <a:cubicBezTo>
                      <a:pt x="424855" y="143496"/>
                      <a:pt x="443905" y="162546"/>
                      <a:pt x="443905" y="186359"/>
                    </a:cubicBezTo>
                    <a:cubicBezTo>
                      <a:pt x="443905" y="210171"/>
                      <a:pt x="424855" y="229221"/>
                      <a:pt x="401042" y="229221"/>
                    </a:cubicBezTo>
                    <a:cubicBezTo>
                      <a:pt x="377230" y="229221"/>
                      <a:pt x="358180" y="210171"/>
                      <a:pt x="358180" y="186359"/>
                    </a:cubicBezTo>
                    <a:cubicBezTo>
                      <a:pt x="358180" y="162546"/>
                      <a:pt x="377230" y="143496"/>
                      <a:pt x="401042" y="143496"/>
                    </a:cubicBezTo>
                    <a:close/>
                    <a:moveTo>
                      <a:pt x="134342" y="162546"/>
                    </a:moveTo>
                    <a:cubicBezTo>
                      <a:pt x="121007" y="162546"/>
                      <a:pt x="110530" y="173024"/>
                      <a:pt x="110530" y="186359"/>
                    </a:cubicBezTo>
                    <a:cubicBezTo>
                      <a:pt x="110530" y="199694"/>
                      <a:pt x="121007" y="210171"/>
                      <a:pt x="134342" y="210171"/>
                    </a:cubicBezTo>
                    <a:cubicBezTo>
                      <a:pt x="147677" y="210171"/>
                      <a:pt x="158155" y="199694"/>
                      <a:pt x="158155" y="186359"/>
                    </a:cubicBezTo>
                    <a:cubicBezTo>
                      <a:pt x="158155" y="173024"/>
                      <a:pt x="147677" y="162546"/>
                      <a:pt x="134342" y="162546"/>
                    </a:cubicBezTo>
                    <a:close/>
                    <a:moveTo>
                      <a:pt x="267692" y="162546"/>
                    </a:moveTo>
                    <a:cubicBezTo>
                      <a:pt x="254357" y="162546"/>
                      <a:pt x="243880" y="173024"/>
                      <a:pt x="243880" y="186359"/>
                    </a:cubicBezTo>
                    <a:cubicBezTo>
                      <a:pt x="243880" y="199694"/>
                      <a:pt x="254357" y="210171"/>
                      <a:pt x="267692" y="210171"/>
                    </a:cubicBezTo>
                    <a:cubicBezTo>
                      <a:pt x="281027" y="210171"/>
                      <a:pt x="291505" y="199694"/>
                      <a:pt x="291505" y="186359"/>
                    </a:cubicBezTo>
                    <a:cubicBezTo>
                      <a:pt x="291505" y="173024"/>
                      <a:pt x="281027" y="162546"/>
                      <a:pt x="267692" y="162546"/>
                    </a:cubicBezTo>
                    <a:close/>
                    <a:moveTo>
                      <a:pt x="401042" y="162546"/>
                    </a:moveTo>
                    <a:cubicBezTo>
                      <a:pt x="387707" y="162546"/>
                      <a:pt x="377230" y="173024"/>
                      <a:pt x="377230" y="186359"/>
                    </a:cubicBezTo>
                    <a:cubicBezTo>
                      <a:pt x="377230" y="199694"/>
                      <a:pt x="387707" y="210171"/>
                      <a:pt x="401042" y="210171"/>
                    </a:cubicBezTo>
                    <a:cubicBezTo>
                      <a:pt x="414377" y="210171"/>
                      <a:pt x="424855" y="199694"/>
                      <a:pt x="424855" y="186359"/>
                    </a:cubicBezTo>
                    <a:cubicBezTo>
                      <a:pt x="424855" y="173024"/>
                      <a:pt x="414377" y="162546"/>
                      <a:pt x="401042" y="16254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p>
                <a:pPr algn="ctr"/>
                <a:endParaRPr sz="9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iṩliḋê"/>
            <p:cNvSpPr txBox="1"/>
            <p:nvPr/>
          </p:nvSpPr>
          <p:spPr>
            <a:xfrm>
              <a:off x="4905375" y="3152056"/>
              <a:ext cx="2381250" cy="138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技术栈要简单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易管理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易维护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易使用</a:t>
              </a:r>
              <a:endParaRPr lang="zh-CN" altLang="en-US" sz="1600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j-cs"/>
                </a:rPr>
                <a:t>易扩展</a:t>
              </a:r>
              <a:endParaRPr lang="zh-CN" altLang="en-US" sz="1600" b="1" dirty="0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j-cs"/>
              </a:endParaRPr>
            </a:p>
          </p:txBody>
        </p:sp>
      </p:grpSp>
      <p:pic>
        <p:nvPicPr>
          <p:cNvPr id="333" name="图片 332" descr="山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949325" y="5970270"/>
            <a:ext cx="3825875" cy="1066165"/>
          </a:xfrm>
          <a:prstGeom prst="rect">
            <a:avLst/>
          </a:prstGeom>
        </p:spPr>
      </p:pic>
      <p:pic>
        <p:nvPicPr>
          <p:cNvPr id="334" name="图片 333" descr="山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 descr="山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61035" y="5483860"/>
            <a:ext cx="3269615" cy="2165985"/>
          </a:xfrm>
          <a:prstGeom prst="rect">
            <a:avLst/>
          </a:prstGeom>
        </p:spPr>
      </p:pic>
      <p:sp>
        <p:nvSpPr>
          <p:cNvPr id="4" name="标题 3"/>
          <p:cNvSpPr txBox="1"/>
          <p:nvPr/>
        </p:nvSpPr>
        <p:spPr>
          <a:xfrm>
            <a:off x="979805" y="561975"/>
            <a:ext cx="8125460" cy="608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一站式数据集成平台</a:t>
            </a:r>
            <a:r>
              <a:rPr lang="en-US" altLang="zh-CN" sz="28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 - Apache SeaTunnel</a:t>
            </a:r>
            <a:endParaRPr lang="en-US" altLang="zh-CN" sz="28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 rot="19860000">
            <a:off x="4582160" y="-56007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40" name="图片 39" descr="山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5" y="4464685"/>
            <a:ext cx="2573020" cy="2484755"/>
          </a:xfrm>
          <a:prstGeom prst="rect">
            <a:avLst/>
          </a:prstGeom>
        </p:spPr>
      </p:pic>
      <p:grpSp>
        <p:nvGrpSpPr>
          <p:cNvPr id="267" name="组合 266"/>
          <p:cNvGrpSpPr>
            <a:grpSpLocks noChangeAspect="1"/>
          </p:cNvGrpSpPr>
          <p:nvPr/>
        </p:nvGrpSpPr>
        <p:grpSpPr>
          <a:xfrm>
            <a:off x="1647190" y="721995"/>
            <a:ext cx="9391683" cy="4588161"/>
            <a:chOff x="652943" y="1181737"/>
            <a:chExt cx="11061566" cy="5403855"/>
          </a:xfrm>
        </p:grpSpPr>
        <p:grpSp>
          <p:nvGrpSpPr>
            <p:cNvPr id="268" name="isḻidè"/>
            <p:cNvGrpSpPr/>
            <p:nvPr/>
          </p:nvGrpSpPr>
          <p:grpSpPr>
            <a:xfrm>
              <a:off x="652943" y="2486709"/>
              <a:ext cx="1676805" cy="3144572"/>
              <a:chOff x="652943" y="2486709"/>
              <a:chExt cx="1676805" cy="3144572"/>
            </a:xfrm>
          </p:grpSpPr>
          <p:sp>
            <p:nvSpPr>
              <p:cNvPr id="269" name="iṧļîḍé"/>
              <p:cNvSpPr/>
              <p:nvPr/>
            </p:nvSpPr>
            <p:spPr>
              <a:xfrm rot="8100000">
                <a:off x="1137628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0" name="ïṥ1íde"/>
              <p:cNvGrpSpPr/>
              <p:nvPr/>
            </p:nvGrpSpPr>
            <p:grpSpPr>
              <a:xfrm>
                <a:off x="1298280" y="2647362"/>
                <a:ext cx="385054" cy="385053"/>
                <a:chOff x="2832175" y="5599496"/>
                <a:chExt cx="540000" cy="540000"/>
              </a:xfrm>
            </p:grpSpPr>
            <p:sp>
              <p:nvSpPr>
                <p:cNvPr id="271" name="îs1îḋê"/>
                <p:cNvSpPr txBox="1"/>
                <p:nvPr/>
              </p:nvSpPr>
              <p:spPr>
                <a:xfrm>
                  <a:off x="2832175" y="5599496"/>
                  <a:ext cx="540000" cy="540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txBody>
                <a:bodyPr wrap="none" lIns="108000" tIns="108000" rIns="108000" bIns="108000" rtlCol="0" anchor="ctr" anchorCtr="0">
                  <a:noAutofit/>
                </a:bodyPr>
                <a:lstStyle/>
                <a:p>
                  <a:pPr algn="ctr"/>
                  <a:endParaRPr kumimoji="1" lang="zh-CN" alt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is1îḍè"/>
                <p:cNvSpPr/>
                <p:nvPr/>
              </p:nvSpPr>
              <p:spPr>
                <a:xfrm>
                  <a:off x="2989061" y="5731793"/>
                  <a:ext cx="226228" cy="275406"/>
                </a:xfrm>
                <a:custGeom>
                  <a:avLst/>
                  <a:gdLst>
                    <a:gd name="connsiteX0" fmla="*/ 284197 w 438150"/>
                    <a:gd name="connsiteY0" fmla="*/ 621 h 533400"/>
                    <a:gd name="connsiteX1" fmla="*/ 286102 w 438150"/>
                    <a:gd name="connsiteY1" fmla="*/ 621 h 533400"/>
                    <a:gd name="connsiteX2" fmla="*/ 286102 w 438150"/>
                    <a:gd name="connsiteY2" fmla="*/ 124446 h 533400"/>
                    <a:gd name="connsiteX3" fmla="*/ 286102 w 438150"/>
                    <a:gd name="connsiteY3" fmla="*/ 126351 h 533400"/>
                    <a:gd name="connsiteX4" fmla="*/ 314677 w 438150"/>
                    <a:gd name="connsiteY4" fmla="*/ 153021 h 533400"/>
                    <a:gd name="connsiteX5" fmla="*/ 314677 w 438150"/>
                    <a:gd name="connsiteY5" fmla="*/ 153021 h 533400"/>
                    <a:gd name="connsiteX6" fmla="*/ 438502 w 438150"/>
                    <a:gd name="connsiteY6" fmla="*/ 153021 h 533400"/>
                    <a:gd name="connsiteX7" fmla="*/ 438502 w 438150"/>
                    <a:gd name="connsiteY7" fmla="*/ 154926 h 533400"/>
                    <a:gd name="connsiteX8" fmla="*/ 438502 w 438150"/>
                    <a:gd name="connsiteY8" fmla="*/ 505446 h 533400"/>
                    <a:gd name="connsiteX9" fmla="*/ 409927 w 438150"/>
                    <a:gd name="connsiteY9" fmla="*/ 534021 h 533400"/>
                    <a:gd name="connsiteX10" fmla="*/ 28927 w 438150"/>
                    <a:gd name="connsiteY10" fmla="*/ 534021 h 533400"/>
                    <a:gd name="connsiteX11" fmla="*/ 352 w 438150"/>
                    <a:gd name="connsiteY11" fmla="*/ 505446 h 533400"/>
                    <a:gd name="connsiteX12" fmla="*/ 352 w 438150"/>
                    <a:gd name="connsiteY12" fmla="*/ 29196 h 533400"/>
                    <a:gd name="connsiteX13" fmla="*/ 28927 w 438150"/>
                    <a:gd name="connsiteY13" fmla="*/ 621 h 533400"/>
                    <a:gd name="connsiteX14" fmla="*/ 284197 w 438150"/>
                    <a:gd name="connsiteY14" fmla="*/ 621 h 533400"/>
                    <a:gd name="connsiteX15" fmla="*/ 248002 w 438150"/>
                    <a:gd name="connsiteY15" fmla="*/ 200646 h 533400"/>
                    <a:gd name="connsiteX16" fmla="*/ 152752 w 438150"/>
                    <a:gd name="connsiteY16" fmla="*/ 200646 h 533400"/>
                    <a:gd name="connsiteX17" fmla="*/ 152752 w 438150"/>
                    <a:gd name="connsiteY17" fmla="*/ 410196 h 533400"/>
                    <a:gd name="connsiteX18" fmla="*/ 171802 w 438150"/>
                    <a:gd name="connsiteY18" fmla="*/ 410196 h 533400"/>
                    <a:gd name="connsiteX19" fmla="*/ 171802 w 438150"/>
                    <a:gd name="connsiteY19" fmla="*/ 314946 h 533400"/>
                    <a:gd name="connsiteX20" fmla="*/ 248002 w 438150"/>
                    <a:gd name="connsiteY20" fmla="*/ 314946 h 533400"/>
                    <a:gd name="connsiteX21" fmla="*/ 249907 w 438150"/>
                    <a:gd name="connsiteY21" fmla="*/ 314946 h 533400"/>
                    <a:gd name="connsiteX22" fmla="*/ 305152 w 438150"/>
                    <a:gd name="connsiteY22" fmla="*/ 257796 h 533400"/>
                    <a:gd name="connsiteX23" fmla="*/ 248002 w 438150"/>
                    <a:gd name="connsiteY23" fmla="*/ 200646 h 533400"/>
                    <a:gd name="connsiteX24" fmla="*/ 248002 w 438150"/>
                    <a:gd name="connsiteY24" fmla="*/ 200646 h 533400"/>
                    <a:gd name="connsiteX25" fmla="*/ 248002 w 438150"/>
                    <a:gd name="connsiteY25" fmla="*/ 219696 h 533400"/>
                    <a:gd name="connsiteX26" fmla="*/ 286102 w 438150"/>
                    <a:gd name="connsiteY26" fmla="*/ 257796 h 533400"/>
                    <a:gd name="connsiteX27" fmla="*/ 248002 w 438150"/>
                    <a:gd name="connsiteY27" fmla="*/ 295896 h 533400"/>
                    <a:gd name="connsiteX28" fmla="*/ 248002 w 438150"/>
                    <a:gd name="connsiteY28" fmla="*/ 295896 h 533400"/>
                    <a:gd name="connsiteX29" fmla="*/ 171802 w 438150"/>
                    <a:gd name="connsiteY29" fmla="*/ 295896 h 533400"/>
                    <a:gd name="connsiteX30" fmla="*/ 171802 w 438150"/>
                    <a:gd name="connsiteY30" fmla="*/ 219696 h 533400"/>
                    <a:gd name="connsiteX31" fmla="*/ 248002 w 438150"/>
                    <a:gd name="connsiteY31" fmla="*/ 219696 h 533400"/>
                    <a:gd name="connsiteX32" fmla="*/ 428977 w 438150"/>
                    <a:gd name="connsiteY32" fmla="*/ 133971 h 533400"/>
                    <a:gd name="connsiteX33" fmla="*/ 314677 w 438150"/>
                    <a:gd name="connsiteY33" fmla="*/ 133971 h 533400"/>
                    <a:gd name="connsiteX34" fmla="*/ 313724 w 438150"/>
                    <a:gd name="connsiteY34" fmla="*/ 133971 h 533400"/>
                    <a:gd name="connsiteX35" fmla="*/ 305152 w 438150"/>
                    <a:gd name="connsiteY35" fmla="*/ 124446 h 533400"/>
                    <a:gd name="connsiteX36" fmla="*/ 305152 w 438150"/>
                    <a:gd name="connsiteY36" fmla="*/ 124446 h 533400"/>
                    <a:gd name="connsiteX37" fmla="*/ 305152 w 438150"/>
                    <a:gd name="connsiteY37" fmla="*/ 10146 h 533400"/>
                    <a:gd name="connsiteX38" fmla="*/ 428977 w 438150"/>
                    <a:gd name="connsiteY38" fmla="*/ 133971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38150" h="533400">
                      <a:moveTo>
                        <a:pt x="284197" y="621"/>
                      </a:moveTo>
                      <a:cubicBezTo>
                        <a:pt x="285149" y="621"/>
                        <a:pt x="286102" y="621"/>
                        <a:pt x="286102" y="621"/>
                      </a:cubicBezTo>
                      <a:lnTo>
                        <a:pt x="286102" y="124446"/>
                      </a:lnTo>
                      <a:lnTo>
                        <a:pt x="286102" y="126351"/>
                      </a:lnTo>
                      <a:cubicBezTo>
                        <a:pt x="287055" y="141591"/>
                        <a:pt x="299437" y="153021"/>
                        <a:pt x="314677" y="153021"/>
                      </a:cubicBezTo>
                      <a:lnTo>
                        <a:pt x="314677" y="153021"/>
                      </a:lnTo>
                      <a:lnTo>
                        <a:pt x="438502" y="153021"/>
                      </a:lnTo>
                      <a:cubicBezTo>
                        <a:pt x="438502" y="153974"/>
                        <a:pt x="438502" y="154926"/>
                        <a:pt x="438502" y="154926"/>
                      </a:cubicBezTo>
                      <a:lnTo>
                        <a:pt x="438502" y="505446"/>
                      </a:lnTo>
                      <a:cubicBezTo>
                        <a:pt x="438502" y="521639"/>
                        <a:pt x="426120" y="534021"/>
                        <a:pt x="409927" y="534021"/>
                      </a:cubicBezTo>
                      <a:lnTo>
                        <a:pt x="28927" y="534021"/>
                      </a:lnTo>
                      <a:cubicBezTo>
                        <a:pt x="12734" y="534021"/>
                        <a:pt x="352" y="521639"/>
                        <a:pt x="352" y="505446"/>
                      </a:cubicBezTo>
                      <a:lnTo>
                        <a:pt x="352" y="29196"/>
                      </a:lnTo>
                      <a:cubicBezTo>
                        <a:pt x="352" y="13004"/>
                        <a:pt x="12734" y="621"/>
                        <a:pt x="28927" y="621"/>
                      </a:cubicBezTo>
                      <a:lnTo>
                        <a:pt x="284197" y="621"/>
                      </a:lnTo>
                      <a:close/>
                      <a:moveTo>
                        <a:pt x="248002" y="200646"/>
                      </a:moveTo>
                      <a:lnTo>
                        <a:pt x="152752" y="200646"/>
                      </a:lnTo>
                      <a:lnTo>
                        <a:pt x="152752" y="410196"/>
                      </a:lnTo>
                      <a:lnTo>
                        <a:pt x="171802" y="410196"/>
                      </a:lnTo>
                      <a:lnTo>
                        <a:pt x="171802" y="314946"/>
                      </a:lnTo>
                      <a:lnTo>
                        <a:pt x="248002" y="314946"/>
                      </a:lnTo>
                      <a:lnTo>
                        <a:pt x="249907" y="314946"/>
                      </a:lnTo>
                      <a:cubicBezTo>
                        <a:pt x="280387" y="313994"/>
                        <a:pt x="305152" y="288276"/>
                        <a:pt x="305152" y="257796"/>
                      </a:cubicBezTo>
                      <a:cubicBezTo>
                        <a:pt x="305152" y="226364"/>
                        <a:pt x="279434" y="200646"/>
                        <a:pt x="248002" y="200646"/>
                      </a:cubicBezTo>
                      <a:lnTo>
                        <a:pt x="248002" y="200646"/>
                      </a:lnTo>
                      <a:close/>
                      <a:moveTo>
                        <a:pt x="248002" y="219696"/>
                      </a:moveTo>
                      <a:cubicBezTo>
                        <a:pt x="268957" y="219696"/>
                        <a:pt x="286102" y="236841"/>
                        <a:pt x="286102" y="257796"/>
                      </a:cubicBezTo>
                      <a:cubicBezTo>
                        <a:pt x="286102" y="278751"/>
                        <a:pt x="268957" y="295896"/>
                        <a:pt x="248002" y="295896"/>
                      </a:cubicBezTo>
                      <a:lnTo>
                        <a:pt x="248002" y="295896"/>
                      </a:lnTo>
                      <a:lnTo>
                        <a:pt x="171802" y="295896"/>
                      </a:lnTo>
                      <a:lnTo>
                        <a:pt x="171802" y="219696"/>
                      </a:lnTo>
                      <a:lnTo>
                        <a:pt x="248002" y="219696"/>
                      </a:lnTo>
                      <a:close/>
                      <a:moveTo>
                        <a:pt x="428977" y="133971"/>
                      </a:moveTo>
                      <a:lnTo>
                        <a:pt x="314677" y="133971"/>
                      </a:lnTo>
                      <a:lnTo>
                        <a:pt x="313724" y="133971"/>
                      </a:lnTo>
                      <a:cubicBezTo>
                        <a:pt x="308962" y="133019"/>
                        <a:pt x="305152" y="129209"/>
                        <a:pt x="305152" y="124446"/>
                      </a:cubicBezTo>
                      <a:lnTo>
                        <a:pt x="305152" y="124446"/>
                      </a:lnTo>
                      <a:lnTo>
                        <a:pt x="305152" y="10146"/>
                      </a:lnTo>
                      <a:lnTo>
                        <a:pt x="428977" y="1339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73" name="íšḻïḋê"/>
              <p:cNvGrpSpPr/>
              <p:nvPr/>
            </p:nvGrpSpPr>
            <p:grpSpPr>
              <a:xfrm>
                <a:off x="652943" y="4187850"/>
                <a:ext cx="1676805" cy="1443431"/>
                <a:chOff x="1876984" y="4444790"/>
                <a:chExt cx="2351555" cy="2024270"/>
              </a:xfrm>
            </p:grpSpPr>
            <p:sp>
              <p:nvSpPr>
                <p:cNvPr id="274" name="íśļídé"/>
                <p:cNvSpPr/>
                <p:nvPr/>
              </p:nvSpPr>
              <p:spPr>
                <a:xfrm flipH="1">
                  <a:off x="1876984" y="4444790"/>
                  <a:ext cx="2343626" cy="632667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简单易用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75" name="ísḻíḋe"/>
                <p:cNvSpPr/>
                <p:nvPr/>
              </p:nvSpPr>
              <p:spPr>
                <a:xfrm flipH="1">
                  <a:off x="1879082" y="5077243"/>
                  <a:ext cx="2349457" cy="13918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通过配置文件和命令创建、运行任务，或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 Web </a:t>
                  </a:r>
                  <a:r>
                    <a:rPr lang="en-US" altLang="zh-CN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UI</a:t>
                  </a:r>
                  <a:endParaRPr lang="en-US" altLang="zh-CN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76" name="iṡ1îḍè"/>
              <p:cNvCxnSpPr/>
              <p:nvPr/>
            </p:nvCxnSpPr>
            <p:spPr>
              <a:xfrm>
                <a:off x="1490807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7" name="ïṩḻiďê"/>
            <p:cNvSpPr txBox="1"/>
            <p:nvPr/>
          </p:nvSpPr>
          <p:spPr>
            <a:xfrm>
              <a:off x="666750" y="1181737"/>
              <a:ext cx="10858500" cy="528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grpSp>
          <p:nvGrpSpPr>
            <p:cNvPr id="278" name="íṡliḍé"/>
            <p:cNvGrpSpPr/>
            <p:nvPr/>
          </p:nvGrpSpPr>
          <p:grpSpPr>
            <a:xfrm>
              <a:off x="2566035" y="3217466"/>
              <a:ext cx="1674561" cy="3143825"/>
              <a:chOff x="2591964" y="3217466"/>
              <a:chExt cx="1674561" cy="3143825"/>
            </a:xfrm>
          </p:grpSpPr>
          <p:sp>
            <p:nvSpPr>
              <p:cNvPr id="279" name="îşliďê"/>
              <p:cNvSpPr/>
              <p:nvPr/>
            </p:nvSpPr>
            <p:spPr>
              <a:xfrm rot="8100000">
                <a:off x="3125758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í$ḻîḋe"/>
              <p:cNvSpPr txBox="1"/>
              <p:nvPr/>
            </p:nvSpPr>
            <p:spPr>
              <a:xfrm>
                <a:off x="3286411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1" name="ïşḻïḑe"/>
              <p:cNvGrpSpPr/>
              <p:nvPr/>
            </p:nvGrpSpPr>
            <p:grpSpPr>
              <a:xfrm>
                <a:off x="2591964" y="5066689"/>
                <a:ext cx="1674561" cy="1294601"/>
                <a:chOff x="1824686" y="4652461"/>
                <a:chExt cx="2348410" cy="1815552"/>
              </a:xfrm>
            </p:grpSpPr>
            <p:sp>
              <p:nvSpPr>
                <p:cNvPr id="282" name="íŝľídê"/>
                <p:cNvSpPr/>
                <p:nvPr/>
              </p:nvSpPr>
              <p:spPr>
                <a:xfrm flipH="1">
                  <a:off x="1824686" y="4652461"/>
                  <a:ext cx="2343166" cy="632454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运行监控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83" name="ïṡľîdé"/>
                <p:cNvSpPr/>
                <p:nvPr/>
              </p:nvSpPr>
              <p:spPr>
                <a:xfrm flipH="1">
                  <a:off x="1824686" y="5320576"/>
                  <a:ext cx="2348410" cy="114743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自动统计任务读写数量，性能指标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84" name="i$ḷíḑe"/>
              <p:cNvCxnSpPr/>
              <p:nvPr/>
            </p:nvCxnSpPr>
            <p:spPr>
              <a:xfrm>
                <a:off x="3478937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iṧľíḋe"/>
              <p:cNvSpPr/>
              <p:nvPr/>
            </p:nvSpPr>
            <p:spPr>
              <a:xfrm>
                <a:off x="3383983" y="3499789"/>
                <a:ext cx="189368" cy="150793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445 w 514350"/>
                  <a:gd name="connsiteY4" fmla="*/ 353046 h 409575"/>
                  <a:gd name="connsiteX5" fmla="*/ 115292 w 514350"/>
                  <a:gd name="connsiteY5" fmla="*/ 410196 h 409575"/>
                  <a:gd name="connsiteX6" fmla="*/ 115292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960" y="621"/>
                      <a:pt x="515342" y="13004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664"/>
                      <a:pt x="502960" y="353046"/>
                      <a:pt x="486767" y="353046"/>
                    </a:cubicBezTo>
                    <a:lnTo>
                      <a:pt x="192445" y="353046"/>
                    </a:lnTo>
                    <a:lnTo>
                      <a:pt x="115292" y="410196"/>
                    </a:lnTo>
                    <a:lnTo>
                      <a:pt x="115292" y="353046"/>
                    </a:lnTo>
                    <a:lnTo>
                      <a:pt x="29567" y="353046"/>
                    </a:lnTo>
                    <a:cubicBezTo>
                      <a:pt x="13374" y="353046"/>
                      <a:pt x="992" y="340664"/>
                      <a:pt x="992" y="324471"/>
                    </a:cubicBezTo>
                    <a:lnTo>
                      <a:pt x="992" y="29196"/>
                    </a:lnTo>
                    <a:cubicBezTo>
                      <a:pt x="992" y="13004"/>
                      <a:pt x="13374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720" y="143496"/>
                      <a:pt x="91480" y="158736"/>
                      <a:pt x="91480" y="176834"/>
                    </a:cubicBezTo>
                    <a:cubicBezTo>
                      <a:pt x="91480" y="194931"/>
                      <a:pt x="106720" y="210171"/>
                      <a:pt x="124817" y="210171"/>
                    </a:cubicBezTo>
                    <a:cubicBezTo>
                      <a:pt x="142914" y="210171"/>
                      <a:pt x="158155" y="194931"/>
                      <a:pt x="158155" y="176834"/>
                    </a:cubicBezTo>
                    <a:cubicBezTo>
                      <a:pt x="158155" y="157784"/>
                      <a:pt x="142914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40070" y="143496"/>
                      <a:pt x="224830" y="158736"/>
                      <a:pt x="224830" y="176834"/>
                    </a:cubicBezTo>
                    <a:cubicBezTo>
                      <a:pt x="224830" y="194931"/>
                      <a:pt x="240070" y="210171"/>
                      <a:pt x="258167" y="210171"/>
                    </a:cubicBezTo>
                    <a:cubicBezTo>
                      <a:pt x="276264" y="210171"/>
                      <a:pt x="291505" y="194931"/>
                      <a:pt x="291505" y="176834"/>
                    </a:cubicBezTo>
                    <a:cubicBezTo>
                      <a:pt x="291505" y="157784"/>
                      <a:pt x="276264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420" y="143496"/>
                      <a:pt x="358180" y="158736"/>
                      <a:pt x="358180" y="176834"/>
                    </a:cubicBezTo>
                    <a:cubicBezTo>
                      <a:pt x="358180" y="194931"/>
                      <a:pt x="373420" y="210171"/>
                      <a:pt x="391517" y="210171"/>
                    </a:cubicBezTo>
                    <a:cubicBezTo>
                      <a:pt x="409614" y="210171"/>
                      <a:pt x="424855" y="194931"/>
                      <a:pt x="424855" y="176834"/>
                    </a:cubicBezTo>
                    <a:cubicBezTo>
                      <a:pt x="424855" y="157784"/>
                      <a:pt x="409614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6" name="íślîdê"/>
            <p:cNvGrpSpPr/>
            <p:nvPr/>
          </p:nvGrpSpPr>
          <p:grpSpPr>
            <a:xfrm>
              <a:off x="4375774" y="2486709"/>
              <a:ext cx="2122556" cy="4098883"/>
              <a:chOff x="4427632" y="2486709"/>
              <a:chExt cx="2122556" cy="4098883"/>
            </a:xfrm>
          </p:grpSpPr>
          <p:sp>
            <p:nvSpPr>
              <p:cNvPr id="287" name="iṥḷíďé"/>
              <p:cNvSpPr/>
              <p:nvPr/>
            </p:nvSpPr>
            <p:spPr>
              <a:xfrm rot="8100000">
                <a:off x="5000484" y="2486709"/>
                <a:ext cx="706359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i$ḻíḋè"/>
              <p:cNvSpPr txBox="1"/>
              <p:nvPr/>
            </p:nvSpPr>
            <p:spPr>
              <a:xfrm>
                <a:off x="5161136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9" name="íŝ1íḍe"/>
              <p:cNvGrpSpPr/>
              <p:nvPr/>
            </p:nvGrpSpPr>
            <p:grpSpPr>
              <a:xfrm>
                <a:off x="4427632" y="4027054"/>
                <a:ext cx="2122556" cy="2558538"/>
                <a:chOff x="1392205" y="4219288"/>
                <a:chExt cx="2976678" cy="3588098"/>
              </a:xfrm>
            </p:grpSpPr>
            <p:sp>
              <p:nvSpPr>
                <p:cNvPr id="290" name="íṣlîḓê"/>
                <p:cNvSpPr/>
                <p:nvPr/>
              </p:nvSpPr>
              <p:spPr>
                <a:xfrm flipH="1">
                  <a:off x="1392205" y="4219288"/>
                  <a:ext cx="2546644" cy="162046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生态丰富</a:t>
                  </a:r>
                  <a:endParaRPr lang="zh-CN" altLang="en-US" sz="24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91" name="îsļidê"/>
                <p:cNvSpPr/>
                <p:nvPr/>
              </p:nvSpPr>
              <p:spPr>
                <a:xfrm flipH="1">
                  <a:off x="1668056" y="5470560"/>
                  <a:ext cx="2700827" cy="23368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数据库、消息队列、文件、云存储、</a:t>
                  </a:r>
                  <a:b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</a:b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数据湖仓、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SaaS服务、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用户自定义数据源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292" name="î$líḓé"/>
              <p:cNvCxnSpPr/>
              <p:nvPr/>
            </p:nvCxnSpPr>
            <p:spPr>
              <a:xfrm>
                <a:off x="5353663" y="3419466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ïşlidè"/>
              <p:cNvSpPr/>
              <p:nvPr/>
            </p:nvSpPr>
            <p:spPr>
              <a:xfrm>
                <a:off x="5260452" y="2745205"/>
                <a:ext cx="182354" cy="192875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4" name="íṥļiďé"/>
            <p:cNvGrpSpPr/>
            <p:nvPr/>
          </p:nvGrpSpPr>
          <p:grpSpPr>
            <a:xfrm>
              <a:off x="6393085" y="3217466"/>
              <a:ext cx="1451336" cy="3144323"/>
              <a:chOff x="6470872" y="3217466"/>
              <a:chExt cx="1451336" cy="3144323"/>
            </a:xfrm>
          </p:grpSpPr>
          <p:sp>
            <p:nvSpPr>
              <p:cNvPr id="295" name="i$ḻiḍé"/>
              <p:cNvSpPr/>
              <p:nvPr/>
            </p:nvSpPr>
            <p:spPr>
              <a:xfrm rot="8100000">
                <a:off x="6843361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6" name="îṡḷïḓê"/>
              <p:cNvSpPr txBox="1"/>
              <p:nvPr/>
            </p:nvSpPr>
            <p:spPr>
              <a:xfrm>
                <a:off x="7004014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97" name="iSliďe"/>
              <p:cNvGrpSpPr/>
              <p:nvPr/>
            </p:nvGrpSpPr>
            <p:grpSpPr>
              <a:xfrm>
                <a:off x="6470872" y="4918608"/>
                <a:ext cx="1451336" cy="1443181"/>
                <a:chOff x="1726599" y="4444790"/>
                <a:chExt cx="2035358" cy="2023920"/>
              </a:xfrm>
            </p:grpSpPr>
            <p:sp>
              <p:nvSpPr>
                <p:cNvPr id="298" name="išḻîḋè"/>
                <p:cNvSpPr/>
                <p:nvPr/>
              </p:nvSpPr>
              <p:spPr>
                <a:xfrm flipH="1">
                  <a:off x="1728648" y="4444790"/>
                  <a:ext cx="2030799" cy="63266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多场景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299" name="ï$ļïḍè"/>
                <p:cNvSpPr/>
                <p:nvPr/>
              </p:nvSpPr>
              <p:spPr>
                <a:xfrm flipH="1">
                  <a:off x="1726599" y="4924811"/>
                  <a:ext cx="2035358" cy="15438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支持离线、实时、全量、增量、CDC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00" name="íṥlidê"/>
              <p:cNvCxnSpPr/>
              <p:nvPr/>
            </p:nvCxnSpPr>
            <p:spPr>
              <a:xfrm>
                <a:off x="7196540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ïṥḻîďè"/>
              <p:cNvSpPr/>
              <p:nvPr/>
            </p:nvSpPr>
            <p:spPr>
              <a:xfrm>
                <a:off x="7106637" y="3474383"/>
                <a:ext cx="179476" cy="192525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2" name="ïslîdê"/>
            <p:cNvGrpSpPr/>
            <p:nvPr/>
          </p:nvGrpSpPr>
          <p:grpSpPr>
            <a:xfrm>
              <a:off x="8072130" y="2486709"/>
              <a:ext cx="1670138" cy="3963662"/>
              <a:chOff x="8175846" y="2486709"/>
              <a:chExt cx="1670138" cy="3963662"/>
            </a:xfrm>
          </p:grpSpPr>
          <p:sp>
            <p:nvSpPr>
              <p:cNvPr id="303" name="isḷíḓê"/>
              <p:cNvSpPr/>
              <p:nvPr/>
            </p:nvSpPr>
            <p:spPr>
              <a:xfrm rot="8100000">
                <a:off x="8687858" y="2486709"/>
                <a:ext cx="706360" cy="706359"/>
              </a:xfrm>
              <a:prstGeom prst="teardrop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îṥḻíḋe"/>
              <p:cNvSpPr txBox="1"/>
              <p:nvPr/>
            </p:nvSpPr>
            <p:spPr>
              <a:xfrm>
                <a:off x="8846473" y="2647362"/>
                <a:ext cx="385054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5" name="ïŝ1íḑe"/>
              <p:cNvGrpSpPr/>
              <p:nvPr/>
            </p:nvGrpSpPr>
            <p:grpSpPr>
              <a:xfrm>
                <a:off x="8175846" y="4070429"/>
                <a:ext cx="1670138" cy="2379942"/>
                <a:chOff x="1479801" y="4280121"/>
                <a:chExt cx="2342205" cy="3337638"/>
              </a:xfrm>
            </p:grpSpPr>
            <p:sp>
              <p:nvSpPr>
                <p:cNvPr id="306" name="îs1íḋè"/>
                <p:cNvSpPr/>
                <p:nvPr/>
              </p:nvSpPr>
              <p:spPr>
                <a:xfrm flipH="1">
                  <a:off x="1479801" y="4280121"/>
                  <a:ext cx="2342115" cy="1401258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数据一致性保障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07" name="iṩ1îḓe"/>
                <p:cNvSpPr/>
                <p:nvPr/>
              </p:nvSpPr>
              <p:spPr>
                <a:xfrm flipH="1">
                  <a:off x="1786648" y="5677395"/>
                  <a:ext cx="2035358" cy="194036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数据不丢失、不重复、精确处理一次。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支持断点续传</a:t>
                  </a:r>
                  <a:endParaRPr kumimoji="1"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08" name="iś1îḓe"/>
              <p:cNvCxnSpPr/>
              <p:nvPr/>
            </p:nvCxnSpPr>
            <p:spPr>
              <a:xfrm>
                <a:off x="9041038" y="3419465"/>
                <a:ext cx="0" cy="607082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îšḷiḍé"/>
              <p:cNvSpPr/>
              <p:nvPr/>
            </p:nvSpPr>
            <p:spPr>
              <a:xfrm>
                <a:off x="8939001" y="2766246"/>
                <a:ext cx="196382" cy="14728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133 w 533400"/>
                  <a:gd name="connsiteY9" fmla="*/ 198741 h 400050"/>
                  <a:gd name="connsiteX10" fmla="*/ 351128 w 533400"/>
                  <a:gd name="connsiteY10" fmla="*/ 204456 h 400050"/>
                  <a:gd name="connsiteX11" fmla="*/ 351128 w 533400"/>
                  <a:gd name="connsiteY11" fmla="*/ 204456 h 400050"/>
                  <a:gd name="connsiteX12" fmla="*/ 267308 w 533400"/>
                  <a:gd name="connsiteY12" fmla="*/ 315899 h 400050"/>
                  <a:gd name="connsiteX13" fmla="*/ 264451 w 533400"/>
                  <a:gd name="connsiteY13" fmla="*/ 318756 h 400050"/>
                  <a:gd name="connsiteX14" fmla="*/ 224446 w 533400"/>
                  <a:gd name="connsiteY14" fmla="*/ 318756 h 400050"/>
                  <a:gd name="connsiteX15" fmla="*/ 224446 w 533400"/>
                  <a:gd name="connsiteY15" fmla="*/ 318756 h 400050"/>
                  <a:gd name="connsiteX16" fmla="*/ 162533 w 533400"/>
                  <a:gd name="connsiteY16" fmla="*/ 257796 h 400050"/>
                  <a:gd name="connsiteX17" fmla="*/ 160628 w 533400"/>
                  <a:gd name="connsiteY17" fmla="*/ 255891 h 400050"/>
                  <a:gd name="connsiteX18" fmla="*/ 120623 w 533400"/>
                  <a:gd name="connsiteY18" fmla="*/ 259701 h 400050"/>
                  <a:gd name="connsiteX19" fmla="*/ 120623 w 533400"/>
                  <a:gd name="connsiteY19" fmla="*/ 259701 h 400050"/>
                  <a:gd name="connsiteX20" fmla="*/ 32993 w 533400"/>
                  <a:gd name="connsiteY20" fmla="*/ 366381 h 400050"/>
                  <a:gd name="connsiteX21" fmla="*/ 31088 w 533400"/>
                  <a:gd name="connsiteY21" fmla="*/ 372096 h 400050"/>
                  <a:gd name="connsiteX22" fmla="*/ 40613 w 533400"/>
                  <a:gd name="connsiteY22" fmla="*/ 381621 h 400050"/>
                  <a:gd name="connsiteX23" fmla="*/ 40613 w 533400"/>
                  <a:gd name="connsiteY23" fmla="*/ 381621 h 400050"/>
                  <a:gd name="connsiteX24" fmla="*/ 497813 w 533400"/>
                  <a:gd name="connsiteY24" fmla="*/ 381621 h 400050"/>
                  <a:gd name="connsiteX25" fmla="*/ 503528 w 533400"/>
                  <a:gd name="connsiteY25" fmla="*/ 379716 h 400050"/>
                  <a:gd name="connsiteX26" fmla="*/ 506386 w 533400"/>
                  <a:gd name="connsiteY26" fmla="*/ 366381 h 400050"/>
                  <a:gd name="connsiteX27" fmla="*/ 506386 w 533400"/>
                  <a:gd name="connsiteY27" fmla="*/ 366381 h 400050"/>
                  <a:gd name="connsiteX28" fmla="*/ 398753 w 533400"/>
                  <a:gd name="connsiteY28" fmla="*/ 205409 h 400050"/>
                  <a:gd name="connsiteX29" fmla="*/ 391133 w 533400"/>
                  <a:gd name="connsiteY29" fmla="*/ 198741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626" y="621"/>
                      <a:pt x="534008" y="13004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8289"/>
                      <a:pt x="521626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2990" y="400671"/>
                      <a:pt x="608" y="388289"/>
                      <a:pt x="608" y="372096"/>
                    </a:cubicBezTo>
                    <a:lnTo>
                      <a:pt x="608" y="29196"/>
                    </a:lnTo>
                    <a:cubicBezTo>
                      <a:pt x="608" y="13004"/>
                      <a:pt x="12990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133" y="198741"/>
                    </a:moveTo>
                    <a:cubicBezTo>
                      <a:pt x="378751" y="189216"/>
                      <a:pt x="360653" y="192074"/>
                      <a:pt x="351128" y="204456"/>
                    </a:cubicBezTo>
                    <a:lnTo>
                      <a:pt x="351128" y="204456"/>
                    </a:lnTo>
                    <a:lnTo>
                      <a:pt x="267308" y="315899"/>
                    </a:lnTo>
                    <a:cubicBezTo>
                      <a:pt x="266355" y="316851"/>
                      <a:pt x="265403" y="317804"/>
                      <a:pt x="264451" y="318756"/>
                    </a:cubicBezTo>
                    <a:cubicBezTo>
                      <a:pt x="253021" y="330186"/>
                      <a:pt x="234923" y="330186"/>
                      <a:pt x="224446" y="318756"/>
                    </a:cubicBezTo>
                    <a:lnTo>
                      <a:pt x="224446" y="318756"/>
                    </a:lnTo>
                    <a:lnTo>
                      <a:pt x="162533" y="257796"/>
                    </a:lnTo>
                    <a:cubicBezTo>
                      <a:pt x="161580" y="256844"/>
                      <a:pt x="161580" y="256844"/>
                      <a:pt x="160628" y="255891"/>
                    </a:cubicBezTo>
                    <a:cubicBezTo>
                      <a:pt x="148246" y="245414"/>
                      <a:pt x="130148" y="247319"/>
                      <a:pt x="120623" y="259701"/>
                    </a:cubicBezTo>
                    <a:lnTo>
                      <a:pt x="120623" y="259701"/>
                    </a:lnTo>
                    <a:lnTo>
                      <a:pt x="32993" y="366381"/>
                    </a:lnTo>
                    <a:cubicBezTo>
                      <a:pt x="32040" y="368286"/>
                      <a:pt x="31088" y="370191"/>
                      <a:pt x="31088" y="372096"/>
                    </a:cubicBezTo>
                    <a:cubicBezTo>
                      <a:pt x="31088" y="377811"/>
                      <a:pt x="34898" y="381621"/>
                      <a:pt x="40613" y="381621"/>
                    </a:cubicBezTo>
                    <a:lnTo>
                      <a:pt x="40613" y="381621"/>
                    </a:lnTo>
                    <a:lnTo>
                      <a:pt x="497813" y="381621"/>
                    </a:lnTo>
                    <a:cubicBezTo>
                      <a:pt x="499718" y="381621"/>
                      <a:pt x="501623" y="380669"/>
                      <a:pt x="503528" y="379716"/>
                    </a:cubicBezTo>
                    <a:cubicBezTo>
                      <a:pt x="508290" y="376859"/>
                      <a:pt x="509243" y="371144"/>
                      <a:pt x="506386" y="366381"/>
                    </a:cubicBezTo>
                    <a:lnTo>
                      <a:pt x="506386" y="366381"/>
                    </a:lnTo>
                    <a:lnTo>
                      <a:pt x="398753" y="205409"/>
                    </a:lnTo>
                    <a:cubicBezTo>
                      <a:pt x="395896" y="202551"/>
                      <a:pt x="393990" y="200646"/>
                      <a:pt x="391133" y="198741"/>
                    </a:cubicBezTo>
                    <a:close/>
                    <a:moveTo>
                      <a:pt x="95858" y="57771"/>
                    </a:moveTo>
                    <a:cubicBezTo>
                      <a:pt x="74903" y="57771"/>
                      <a:pt x="57758" y="74916"/>
                      <a:pt x="57758" y="95871"/>
                    </a:cubicBezTo>
                    <a:cubicBezTo>
                      <a:pt x="57758" y="116826"/>
                      <a:pt x="74903" y="133971"/>
                      <a:pt x="95858" y="133971"/>
                    </a:cubicBezTo>
                    <a:cubicBezTo>
                      <a:pt x="116813" y="133971"/>
                      <a:pt x="133958" y="116826"/>
                      <a:pt x="133958" y="95871"/>
                    </a:cubicBezTo>
                    <a:cubicBezTo>
                      <a:pt x="133958" y="74916"/>
                      <a:pt x="116813" y="57771"/>
                      <a:pt x="95858" y="577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0" name="ïṩlîḓe"/>
            <p:cNvGrpSpPr/>
            <p:nvPr/>
          </p:nvGrpSpPr>
          <p:grpSpPr>
            <a:xfrm>
              <a:off x="9899342" y="3217466"/>
              <a:ext cx="1815167" cy="2862367"/>
              <a:chOff x="10028985" y="3217466"/>
              <a:chExt cx="1815167" cy="2862367"/>
            </a:xfrm>
          </p:grpSpPr>
          <p:sp>
            <p:nvSpPr>
              <p:cNvPr id="311" name="íṩļiďê"/>
              <p:cNvSpPr/>
              <p:nvPr/>
            </p:nvSpPr>
            <p:spPr>
              <a:xfrm rot="8100000">
                <a:off x="10532357" y="3217466"/>
                <a:ext cx="706359" cy="706359"/>
              </a:xfrm>
              <a:prstGeom prst="teardrop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2" name="ïšḷíḋè"/>
              <p:cNvSpPr txBox="1"/>
              <p:nvPr/>
            </p:nvSpPr>
            <p:spPr>
              <a:xfrm>
                <a:off x="10693010" y="3378119"/>
                <a:ext cx="385053" cy="38505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13" name="ïšḻïḋê"/>
              <p:cNvGrpSpPr/>
              <p:nvPr/>
            </p:nvGrpSpPr>
            <p:grpSpPr>
              <a:xfrm>
                <a:off x="10028985" y="4757063"/>
                <a:ext cx="1815167" cy="1322771"/>
                <a:chOff x="1543048" y="4218240"/>
                <a:chExt cx="2545596" cy="1855056"/>
              </a:xfrm>
            </p:grpSpPr>
            <p:sp>
              <p:nvSpPr>
                <p:cNvPr id="314" name="iṡ1ïḓé"/>
                <p:cNvSpPr/>
                <p:nvPr/>
              </p:nvSpPr>
              <p:spPr>
                <a:xfrm flipH="1">
                  <a:off x="1543048" y="4218240"/>
                  <a:ext cx="2545596" cy="1066675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低</a:t>
                  </a:r>
                  <a:r>
                    <a:rPr lang="zh-CN" altLang="en-US" sz="24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消耗</a:t>
                  </a:r>
                  <a:endParaRPr kumimoji="1" lang="zh-CN" altLang="en-US" sz="2400" b="1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  <p:sp>
              <p:nvSpPr>
                <p:cNvPr id="315" name="íṡļíḍê"/>
                <p:cNvSpPr/>
                <p:nvPr/>
              </p:nvSpPr>
              <p:spPr>
                <a:xfrm flipH="1">
                  <a:off x="1726599" y="4924811"/>
                  <a:ext cx="2035358" cy="11484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08000" tIns="108000" rIns="108000" bIns="108000" rtlCol="0" anchor="t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  <a:buClrTx/>
                    <a:buSzTx/>
                    <a:buNone/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  <a:sym typeface="+mn-ea"/>
                    </a:rPr>
                    <a:t>连接共享、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  <a:sym typeface="+mn-ea"/>
                  </a:endParaRPr>
                </a:p>
                <a:p>
                  <a:pPr algn="ctr">
                    <a:lnSpc>
                      <a:spcPct val="130000"/>
                    </a:lnSpc>
                  </a:pPr>
                  <a:r>
                    <a:rPr lang="zh-CN" altLang="en-US" sz="1200" dirty="0">
                      <a:solidFill>
                        <a:srgbClr val="445185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  <a:cs typeface="+mj-cs"/>
                    </a:rPr>
                    <a:t>多表同步数据</a:t>
                  </a:r>
                  <a:endParaRPr lang="zh-CN" altLang="en-US" sz="1200" dirty="0">
                    <a:solidFill>
                      <a:srgbClr val="445185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j-cs"/>
                  </a:endParaRPr>
                </a:p>
              </p:txBody>
            </p:sp>
          </p:grpSp>
          <p:cxnSp>
            <p:nvCxnSpPr>
              <p:cNvPr id="316" name="ïṩḷïḍe"/>
              <p:cNvCxnSpPr/>
              <p:nvPr/>
            </p:nvCxnSpPr>
            <p:spPr>
              <a:xfrm>
                <a:off x="10885536" y="4150222"/>
                <a:ext cx="0" cy="607082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îsľiḑê"/>
              <p:cNvSpPr/>
              <p:nvPr/>
            </p:nvSpPr>
            <p:spPr>
              <a:xfrm>
                <a:off x="10787344" y="3474383"/>
                <a:ext cx="196383" cy="192875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599 h 523875"/>
                  <a:gd name="connsiteX30" fmla="*/ 11342 w 533400"/>
                  <a:gd name="connsiteY30" fmla="*/ 175881 h 523875"/>
                  <a:gd name="connsiteX31" fmla="*/ 56109 w 533400"/>
                  <a:gd name="connsiteY31" fmla="*/ 127304 h 523875"/>
                  <a:gd name="connsiteX32" fmla="*/ 8373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957" y="276846"/>
                      <a:pt x="372339" y="289229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2114"/>
                      <a:pt x="359957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171" y="524496"/>
                      <a:pt x="162789" y="512114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229"/>
                      <a:pt x="175171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4924"/>
                      <a:pt x="159932" y="152069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292" y="153021"/>
                      <a:pt x="390436" y="13682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882" y="114921"/>
                      <a:pt x="534264" y="127304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814"/>
                      <a:pt x="521882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894"/>
                      <a:pt x="375196" y="258749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836" y="257796"/>
                      <a:pt x="144692" y="273989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246" y="410196"/>
                      <a:pt x="864" y="397814"/>
                      <a:pt x="864" y="381621"/>
                    </a:cubicBezTo>
                    <a:lnTo>
                      <a:pt x="864" y="201599"/>
                    </a:lnTo>
                    <a:cubicBezTo>
                      <a:pt x="864" y="192074"/>
                      <a:pt x="4674" y="182549"/>
                      <a:pt x="11342" y="175881"/>
                    </a:cubicBezTo>
                    <a:lnTo>
                      <a:pt x="56109" y="127304"/>
                    </a:lnTo>
                    <a:cubicBezTo>
                      <a:pt x="63729" y="119684"/>
                      <a:pt x="73254" y="114921"/>
                      <a:pt x="8373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5207" y="172071"/>
                      <a:pt x="448539" y="178739"/>
                      <a:pt x="448539" y="186359"/>
                    </a:cubicBezTo>
                    <a:cubicBezTo>
                      <a:pt x="448539" y="193979"/>
                      <a:pt x="455207" y="200646"/>
                      <a:pt x="462827" y="200646"/>
                    </a:cubicBezTo>
                    <a:cubicBezTo>
                      <a:pt x="470446" y="200646"/>
                      <a:pt x="477114" y="193979"/>
                      <a:pt x="477114" y="186359"/>
                    </a:cubicBezTo>
                    <a:cubicBezTo>
                      <a:pt x="477114" y="178739"/>
                      <a:pt x="470446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957" y="621"/>
                      <a:pt x="372339" y="13004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589"/>
                      <a:pt x="359957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171" y="133971"/>
                      <a:pt x="162789" y="121589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004"/>
                      <a:pt x="175171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PP_MARK_KEY" val="37ef33ad-325e-480b-bfea-46684073dd51"/>
  <p:tag name="COMMONDATA" val="eyJoZGlkIjoiMDkwNTkxOTdiZTI0ZjBjMDA4M2Q0OGFmOTU0NDVlODMifQ==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5342</Words>
  <Application>WPS 文字</Application>
  <PresentationFormat>宽屏</PresentationFormat>
  <Paragraphs>687</Paragraphs>
  <Slides>57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83" baseType="lpstr">
      <vt:lpstr>Arial</vt:lpstr>
      <vt:lpstr>宋体</vt:lpstr>
      <vt:lpstr>Wingdings</vt:lpstr>
      <vt:lpstr>阿里巴巴普惠体 R</vt:lpstr>
      <vt:lpstr>苹方-简</vt:lpstr>
      <vt:lpstr>黑体</vt:lpstr>
      <vt:lpstr>汉仪中黑KW</vt:lpstr>
      <vt:lpstr>阿里巴巴普惠体 M</vt:lpstr>
      <vt:lpstr>微软雅黑</vt:lpstr>
      <vt:lpstr>Helvetica</vt:lpstr>
      <vt:lpstr>Calibri Light</vt:lpstr>
      <vt:lpstr>Symbol</vt:lpstr>
      <vt:lpstr>汉仪旗黑</vt:lpstr>
      <vt:lpstr>宋体</vt:lpstr>
      <vt:lpstr>Arial Unicode MS</vt:lpstr>
      <vt:lpstr>等线 Light</vt:lpstr>
      <vt:lpstr>汉仪中等线KW</vt:lpstr>
      <vt:lpstr>等线</vt:lpstr>
      <vt:lpstr>Wingdings</vt:lpstr>
      <vt:lpstr>Arial</vt:lpstr>
      <vt:lpstr>华文楷体</vt:lpstr>
      <vt:lpstr>Raleway</vt:lpstr>
      <vt:lpstr>Helvetica Neue</vt:lpstr>
      <vt:lpstr>Kingsoft Sign</vt:lpstr>
      <vt:lpstr>Thonburi</vt:lpstr>
      <vt:lpstr>Office 主题​​</vt:lpstr>
      <vt:lpstr>基于 Apache SeaTunnel 构建 CDC 数据同步管道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tutu</cp:lastModifiedBy>
  <cp:revision>153</cp:revision>
  <dcterms:created xsi:type="dcterms:W3CDTF">2023-10-26T06:56:12Z</dcterms:created>
  <dcterms:modified xsi:type="dcterms:W3CDTF">2023-10-26T06:56:12Z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47EBC2ACF6E5D30BBAB01E65473ED0F0_43</vt:lpwstr>
  </property>
  <property fmtid="{D5CDD505-2E9C-101B-9397-08002B2CF9AE}" pid="3" name="KSOProductBuildVer">
    <vt:lpwstr>2052-6.2.2.8394</vt:lpwstr>
  </property>
</Properties>
</file>