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850" r:id="rId3"/>
    <p:sldId id="852" r:id="rId4"/>
    <p:sldId id="853" r:id="rId5"/>
    <p:sldId id="855" r:id="rId6"/>
    <p:sldId id="857" r:id="rId7"/>
    <p:sldId id="858" r:id="rId8"/>
    <p:sldId id="860" r:id="rId9"/>
    <p:sldId id="863" r:id="rId10"/>
    <p:sldId id="856" r:id="rId11"/>
    <p:sldId id="859" r:id="rId12"/>
    <p:sldId id="862" r:id="rId13"/>
    <p:sldId id="864" r:id="rId14"/>
    <p:sldId id="865" r:id="rId15"/>
    <p:sldId id="866" r:id="rId16"/>
    <p:sldId id="84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FEA4A4"/>
    <a:srgbClr val="A5D7F2"/>
    <a:srgbClr val="FFE5CB"/>
    <a:srgbClr val="6EAAC6"/>
    <a:srgbClr val="5AB0D8"/>
    <a:srgbClr val="36A9E3"/>
    <a:srgbClr val="B7DFF4"/>
    <a:srgbClr val="3B87B0"/>
    <a:srgbClr val="FF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84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iyuanshe.cn/" TargetMode="External"/><Relationship Id="rId2" Type="http://schemas.openxmlformats.org/officeDocument/2006/relationships/hyperlink" Target="https://www.freecodecamp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tevending1st.github.io/blog/" TargetMode="External"/><Relationship Id="rId4" Type="http://schemas.openxmlformats.org/officeDocument/2006/relationships/hyperlink" Target="https://github.com/stevending1s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8430" y="1851189"/>
            <a:ext cx="6134735" cy="132588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poster-friendly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Issue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Discussion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模板实践上的思考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丁文昊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idea2app</a:t>
            </a:r>
          </a:p>
          <a:p>
            <a:pPr algn="l"/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1EE80-E12B-A0EA-4D4D-924DB48E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72" y="255356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/>
              <a:t>能做点什么？</a:t>
            </a:r>
            <a:br>
              <a:rPr lang="en-US" altLang="zh-CN" dirty="0"/>
            </a:br>
            <a:r>
              <a:rPr lang="zh-CN" altLang="en-US" sz="2400" dirty="0"/>
              <a:t>似乎什么都做不了</a:t>
            </a:r>
          </a:p>
        </p:txBody>
      </p:sp>
    </p:spTree>
    <p:extLst>
      <p:ext uri="{BB962C8B-B14F-4D97-AF65-F5344CB8AC3E}">
        <p14:creationId xmlns:p14="http://schemas.microsoft.com/office/powerpoint/2010/main" val="57599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67214-B888-9C36-268D-E9CE2A37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先试试，看看 </a:t>
            </a:r>
            <a:r>
              <a:rPr lang="en-US" altLang="zh-CN" dirty="0"/>
              <a:t>Demo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7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8DC0C-C019-694E-7FA7-F2C33694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创建 </a:t>
            </a:r>
            <a:r>
              <a:rPr lang="en-US" altLang="zh-CN" dirty="0"/>
              <a:t>issue </a:t>
            </a:r>
            <a:r>
              <a:rPr lang="zh-CN" altLang="en-US" dirty="0"/>
              <a:t>模板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0D5A0B-3E58-2DA8-63A5-0D77DDDF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630" y="1761572"/>
            <a:ext cx="4841739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61D38B-A37C-6FFD-81E3-98E7E9C7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0736"/>
            <a:ext cx="1625009" cy="162500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966780-6FBD-1EC1-A6D9-7F1406B255FC}"/>
              </a:ext>
            </a:extLst>
          </p:cNvPr>
          <p:cNvSpPr txBox="1"/>
          <p:nvPr/>
        </p:nvSpPr>
        <p:spPr>
          <a:xfrm>
            <a:off x="795923" y="527574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扫码体验创建模板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7D88A2-FEA8-C2AB-FF8D-85131DECA306}"/>
              </a:ext>
            </a:extLst>
          </p:cNvPr>
          <p:cNvSpPr txBox="1"/>
          <p:nvPr/>
        </p:nvSpPr>
        <p:spPr>
          <a:xfrm>
            <a:off x="838200" y="1932048"/>
            <a:ext cx="1625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https://stevending1st.github.io/poster-friendly/#config-form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EADE31-38B8-BB0F-38C0-B91856A32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92" y="1524010"/>
            <a:ext cx="2699792" cy="13255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46659D-6F1E-E9D3-6BF4-74B38041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92" y="2918987"/>
            <a:ext cx="2699792" cy="11284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202A6C-8D24-AF88-A7CD-CB654317C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923" y="4340653"/>
            <a:ext cx="2097529" cy="1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30478-E9CA-EB61-7AAB-8CF1FFEB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是不是“双手敬礼”？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0C51457-DA40-1581-82B1-9E5F5349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762" y="1690688"/>
            <a:ext cx="4496060" cy="43513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CDF536-3553-8416-E09A-D6EFE2D4A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80" y="1690688"/>
            <a:ext cx="4387702" cy="42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40519-9558-6284-510E-203BB1B2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有一点，但不多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388C24-1B9A-BA33-05C4-E6D7768B8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优点：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可集成 </a:t>
            </a:r>
            <a:r>
              <a:rPr lang="en-US" altLang="zh-CN" b="1" dirty="0" err="1">
                <a:latin typeface="华文仿宋" panose="02010600040101010101" pitchFamily="2" charset="-122"/>
                <a:ea typeface="华文仿宋" panose="02010600040101010101" pitchFamily="2" charset="-122"/>
              </a:rPr>
              <a:t>Gitee</a:t>
            </a:r>
            <a:r>
              <a:rPr lang="en-US" altLang="zh-CN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Issue </a:t>
            </a: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和 </a:t>
            </a:r>
            <a:r>
              <a:rPr lang="en-US" altLang="zh-CN" b="1" i="0" dirty="0">
                <a:solidFill>
                  <a:srgbClr val="1B1B1B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GitHub Discussion</a:t>
            </a:r>
            <a:r>
              <a:rPr lang="zh-CN" altLang="en-US" b="1" i="0" dirty="0">
                <a:solidFill>
                  <a:srgbClr val="1B1B1B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；</a:t>
            </a:r>
            <a:endParaRPr lang="en-US" altLang="zh-CN" b="1" i="0" dirty="0">
              <a:solidFill>
                <a:srgbClr val="1B1B1B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（多仓库）方便模板管理；</a:t>
            </a:r>
            <a:endParaRPr lang="en-US" altLang="zh-CN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缺点：</a:t>
            </a:r>
            <a:endParaRPr lang="en-US" altLang="zh-CN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GitHub API </a:t>
            </a: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被浪费；</a:t>
            </a:r>
          </a:p>
        </p:txBody>
      </p:sp>
    </p:spTree>
    <p:extLst>
      <p:ext uri="{BB962C8B-B14F-4D97-AF65-F5344CB8AC3E}">
        <p14:creationId xmlns:p14="http://schemas.microsoft.com/office/powerpoint/2010/main" val="264924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35E4E-30F1-C73C-29AE-C3E035EC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r>
              <a:rPr lang="zh-CN" altLang="en-US" dirty="0"/>
              <a:t>（</a:t>
            </a:r>
            <a:r>
              <a:rPr lang="en-US" altLang="zh-CN" dirty="0"/>
              <a:t>Work in progress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665ECE-706D-7044-0EF6-5770EED1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Editor-friendly playground.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More common public templates.</a:t>
            </a:r>
          </a:p>
        </p:txBody>
      </p:sp>
    </p:spTree>
    <p:extLst>
      <p:ext uri="{BB962C8B-B14F-4D97-AF65-F5344CB8AC3E}">
        <p14:creationId xmlns:p14="http://schemas.microsoft.com/office/powerpoint/2010/main" val="44499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关于我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err="1">
                <a:hlinkClick r:id="rId2"/>
              </a:rPr>
              <a:t>freeCodeCamp</a:t>
            </a:r>
            <a:r>
              <a:rPr lang="en-US" altLang="zh-CN" dirty="0"/>
              <a:t> </a:t>
            </a:r>
            <a:r>
              <a:rPr lang="zh-CN" altLang="en-US" dirty="0"/>
              <a:t>中文社区志愿者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>
                <a:hlinkClick r:id="rId3"/>
              </a:rPr>
              <a:t>开源社</a:t>
            </a:r>
            <a:r>
              <a:rPr lang="zh-CN" altLang="en-US" dirty="0"/>
              <a:t>志愿者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err="1">
                <a:hlinkClick r:id="rId4"/>
              </a:rPr>
              <a:t>Github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hlinkClick r:id="rId5"/>
              </a:rPr>
              <a:t>Blog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42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>
            <a:off x="1535674" y="2627524"/>
            <a:ext cx="9120651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44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一个注定一开始要结束的开源项目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6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D05CA-46E0-59CD-9042-3A840716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我们欢迎什么样的 </a:t>
            </a:r>
            <a:r>
              <a:rPr lang="en-US" altLang="zh-CN" dirty="0"/>
              <a:t>issue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170992-A157-408C-E75B-8CA95B1197ED}"/>
              </a:ext>
            </a:extLst>
          </p:cNvPr>
          <p:cNvSpPr txBox="1"/>
          <p:nvPr/>
        </p:nvSpPr>
        <p:spPr>
          <a:xfrm>
            <a:off x="1006550" y="2041452"/>
            <a:ext cx="10347250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5185"/>
                </a:solidFill>
              </a:rPr>
              <a:t>内容结构清晰</a:t>
            </a:r>
            <a:endParaRPr lang="en-US" altLang="zh-CN" sz="3200" b="1" dirty="0">
              <a:solidFill>
                <a:srgbClr val="44518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5185"/>
                </a:solidFill>
              </a:rPr>
              <a:t>信息完整</a:t>
            </a:r>
            <a:endParaRPr lang="en-US" altLang="zh-CN" sz="3200" b="1" dirty="0">
              <a:solidFill>
                <a:srgbClr val="44518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5185"/>
                </a:solidFill>
              </a:rPr>
              <a:t>描述准确</a:t>
            </a:r>
            <a:endParaRPr lang="en-US" altLang="zh-CN" sz="3200" b="1" dirty="0">
              <a:solidFill>
                <a:srgbClr val="44518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5185"/>
                </a:solidFill>
              </a:rPr>
              <a:t>有恰当的配图</a:t>
            </a:r>
            <a:endParaRPr lang="en-US" altLang="zh-CN" sz="3200" b="1" dirty="0">
              <a:solidFill>
                <a:srgbClr val="44518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srgbClr val="445185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7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A732D-87AF-6EB9-3584-197243B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目前创建 </a:t>
            </a:r>
            <a:r>
              <a:rPr lang="en-US" altLang="zh-CN" dirty="0"/>
              <a:t>issue </a:t>
            </a:r>
            <a:r>
              <a:rPr lang="zh-CN" altLang="en-US" dirty="0"/>
              <a:t>的流程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7DEEEF0-7CD5-3522-B7C4-966CA9A3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2483168"/>
            <a:ext cx="7924800" cy="358446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AB50BD-0466-9CE6-B455-F6A45AADB203}"/>
              </a:ext>
            </a:extLst>
          </p:cNvPr>
          <p:cNvSpPr txBox="1"/>
          <p:nvPr/>
        </p:nvSpPr>
        <p:spPr>
          <a:xfrm>
            <a:off x="838200" y="1690688"/>
            <a:ext cx="386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5185"/>
                </a:solidFill>
              </a:rPr>
              <a:t>原始</a:t>
            </a:r>
          </a:p>
        </p:txBody>
      </p:sp>
    </p:spTree>
    <p:extLst>
      <p:ext uri="{BB962C8B-B14F-4D97-AF65-F5344CB8AC3E}">
        <p14:creationId xmlns:p14="http://schemas.microsoft.com/office/powerpoint/2010/main" val="371419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A732D-87AF-6EB9-3584-197243B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目前创建 </a:t>
            </a:r>
            <a:r>
              <a:rPr lang="en-US" altLang="zh-CN" dirty="0"/>
              <a:t>issue </a:t>
            </a:r>
            <a:r>
              <a:rPr lang="zh-CN" altLang="en-US" dirty="0"/>
              <a:t>的流程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B50BD-0466-9CE6-B455-F6A45AADB203}"/>
              </a:ext>
            </a:extLst>
          </p:cNvPr>
          <p:cNvSpPr txBox="1"/>
          <p:nvPr/>
        </p:nvSpPr>
        <p:spPr>
          <a:xfrm>
            <a:off x="838200" y="1690688"/>
            <a:ext cx="386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5185"/>
                </a:solidFill>
              </a:rPr>
              <a:t>模板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CD5175D-B88F-6F90-C64F-6D03F064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762" y="2332638"/>
            <a:ext cx="6130475" cy="3794706"/>
          </a:xfrm>
        </p:spPr>
      </p:pic>
    </p:spTree>
    <p:extLst>
      <p:ext uri="{BB962C8B-B14F-4D97-AF65-F5344CB8AC3E}">
        <p14:creationId xmlns:p14="http://schemas.microsoft.com/office/powerpoint/2010/main" val="413517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A732D-87AF-6EB9-3584-197243B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目前创建 </a:t>
            </a:r>
            <a:r>
              <a:rPr lang="en-US" altLang="zh-CN" dirty="0"/>
              <a:t>issue </a:t>
            </a:r>
            <a:r>
              <a:rPr lang="zh-CN" altLang="en-US" dirty="0"/>
              <a:t>的流程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B50BD-0466-9CE6-B455-F6A45AADB203}"/>
              </a:ext>
            </a:extLst>
          </p:cNvPr>
          <p:cNvSpPr txBox="1"/>
          <p:nvPr/>
        </p:nvSpPr>
        <p:spPr>
          <a:xfrm>
            <a:off x="838200" y="1690688"/>
            <a:ext cx="386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5185"/>
                </a:solidFill>
              </a:rPr>
              <a:t>外部页面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02B8254-6D38-6AAB-9CF1-AA4EED1C0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82" y="2314425"/>
            <a:ext cx="7903235" cy="1028727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222075-68E8-4BD7-996A-C279E08C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96" y="3514849"/>
            <a:ext cx="7848805" cy="21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A732D-87AF-6EB9-3584-197243B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目前创建 </a:t>
            </a:r>
            <a:r>
              <a:rPr lang="en-US" altLang="zh-CN" dirty="0"/>
              <a:t>issue </a:t>
            </a:r>
            <a:r>
              <a:rPr lang="zh-CN" altLang="en-US" dirty="0"/>
              <a:t>的流程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B50BD-0466-9CE6-B455-F6A45AADB203}"/>
              </a:ext>
            </a:extLst>
          </p:cNvPr>
          <p:cNvSpPr txBox="1"/>
          <p:nvPr/>
        </p:nvSpPr>
        <p:spPr>
          <a:xfrm>
            <a:off x="838200" y="1690688"/>
            <a:ext cx="386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5185"/>
                </a:solidFill>
              </a:rPr>
              <a:t>内部页面表单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9EF045-BE64-1EE0-1DAC-F3246F19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48" y="2302517"/>
            <a:ext cx="7151904" cy="36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C8D9C-A039-8F3F-8D34-B2D5458E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8712" cy="1325563"/>
          </a:xfrm>
        </p:spPr>
        <p:txBody>
          <a:bodyPr/>
          <a:lstStyle/>
          <a:p>
            <a:r>
              <a:rPr lang="zh-CN" altLang="en-US" dirty="0"/>
              <a:t>空白→预定模板→表单（自定义</a:t>
            </a:r>
            <a:r>
              <a:rPr lang="en-US" altLang="zh-CN" dirty="0"/>
              <a:t>/</a:t>
            </a:r>
            <a:r>
              <a:rPr lang="en-US" altLang="zh-CN" dirty="0" err="1"/>
              <a:t>GithHub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EDDA7-445D-79FF-1640-5EA5D47D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72" y="2287735"/>
            <a:ext cx="10304721" cy="1653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结构越来约清晰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要素要求更齐全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/>
              <a:t>验证越来越完善</a:t>
            </a:r>
          </a:p>
        </p:txBody>
      </p:sp>
    </p:spTree>
    <p:extLst>
      <p:ext uri="{BB962C8B-B14F-4D97-AF65-F5344CB8AC3E}">
        <p14:creationId xmlns:p14="http://schemas.microsoft.com/office/powerpoint/2010/main" val="32972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191</Words>
  <Application>Microsoft Office PowerPoint</Application>
  <PresentationFormat>宽屏</PresentationFormat>
  <Paragraphs>43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阿里巴巴普惠体 R</vt:lpstr>
      <vt:lpstr>等线</vt:lpstr>
      <vt:lpstr>黑体</vt:lpstr>
      <vt:lpstr>华文仿宋</vt:lpstr>
      <vt:lpstr>Arial</vt:lpstr>
      <vt:lpstr>Office 主题​​</vt:lpstr>
      <vt:lpstr>poster-friendly：Issue 和 Discussion 模板实践上的思考</vt:lpstr>
      <vt:lpstr>PowerPoint 演示文稿</vt:lpstr>
      <vt:lpstr>PowerPoint 演示文稿</vt:lpstr>
      <vt:lpstr>我们欢迎什么样的 issue</vt:lpstr>
      <vt:lpstr>目前创建 issue 的流程</vt:lpstr>
      <vt:lpstr>目前创建 issue 的流程</vt:lpstr>
      <vt:lpstr>目前创建 issue 的流程</vt:lpstr>
      <vt:lpstr>目前创建 issue 的流程</vt:lpstr>
      <vt:lpstr>空白→预定模板→表单（自定义/GithHub）</vt:lpstr>
      <vt:lpstr>能做点什么？ 似乎什么都做不了</vt:lpstr>
      <vt:lpstr>先试试，看看 Demo</vt:lpstr>
      <vt:lpstr>创建 issue 模板</vt:lpstr>
      <vt:lpstr>是不是“双手敬礼”？</vt:lpstr>
      <vt:lpstr>…有一点，但不多</vt:lpstr>
      <vt:lpstr>Roadmap（Work in progress）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lenovo</cp:lastModifiedBy>
  <cp:revision>46</cp:revision>
  <dcterms:created xsi:type="dcterms:W3CDTF">2022-06-28T09:26:00Z</dcterms:created>
  <dcterms:modified xsi:type="dcterms:W3CDTF">2023-10-21T16:02:50Z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