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58" r:id="rId4"/>
    <p:sldId id="851" r:id="rId5"/>
    <p:sldId id="844" r:id="rId7"/>
    <p:sldId id="850" r:id="rId8"/>
    <p:sldId id="852" r:id="rId9"/>
    <p:sldId id="859" r:id="rId10"/>
    <p:sldId id="860" r:id="rId11"/>
    <p:sldId id="861" r:id="rId12"/>
    <p:sldId id="853" r:id="rId13"/>
    <p:sldId id="862" r:id="rId14"/>
    <p:sldId id="863" r:id="rId15"/>
    <p:sldId id="864" r:id="rId16"/>
    <p:sldId id="865" r:id="rId17"/>
    <p:sldId id="866" r:id="rId18"/>
    <p:sldId id="867" r:id="rId19"/>
    <p:sldId id="868" r:id="rId20"/>
    <p:sldId id="854" r:id="rId21"/>
    <p:sldId id="855" r:id="rId22"/>
    <p:sldId id="856" r:id="rId23"/>
    <p:sldId id="857" r:id="rId24"/>
    <p:sldId id="858" r:id="rId25"/>
    <p:sldId id="849" r:id="rId26"/>
    <p:sldId id="259" r:id="rId27"/>
    <p:sldId id="845" r:id="rId28"/>
    <p:sldId id="846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9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00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39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8F6A4A-7664-E642-B21F-CAB364E8638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AB848CDA-3F16-014A-9E5C-9E6CA18BAE02}">
      <dgm:prSet phldrT="[文本]"/>
      <dgm:spPr/>
      <dgm:t>
        <a:bodyPr/>
        <a:lstStyle/>
        <a:p>
          <a:r>
            <a:rPr lang="en-US" altLang="zh-CN" dirty="0"/>
            <a:t>2023.05</a:t>
          </a:r>
          <a:r>
            <a:rPr lang="zh-CN" altLang="en-US" dirty="0"/>
            <a:t> 发布 </a:t>
          </a:r>
          <a:r>
            <a:rPr lang="en-US" altLang="zh-CN" dirty="0"/>
            <a:t>0.7</a:t>
          </a:r>
          <a:r>
            <a:rPr lang="zh-CN" altLang="en-US" dirty="0"/>
            <a:t> 版本，公开可下载</a:t>
          </a:r>
        </a:p>
      </dgm:t>
    </dgm:pt>
    <dgm:pt modelId="{AAFA56FB-371E-3447-A8BE-2C0C1EA389C5}" cxnId="{48A21EBB-23CE-214A-9604-104D3662A87F}" type="parTrans">
      <dgm:prSet/>
      <dgm:spPr/>
      <dgm:t>
        <a:bodyPr/>
        <a:lstStyle/>
        <a:p>
          <a:endParaRPr lang="zh-CN" altLang="en-US"/>
        </a:p>
      </dgm:t>
    </dgm:pt>
    <dgm:pt modelId="{4ADDDA04-B205-8844-8FCA-9410782DFB64}" cxnId="{48A21EBB-23CE-214A-9604-104D3662A87F}" type="sibTrans">
      <dgm:prSet/>
      <dgm:spPr/>
      <dgm:t>
        <a:bodyPr/>
        <a:lstStyle/>
        <a:p>
          <a:endParaRPr lang="zh-CN" altLang="en-US"/>
        </a:p>
      </dgm:t>
    </dgm:pt>
    <dgm:pt modelId="{7A331A9E-31E9-9A42-8415-1CC487DEF658}">
      <dgm:prSet phldrT="[文本]"/>
      <dgm:spPr/>
      <dgm:t>
        <a:bodyPr/>
        <a:lstStyle/>
        <a:p>
          <a:r>
            <a:rPr lang="en-US" altLang="zh-CN" dirty="0"/>
            <a:t>2004.01</a:t>
          </a:r>
          <a:r>
            <a:rPr lang="zh-CN" altLang="en-US" dirty="0"/>
            <a:t> 发布 </a:t>
          </a:r>
          <a:r>
            <a:rPr lang="en-US" altLang="zh-CN" dirty="0"/>
            <a:t>1.0</a:t>
          </a:r>
          <a:r>
            <a:rPr lang="zh-CN" altLang="en-US" dirty="0"/>
            <a:t> 版本</a:t>
          </a:r>
        </a:p>
      </dgm:t>
    </dgm:pt>
    <dgm:pt modelId="{96B71FEA-56B5-DE45-B2F3-FFDED3B1A4E5}" cxnId="{9D2B47E1-6F07-0F4B-9EF9-5D602BDF04D0}" type="parTrans">
      <dgm:prSet/>
      <dgm:spPr/>
      <dgm:t>
        <a:bodyPr/>
        <a:lstStyle/>
        <a:p>
          <a:endParaRPr lang="zh-CN" altLang="en-US"/>
        </a:p>
      </dgm:t>
    </dgm:pt>
    <dgm:pt modelId="{85354065-4BF7-CA4F-88B1-CF56EE21833A}" cxnId="{9D2B47E1-6F07-0F4B-9EF9-5D602BDF04D0}" type="sibTrans">
      <dgm:prSet/>
      <dgm:spPr/>
      <dgm:t>
        <a:bodyPr/>
        <a:lstStyle/>
        <a:p>
          <a:endParaRPr lang="zh-CN" altLang="en-US"/>
        </a:p>
      </dgm:t>
    </dgm:pt>
    <dgm:pt modelId="{310A91B1-FAF4-9E4E-A3CA-DBC5E1C43245}">
      <dgm:prSet phldrT="[文本]"/>
      <dgm:spPr/>
      <dgm:t>
        <a:bodyPr/>
        <a:lstStyle/>
        <a:p>
          <a:r>
            <a:rPr lang="en-US" altLang="zh-CN" dirty="0"/>
            <a:t>2005.12</a:t>
          </a:r>
          <a:r>
            <a:rPr lang="zh-CN" altLang="en-US" dirty="0"/>
            <a:t> 发布 </a:t>
          </a:r>
          <a:r>
            <a:rPr lang="en-US" altLang="zh-CN" dirty="0"/>
            <a:t>2.0</a:t>
          </a:r>
          <a:r>
            <a:rPr lang="zh-CN" altLang="en-US" dirty="0"/>
            <a:t> 版本</a:t>
          </a:r>
        </a:p>
      </dgm:t>
    </dgm:pt>
    <dgm:pt modelId="{27FF845E-75DE-9147-9B4B-49F16E4A0B06}" cxnId="{59500355-6F40-294B-B5AB-4F1D14C0D352}" type="parTrans">
      <dgm:prSet/>
      <dgm:spPr/>
      <dgm:t>
        <a:bodyPr/>
        <a:lstStyle/>
        <a:p>
          <a:endParaRPr lang="zh-CN" altLang="en-US"/>
        </a:p>
      </dgm:t>
    </dgm:pt>
    <dgm:pt modelId="{1CB56FAE-7DFE-4A4A-97D1-5F4E2AFD7968}" cxnId="{59500355-6F40-294B-B5AB-4F1D14C0D352}" type="sibTrans">
      <dgm:prSet/>
      <dgm:spPr/>
      <dgm:t>
        <a:bodyPr/>
        <a:lstStyle/>
        <a:p>
          <a:endParaRPr lang="zh-CN" altLang="en-US"/>
        </a:p>
      </dgm:t>
    </dgm:pt>
    <dgm:pt modelId="{C696744F-6CBE-9142-9CFF-88C53154CB9E}">
      <dgm:prSet phldrT="[文本]"/>
      <dgm:spPr/>
      <dgm:t>
        <a:bodyPr/>
        <a:lstStyle/>
        <a:p>
          <a:r>
            <a:rPr lang="en-US" altLang="zh-CN" dirty="0"/>
            <a:t>2010.06 </a:t>
          </a:r>
          <a:r>
            <a:rPr lang="zh-CN" altLang="en-US" dirty="0"/>
            <a:t>发布 </a:t>
          </a:r>
          <a:r>
            <a:rPr lang="en-US" altLang="zh-CN" dirty="0"/>
            <a:t>3.0</a:t>
          </a:r>
          <a:r>
            <a:rPr lang="zh-CN" altLang="en-US" dirty="0"/>
            <a:t> 版本</a:t>
          </a:r>
        </a:p>
      </dgm:t>
    </dgm:pt>
    <dgm:pt modelId="{12F45721-F7E5-1B45-9316-7F54D790C66F}" cxnId="{94A8013E-349C-914D-9A30-3F871121B05C}" type="parTrans">
      <dgm:prSet/>
      <dgm:spPr/>
      <dgm:t>
        <a:bodyPr/>
        <a:lstStyle/>
        <a:p>
          <a:endParaRPr lang="zh-CN" altLang="en-US"/>
        </a:p>
      </dgm:t>
    </dgm:pt>
    <dgm:pt modelId="{BB7F9D51-E830-2440-BF61-20DCC336437F}" cxnId="{94A8013E-349C-914D-9A30-3F871121B05C}" type="sibTrans">
      <dgm:prSet/>
      <dgm:spPr/>
      <dgm:t>
        <a:bodyPr/>
        <a:lstStyle/>
        <a:p>
          <a:endParaRPr lang="zh-CN" altLang="en-US"/>
        </a:p>
      </dgm:t>
    </dgm:pt>
    <dgm:pt modelId="{9B0DA7FF-E061-9145-93AB-B6F2B3A0D7A0}">
      <dgm:prSet phldrT="[文本]"/>
      <dgm:spPr/>
      <dgm:t>
        <a:bodyPr/>
        <a:lstStyle/>
        <a:p>
          <a:r>
            <a:rPr lang="en-US" altLang="zh-CN" dirty="0"/>
            <a:t>2014.09</a:t>
          </a:r>
          <a:r>
            <a:rPr lang="zh-CN" altLang="en-US" dirty="0"/>
            <a:t> 发布</a:t>
          </a:r>
          <a:r>
            <a:rPr lang="en-US" altLang="zh-CN" dirty="0"/>
            <a:t>4.0</a:t>
          </a:r>
          <a:r>
            <a:rPr lang="zh-CN" altLang="en-US" dirty="0"/>
            <a:t> 版本</a:t>
          </a:r>
        </a:p>
      </dgm:t>
    </dgm:pt>
    <dgm:pt modelId="{132FC064-998B-7144-82D2-9ABB667C250F}" cxnId="{D861B223-A473-2745-9F1C-552C3D4001F2}" type="parTrans">
      <dgm:prSet/>
      <dgm:spPr/>
      <dgm:t>
        <a:bodyPr/>
        <a:lstStyle/>
        <a:p>
          <a:endParaRPr lang="zh-CN" altLang="en-US"/>
        </a:p>
      </dgm:t>
    </dgm:pt>
    <dgm:pt modelId="{F9CDBBC4-4A14-F849-B718-6ED962BD8A38}" cxnId="{D861B223-A473-2745-9F1C-552C3D4001F2}" type="sibTrans">
      <dgm:prSet/>
      <dgm:spPr/>
      <dgm:t>
        <a:bodyPr/>
        <a:lstStyle/>
        <a:p>
          <a:endParaRPr lang="zh-CN" altLang="en-US"/>
        </a:p>
      </dgm:t>
    </dgm:pt>
    <dgm:pt modelId="{10205615-EA66-064A-B5CF-0E709E0F67E5}">
      <dgm:prSet phldrT="[文本]"/>
      <dgm:spPr/>
      <dgm:t>
        <a:bodyPr/>
        <a:lstStyle/>
        <a:p>
          <a:r>
            <a:rPr lang="en-US" altLang="zh-CN" dirty="0"/>
            <a:t>2018.12</a:t>
          </a:r>
          <a:r>
            <a:rPr lang="zh-CN" altLang="en-US" dirty="0"/>
            <a:t> 发布 </a:t>
          </a:r>
          <a:r>
            <a:rPr lang="en-US" altLang="zh-CN" dirty="0"/>
            <a:t>5.0</a:t>
          </a:r>
          <a:r>
            <a:rPr lang="zh-CN" altLang="en-US" dirty="0"/>
            <a:t> 版本</a:t>
          </a:r>
        </a:p>
      </dgm:t>
    </dgm:pt>
    <dgm:pt modelId="{3E8D9E05-289C-9C43-AFF1-53355E3647FD}" cxnId="{8E987EFC-31BE-7C4D-9850-432B2CA332BC}" type="parTrans">
      <dgm:prSet/>
      <dgm:spPr/>
      <dgm:t>
        <a:bodyPr/>
        <a:lstStyle/>
        <a:p>
          <a:endParaRPr lang="zh-CN" altLang="en-US"/>
        </a:p>
      </dgm:t>
    </dgm:pt>
    <dgm:pt modelId="{C4DFD016-08C9-064D-B542-A0F135804706}" cxnId="{8E987EFC-31BE-7C4D-9850-432B2CA332BC}" type="sibTrans">
      <dgm:prSet/>
      <dgm:spPr/>
      <dgm:t>
        <a:bodyPr/>
        <a:lstStyle/>
        <a:p>
          <a:endParaRPr lang="zh-CN" altLang="en-US"/>
        </a:p>
      </dgm:t>
    </dgm:pt>
    <dgm:pt modelId="{C5B0BDD6-DE69-1D47-98C1-E9774DB84254}">
      <dgm:prSet phldrT="[文本]"/>
      <dgm:spPr/>
      <dgm:t>
        <a:bodyPr/>
        <a:lstStyle/>
        <a:p>
          <a:r>
            <a:rPr lang="en-US" altLang="zh-CN" dirty="0"/>
            <a:t>2022.05</a:t>
          </a:r>
          <a:r>
            <a:rPr lang="zh-CN" altLang="en-US" dirty="0"/>
            <a:t> 发布 </a:t>
          </a:r>
          <a:r>
            <a:rPr lang="en-US" altLang="zh-CN" dirty="0"/>
            <a:t>6.0</a:t>
          </a:r>
          <a:r>
            <a:rPr lang="zh-CN" altLang="en-US" dirty="0"/>
            <a:t> 版本</a:t>
          </a:r>
        </a:p>
      </dgm:t>
    </dgm:pt>
    <dgm:pt modelId="{9F3BB5D7-3B11-7545-9F9C-2EF818423CEB}" cxnId="{F6371BD5-AE2E-2D48-8FB0-71AD4420D1A6}" type="parTrans">
      <dgm:prSet/>
      <dgm:spPr/>
      <dgm:t>
        <a:bodyPr/>
        <a:lstStyle/>
        <a:p>
          <a:endParaRPr lang="zh-CN" altLang="en-US"/>
        </a:p>
      </dgm:t>
    </dgm:pt>
    <dgm:pt modelId="{56AAAE42-D881-0F40-8FC9-CFCAE3E723B6}" cxnId="{F6371BD5-AE2E-2D48-8FB0-71AD4420D1A6}" type="sibTrans">
      <dgm:prSet/>
      <dgm:spPr/>
      <dgm:t>
        <a:bodyPr/>
        <a:lstStyle/>
        <a:p>
          <a:endParaRPr lang="zh-CN" altLang="en-US"/>
        </a:p>
      </dgm:t>
    </dgm:pt>
    <dgm:pt modelId="{CD736428-A879-EF43-BFA5-A3BFE4B3230D}">
      <dgm:prSet phldrT="[文本]"/>
      <dgm:spPr/>
      <dgm:t>
        <a:bodyPr/>
        <a:lstStyle/>
        <a:p>
          <a:r>
            <a:rPr lang="en-US" altLang="zh-CN" dirty="0"/>
            <a:t>2023.08</a:t>
          </a:r>
          <a:r>
            <a:rPr lang="zh-CN" altLang="en-US" dirty="0"/>
            <a:t> 发布 </a:t>
          </a:r>
          <a:r>
            <a:rPr lang="en-US" altLang="zh-CN" dirty="0"/>
            <a:t>6.3</a:t>
          </a:r>
          <a:r>
            <a:rPr lang="zh-CN" altLang="en-US" dirty="0"/>
            <a:t> 版本</a:t>
          </a:r>
        </a:p>
      </dgm:t>
    </dgm:pt>
    <dgm:pt modelId="{7A7334F9-3254-9445-A6C8-47AACDA9443E}" cxnId="{5A40AC04-E72D-2243-9A1B-1B35088B6DE7}" type="parTrans">
      <dgm:prSet/>
      <dgm:spPr/>
      <dgm:t>
        <a:bodyPr/>
        <a:lstStyle/>
        <a:p>
          <a:endParaRPr lang="zh-CN" altLang="en-US"/>
        </a:p>
      </dgm:t>
    </dgm:pt>
    <dgm:pt modelId="{22994EB7-E8F7-0B46-8B93-04452EEF4258}" cxnId="{5A40AC04-E72D-2243-9A1B-1B35088B6DE7}" type="sibTrans">
      <dgm:prSet/>
      <dgm:spPr/>
      <dgm:t>
        <a:bodyPr/>
        <a:lstStyle/>
        <a:p>
          <a:endParaRPr lang="zh-CN" altLang="en-US"/>
        </a:p>
      </dgm:t>
    </dgm:pt>
    <dgm:pt modelId="{4EF8FD29-6614-6946-B508-1D259CE8B5BB}" type="pres">
      <dgm:prSet presAssocID="{B48F6A4A-7664-E642-B21F-CAB364E8638F}" presName="Name0" presStyleCnt="0">
        <dgm:presLayoutVars>
          <dgm:dir/>
          <dgm:resizeHandles val="exact"/>
        </dgm:presLayoutVars>
      </dgm:prSet>
      <dgm:spPr/>
    </dgm:pt>
    <dgm:pt modelId="{E1F74E30-97A4-FD44-961A-D91CFF7209BA}" type="pres">
      <dgm:prSet presAssocID="{AB848CDA-3F16-014A-9E5C-9E6CA18BAE02}" presName="parTxOnly" presStyleLbl="node1" presStyleIdx="0" presStyleCnt="8">
        <dgm:presLayoutVars>
          <dgm:bulletEnabled val="1"/>
        </dgm:presLayoutVars>
      </dgm:prSet>
      <dgm:spPr/>
    </dgm:pt>
    <dgm:pt modelId="{E9CEE576-6D3A-DA46-8ECE-6B2380C11D64}" type="pres">
      <dgm:prSet presAssocID="{4ADDDA04-B205-8844-8FCA-9410782DFB64}" presName="parSpace" presStyleCnt="0"/>
      <dgm:spPr/>
    </dgm:pt>
    <dgm:pt modelId="{2058A187-C6B5-F149-821C-DBF74A195EFD}" type="pres">
      <dgm:prSet presAssocID="{7A331A9E-31E9-9A42-8415-1CC487DEF658}" presName="parTxOnly" presStyleLbl="node1" presStyleIdx="1" presStyleCnt="8">
        <dgm:presLayoutVars>
          <dgm:bulletEnabled val="1"/>
        </dgm:presLayoutVars>
      </dgm:prSet>
      <dgm:spPr/>
    </dgm:pt>
    <dgm:pt modelId="{35692474-91C2-7A47-B93C-CE728D98A7EA}" type="pres">
      <dgm:prSet presAssocID="{85354065-4BF7-CA4F-88B1-CF56EE21833A}" presName="parSpace" presStyleCnt="0"/>
      <dgm:spPr/>
    </dgm:pt>
    <dgm:pt modelId="{CB215190-751B-AF47-8635-0448A227C771}" type="pres">
      <dgm:prSet presAssocID="{310A91B1-FAF4-9E4E-A3CA-DBC5E1C43245}" presName="parTxOnly" presStyleLbl="node1" presStyleIdx="2" presStyleCnt="8">
        <dgm:presLayoutVars>
          <dgm:bulletEnabled val="1"/>
        </dgm:presLayoutVars>
      </dgm:prSet>
      <dgm:spPr/>
    </dgm:pt>
    <dgm:pt modelId="{9AC2C852-D61F-EC40-904F-AB5DA012C895}" type="pres">
      <dgm:prSet presAssocID="{1CB56FAE-7DFE-4A4A-97D1-5F4E2AFD7968}" presName="parSpace" presStyleCnt="0"/>
      <dgm:spPr/>
    </dgm:pt>
    <dgm:pt modelId="{A1F5CEB0-C79D-294E-9543-B92625FB2E39}" type="pres">
      <dgm:prSet presAssocID="{C696744F-6CBE-9142-9CFF-88C53154CB9E}" presName="parTxOnly" presStyleLbl="node1" presStyleIdx="3" presStyleCnt="8">
        <dgm:presLayoutVars>
          <dgm:bulletEnabled val="1"/>
        </dgm:presLayoutVars>
      </dgm:prSet>
      <dgm:spPr/>
    </dgm:pt>
    <dgm:pt modelId="{75D91A98-8E48-D44C-9AF8-E783EB07416D}" type="pres">
      <dgm:prSet presAssocID="{BB7F9D51-E830-2440-BF61-20DCC336437F}" presName="parSpace" presStyleCnt="0"/>
      <dgm:spPr/>
    </dgm:pt>
    <dgm:pt modelId="{56AA4A69-688E-8341-BFF2-F113E3790993}" type="pres">
      <dgm:prSet presAssocID="{9B0DA7FF-E061-9145-93AB-B6F2B3A0D7A0}" presName="parTxOnly" presStyleLbl="node1" presStyleIdx="4" presStyleCnt="8">
        <dgm:presLayoutVars>
          <dgm:bulletEnabled val="1"/>
        </dgm:presLayoutVars>
      </dgm:prSet>
      <dgm:spPr/>
    </dgm:pt>
    <dgm:pt modelId="{BA0617EA-AF41-4746-B4CA-D9E294C9B774}" type="pres">
      <dgm:prSet presAssocID="{F9CDBBC4-4A14-F849-B718-6ED962BD8A38}" presName="parSpace" presStyleCnt="0"/>
      <dgm:spPr/>
    </dgm:pt>
    <dgm:pt modelId="{DD464CAB-0D7D-1A4C-B3A5-95A9514D719C}" type="pres">
      <dgm:prSet presAssocID="{10205615-EA66-064A-B5CF-0E709E0F67E5}" presName="parTxOnly" presStyleLbl="node1" presStyleIdx="5" presStyleCnt="8">
        <dgm:presLayoutVars>
          <dgm:bulletEnabled val="1"/>
        </dgm:presLayoutVars>
      </dgm:prSet>
      <dgm:spPr/>
    </dgm:pt>
    <dgm:pt modelId="{7BAE913B-8991-4445-81A0-978927C3C55D}" type="pres">
      <dgm:prSet presAssocID="{C4DFD016-08C9-064D-B542-A0F135804706}" presName="parSpace" presStyleCnt="0"/>
      <dgm:spPr/>
    </dgm:pt>
    <dgm:pt modelId="{524EE9B1-A677-F548-AECB-D143E0CD926A}" type="pres">
      <dgm:prSet presAssocID="{C5B0BDD6-DE69-1D47-98C1-E9774DB84254}" presName="parTxOnly" presStyleLbl="node1" presStyleIdx="6" presStyleCnt="8">
        <dgm:presLayoutVars>
          <dgm:bulletEnabled val="1"/>
        </dgm:presLayoutVars>
      </dgm:prSet>
      <dgm:spPr/>
    </dgm:pt>
    <dgm:pt modelId="{9075CEDB-85A8-4C4F-9915-1013D86EED65}" type="pres">
      <dgm:prSet presAssocID="{56AAAE42-D881-0F40-8FC9-CFCAE3E723B6}" presName="parSpace" presStyleCnt="0"/>
      <dgm:spPr/>
    </dgm:pt>
    <dgm:pt modelId="{D5F9499D-A36F-B44A-AF62-3E97C8153FCC}" type="pres">
      <dgm:prSet presAssocID="{CD736428-A879-EF43-BFA5-A3BFE4B3230D}" presName="parTxOnly" presStyleLbl="node1" presStyleIdx="7" presStyleCnt="8">
        <dgm:presLayoutVars>
          <dgm:bulletEnabled val="1"/>
        </dgm:presLayoutVars>
      </dgm:prSet>
      <dgm:spPr/>
    </dgm:pt>
  </dgm:ptLst>
  <dgm:cxnLst>
    <dgm:cxn modelId="{5EB2BB03-6732-A041-8178-672D87010DDA}" type="presOf" srcId="{310A91B1-FAF4-9E4E-A3CA-DBC5E1C43245}" destId="{CB215190-751B-AF47-8635-0448A227C771}" srcOrd="0" destOrd="0" presId="urn:microsoft.com/office/officeart/2005/8/layout/hChevron3"/>
    <dgm:cxn modelId="{5A40AC04-E72D-2243-9A1B-1B35088B6DE7}" srcId="{B48F6A4A-7664-E642-B21F-CAB364E8638F}" destId="{CD736428-A879-EF43-BFA5-A3BFE4B3230D}" srcOrd="7" destOrd="0" parTransId="{7A7334F9-3254-9445-A6C8-47AACDA9443E}" sibTransId="{22994EB7-E8F7-0B46-8B93-04452EEF4258}"/>
    <dgm:cxn modelId="{9C6B1D0E-4250-9A4F-B0ED-E8CAB92C4979}" type="presOf" srcId="{CD736428-A879-EF43-BFA5-A3BFE4B3230D}" destId="{D5F9499D-A36F-B44A-AF62-3E97C8153FCC}" srcOrd="0" destOrd="0" presId="urn:microsoft.com/office/officeart/2005/8/layout/hChevron3"/>
    <dgm:cxn modelId="{D861B223-A473-2745-9F1C-552C3D4001F2}" srcId="{B48F6A4A-7664-E642-B21F-CAB364E8638F}" destId="{9B0DA7FF-E061-9145-93AB-B6F2B3A0D7A0}" srcOrd="4" destOrd="0" parTransId="{132FC064-998B-7144-82D2-9ABB667C250F}" sibTransId="{F9CDBBC4-4A14-F849-B718-6ED962BD8A38}"/>
    <dgm:cxn modelId="{B042742B-6A9B-4148-BF8C-52627C3366F4}" type="presOf" srcId="{C5B0BDD6-DE69-1D47-98C1-E9774DB84254}" destId="{524EE9B1-A677-F548-AECB-D143E0CD926A}" srcOrd="0" destOrd="0" presId="urn:microsoft.com/office/officeart/2005/8/layout/hChevron3"/>
    <dgm:cxn modelId="{94A8013E-349C-914D-9A30-3F871121B05C}" srcId="{B48F6A4A-7664-E642-B21F-CAB364E8638F}" destId="{C696744F-6CBE-9142-9CFF-88C53154CB9E}" srcOrd="3" destOrd="0" parTransId="{12F45721-F7E5-1B45-9316-7F54D790C66F}" sibTransId="{BB7F9D51-E830-2440-BF61-20DCC336437F}"/>
    <dgm:cxn modelId="{5CF12343-6EB7-F84E-98BC-9E577CA8D402}" type="presOf" srcId="{AB848CDA-3F16-014A-9E5C-9E6CA18BAE02}" destId="{E1F74E30-97A4-FD44-961A-D91CFF7209BA}" srcOrd="0" destOrd="0" presId="urn:microsoft.com/office/officeart/2005/8/layout/hChevron3"/>
    <dgm:cxn modelId="{59500355-6F40-294B-B5AB-4F1D14C0D352}" srcId="{B48F6A4A-7664-E642-B21F-CAB364E8638F}" destId="{310A91B1-FAF4-9E4E-A3CA-DBC5E1C43245}" srcOrd="2" destOrd="0" parTransId="{27FF845E-75DE-9147-9B4B-49F16E4A0B06}" sibTransId="{1CB56FAE-7DFE-4A4A-97D1-5F4E2AFD7968}"/>
    <dgm:cxn modelId="{D419B087-FF9A-244D-AF11-1008D30588D0}" type="presOf" srcId="{10205615-EA66-064A-B5CF-0E709E0F67E5}" destId="{DD464CAB-0D7D-1A4C-B3A5-95A9514D719C}" srcOrd="0" destOrd="0" presId="urn:microsoft.com/office/officeart/2005/8/layout/hChevron3"/>
    <dgm:cxn modelId="{C1D9CDBA-84AA-964C-9EAF-77B131254251}" type="presOf" srcId="{7A331A9E-31E9-9A42-8415-1CC487DEF658}" destId="{2058A187-C6B5-F149-821C-DBF74A195EFD}" srcOrd="0" destOrd="0" presId="urn:microsoft.com/office/officeart/2005/8/layout/hChevron3"/>
    <dgm:cxn modelId="{48A21EBB-23CE-214A-9604-104D3662A87F}" srcId="{B48F6A4A-7664-E642-B21F-CAB364E8638F}" destId="{AB848CDA-3F16-014A-9E5C-9E6CA18BAE02}" srcOrd="0" destOrd="0" parTransId="{AAFA56FB-371E-3447-A8BE-2C0C1EA389C5}" sibTransId="{4ADDDA04-B205-8844-8FCA-9410782DFB64}"/>
    <dgm:cxn modelId="{3630D5BE-D7C5-7D42-A598-07F9AF1EA3D1}" type="presOf" srcId="{C696744F-6CBE-9142-9CFF-88C53154CB9E}" destId="{A1F5CEB0-C79D-294E-9543-B92625FB2E39}" srcOrd="0" destOrd="0" presId="urn:microsoft.com/office/officeart/2005/8/layout/hChevron3"/>
    <dgm:cxn modelId="{F6371BD5-AE2E-2D48-8FB0-71AD4420D1A6}" srcId="{B48F6A4A-7664-E642-B21F-CAB364E8638F}" destId="{C5B0BDD6-DE69-1D47-98C1-E9774DB84254}" srcOrd="6" destOrd="0" parTransId="{9F3BB5D7-3B11-7545-9F9C-2EF818423CEB}" sibTransId="{56AAAE42-D881-0F40-8FC9-CFCAE3E723B6}"/>
    <dgm:cxn modelId="{034945D9-FF67-0144-AB1B-5492AA0304D2}" type="presOf" srcId="{B48F6A4A-7664-E642-B21F-CAB364E8638F}" destId="{4EF8FD29-6614-6946-B508-1D259CE8B5BB}" srcOrd="0" destOrd="0" presId="urn:microsoft.com/office/officeart/2005/8/layout/hChevron3"/>
    <dgm:cxn modelId="{9D2B47E1-6F07-0F4B-9EF9-5D602BDF04D0}" srcId="{B48F6A4A-7664-E642-B21F-CAB364E8638F}" destId="{7A331A9E-31E9-9A42-8415-1CC487DEF658}" srcOrd="1" destOrd="0" parTransId="{96B71FEA-56B5-DE45-B2F3-FFDED3B1A4E5}" sibTransId="{85354065-4BF7-CA4F-88B1-CF56EE21833A}"/>
    <dgm:cxn modelId="{2017C5ED-1380-A24F-819F-729B1252BD34}" type="presOf" srcId="{9B0DA7FF-E061-9145-93AB-B6F2B3A0D7A0}" destId="{56AA4A69-688E-8341-BFF2-F113E3790993}" srcOrd="0" destOrd="0" presId="urn:microsoft.com/office/officeart/2005/8/layout/hChevron3"/>
    <dgm:cxn modelId="{8E987EFC-31BE-7C4D-9850-432B2CA332BC}" srcId="{B48F6A4A-7664-E642-B21F-CAB364E8638F}" destId="{10205615-EA66-064A-B5CF-0E709E0F67E5}" srcOrd="5" destOrd="0" parTransId="{3E8D9E05-289C-9C43-AFF1-53355E3647FD}" sibTransId="{C4DFD016-08C9-064D-B542-A0F135804706}"/>
    <dgm:cxn modelId="{229D23DB-B681-7E4A-8AA9-BAAA5D49ADEF}" type="presParOf" srcId="{4EF8FD29-6614-6946-B508-1D259CE8B5BB}" destId="{E1F74E30-97A4-FD44-961A-D91CFF7209BA}" srcOrd="0" destOrd="0" presId="urn:microsoft.com/office/officeart/2005/8/layout/hChevron3"/>
    <dgm:cxn modelId="{32F46E1F-FE59-0745-8E31-D80A041F9419}" type="presParOf" srcId="{4EF8FD29-6614-6946-B508-1D259CE8B5BB}" destId="{E9CEE576-6D3A-DA46-8ECE-6B2380C11D64}" srcOrd="1" destOrd="0" presId="urn:microsoft.com/office/officeart/2005/8/layout/hChevron3"/>
    <dgm:cxn modelId="{6F86383D-C349-EA4F-8763-8B2C77CA002E}" type="presParOf" srcId="{4EF8FD29-6614-6946-B508-1D259CE8B5BB}" destId="{2058A187-C6B5-F149-821C-DBF74A195EFD}" srcOrd="2" destOrd="0" presId="urn:microsoft.com/office/officeart/2005/8/layout/hChevron3"/>
    <dgm:cxn modelId="{BA7C0D10-A343-6F4B-B3F6-DDD354EE42B0}" type="presParOf" srcId="{4EF8FD29-6614-6946-B508-1D259CE8B5BB}" destId="{35692474-91C2-7A47-B93C-CE728D98A7EA}" srcOrd="3" destOrd="0" presId="urn:microsoft.com/office/officeart/2005/8/layout/hChevron3"/>
    <dgm:cxn modelId="{FB90B17E-CDCC-E444-96CD-9708FD07FA23}" type="presParOf" srcId="{4EF8FD29-6614-6946-B508-1D259CE8B5BB}" destId="{CB215190-751B-AF47-8635-0448A227C771}" srcOrd="4" destOrd="0" presId="urn:microsoft.com/office/officeart/2005/8/layout/hChevron3"/>
    <dgm:cxn modelId="{1644D60B-DD80-D24E-BCFC-0E49B6A90C80}" type="presParOf" srcId="{4EF8FD29-6614-6946-B508-1D259CE8B5BB}" destId="{9AC2C852-D61F-EC40-904F-AB5DA012C895}" srcOrd="5" destOrd="0" presId="urn:microsoft.com/office/officeart/2005/8/layout/hChevron3"/>
    <dgm:cxn modelId="{B62E19EB-E0C2-C842-A88B-85BB700BE11B}" type="presParOf" srcId="{4EF8FD29-6614-6946-B508-1D259CE8B5BB}" destId="{A1F5CEB0-C79D-294E-9543-B92625FB2E39}" srcOrd="6" destOrd="0" presId="urn:microsoft.com/office/officeart/2005/8/layout/hChevron3"/>
    <dgm:cxn modelId="{E6292881-2498-F14D-A708-ACDFF73453E5}" type="presParOf" srcId="{4EF8FD29-6614-6946-B508-1D259CE8B5BB}" destId="{75D91A98-8E48-D44C-9AF8-E783EB07416D}" srcOrd="7" destOrd="0" presId="urn:microsoft.com/office/officeart/2005/8/layout/hChevron3"/>
    <dgm:cxn modelId="{9F8757E2-493C-C748-9D3B-41CC526EF9B2}" type="presParOf" srcId="{4EF8FD29-6614-6946-B508-1D259CE8B5BB}" destId="{56AA4A69-688E-8341-BFF2-F113E3790993}" srcOrd="8" destOrd="0" presId="urn:microsoft.com/office/officeart/2005/8/layout/hChevron3"/>
    <dgm:cxn modelId="{0CA6DE31-E0FC-FB45-ABA6-6E274D7CDE0A}" type="presParOf" srcId="{4EF8FD29-6614-6946-B508-1D259CE8B5BB}" destId="{BA0617EA-AF41-4746-B4CA-D9E294C9B774}" srcOrd="9" destOrd="0" presId="urn:microsoft.com/office/officeart/2005/8/layout/hChevron3"/>
    <dgm:cxn modelId="{76668345-E932-1A40-A7FE-AAA4B54FB548}" type="presParOf" srcId="{4EF8FD29-6614-6946-B508-1D259CE8B5BB}" destId="{DD464CAB-0D7D-1A4C-B3A5-95A9514D719C}" srcOrd="10" destOrd="0" presId="urn:microsoft.com/office/officeart/2005/8/layout/hChevron3"/>
    <dgm:cxn modelId="{E475D082-1CF9-1E46-A2C9-26F63EEC0E83}" type="presParOf" srcId="{4EF8FD29-6614-6946-B508-1D259CE8B5BB}" destId="{7BAE913B-8991-4445-81A0-978927C3C55D}" srcOrd="11" destOrd="0" presId="urn:microsoft.com/office/officeart/2005/8/layout/hChevron3"/>
    <dgm:cxn modelId="{BEFF61B6-81D8-D044-B6B3-45E3180CC79D}" type="presParOf" srcId="{4EF8FD29-6614-6946-B508-1D259CE8B5BB}" destId="{524EE9B1-A677-F548-AECB-D143E0CD926A}" srcOrd="12" destOrd="0" presId="urn:microsoft.com/office/officeart/2005/8/layout/hChevron3"/>
    <dgm:cxn modelId="{5CAF9BC1-0D3C-F947-B799-52AE23457FB4}" type="presParOf" srcId="{4EF8FD29-6614-6946-B508-1D259CE8B5BB}" destId="{9075CEDB-85A8-4C4F-9915-1013D86EED65}" srcOrd="13" destOrd="0" presId="urn:microsoft.com/office/officeart/2005/8/layout/hChevron3"/>
    <dgm:cxn modelId="{656825E1-9635-2644-A64B-954624C6A9C9}" type="presParOf" srcId="{4EF8FD29-6614-6946-B508-1D259CE8B5BB}" destId="{D5F9499D-A36F-B44A-AF62-3E97C8153FCC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903962" cy="1049867"/>
        <a:chOff x="0" y="0"/>
        <a:chExt cx="10903962" cy="1049867"/>
      </a:xfrm>
    </dsp:grpSpPr>
    <dsp:sp modelId="{E1F74E30-97A4-FD44-961A-D91CFF7209BA}">
      <dsp:nvSpPr>
        <dsp:cNvPr id="3" name="五边形 2"/>
        <dsp:cNvSpPr/>
      </dsp:nvSpPr>
      <dsp:spPr bwMode="white">
        <a:xfrm>
          <a:off x="0" y="194510"/>
          <a:ext cx="1652115" cy="660846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9342" tIns="34671" rIns="17335" bIns="34671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2023.05</a:t>
          </a:r>
          <a:r>
            <a:rPr lang="zh-CN" altLang="en-US" dirty="0"/>
            <a:t> 发布 </a:t>
          </a:r>
          <a:r>
            <a:rPr lang="en-US" altLang="zh-CN" dirty="0"/>
            <a:t>0.7</a:t>
          </a:r>
          <a:r>
            <a:rPr lang="zh-CN" altLang="en-US" dirty="0"/>
            <a:t> 版本，公开可下载</a:t>
          </a:r>
        </a:p>
      </dsp:txBody>
      <dsp:txXfrm>
        <a:off x="0" y="194510"/>
        <a:ext cx="1652115" cy="660846"/>
      </dsp:txXfrm>
    </dsp:sp>
    <dsp:sp modelId="{2058A187-C6B5-F149-821C-DBF74A195EFD}">
      <dsp:nvSpPr>
        <dsp:cNvPr id="4" name="燕尾形 3"/>
        <dsp:cNvSpPr/>
      </dsp:nvSpPr>
      <dsp:spPr bwMode="white">
        <a:xfrm>
          <a:off x="1321692" y="194510"/>
          <a:ext cx="1652115" cy="660846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2006" tIns="34671" rIns="17335" bIns="34671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2004.01</a:t>
          </a:r>
          <a:r>
            <a:rPr lang="zh-CN" altLang="en-US" dirty="0"/>
            <a:t> 发布 </a:t>
          </a:r>
          <a:r>
            <a:rPr lang="en-US" altLang="zh-CN" dirty="0"/>
            <a:t>1.0</a:t>
          </a:r>
          <a:r>
            <a:rPr lang="zh-CN" altLang="en-US" dirty="0"/>
            <a:t> 版本</a:t>
          </a:r>
        </a:p>
      </dsp:txBody>
      <dsp:txXfrm>
        <a:off x="1321692" y="194510"/>
        <a:ext cx="1652115" cy="660846"/>
      </dsp:txXfrm>
    </dsp:sp>
    <dsp:sp modelId="{CB215190-751B-AF47-8635-0448A227C771}">
      <dsp:nvSpPr>
        <dsp:cNvPr id="5" name="燕尾形 4"/>
        <dsp:cNvSpPr/>
      </dsp:nvSpPr>
      <dsp:spPr bwMode="white">
        <a:xfrm>
          <a:off x="2643385" y="194510"/>
          <a:ext cx="1652115" cy="660846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2006" tIns="34671" rIns="17335" bIns="34671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2005.12</a:t>
          </a:r>
          <a:r>
            <a:rPr lang="zh-CN" altLang="en-US" dirty="0"/>
            <a:t> 发布 </a:t>
          </a:r>
          <a:r>
            <a:rPr lang="en-US" altLang="zh-CN" dirty="0"/>
            <a:t>2.0</a:t>
          </a:r>
          <a:r>
            <a:rPr lang="zh-CN" altLang="en-US" dirty="0"/>
            <a:t> 版本</a:t>
          </a:r>
        </a:p>
      </dsp:txBody>
      <dsp:txXfrm>
        <a:off x="2643385" y="194510"/>
        <a:ext cx="1652115" cy="660846"/>
      </dsp:txXfrm>
    </dsp:sp>
    <dsp:sp modelId="{A1F5CEB0-C79D-294E-9543-B92625FB2E39}">
      <dsp:nvSpPr>
        <dsp:cNvPr id="6" name="燕尾形 5"/>
        <dsp:cNvSpPr/>
      </dsp:nvSpPr>
      <dsp:spPr bwMode="white">
        <a:xfrm>
          <a:off x="3965077" y="194510"/>
          <a:ext cx="1652115" cy="660846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2006" tIns="34671" rIns="17335" bIns="34671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2010.06 </a:t>
          </a:r>
          <a:r>
            <a:rPr lang="zh-CN" altLang="en-US" dirty="0"/>
            <a:t>发布 </a:t>
          </a:r>
          <a:r>
            <a:rPr lang="en-US" altLang="zh-CN" dirty="0"/>
            <a:t>3.0</a:t>
          </a:r>
          <a:r>
            <a:rPr lang="zh-CN" altLang="en-US" dirty="0"/>
            <a:t> 版本</a:t>
          </a:r>
        </a:p>
      </dsp:txBody>
      <dsp:txXfrm>
        <a:off x="3965077" y="194510"/>
        <a:ext cx="1652115" cy="660846"/>
      </dsp:txXfrm>
    </dsp:sp>
    <dsp:sp modelId="{56AA4A69-688E-8341-BFF2-F113E3790993}">
      <dsp:nvSpPr>
        <dsp:cNvPr id="7" name="燕尾形 6"/>
        <dsp:cNvSpPr/>
      </dsp:nvSpPr>
      <dsp:spPr bwMode="white">
        <a:xfrm>
          <a:off x="5286769" y="194510"/>
          <a:ext cx="1652115" cy="660846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2006" tIns="34671" rIns="17335" bIns="34671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2014.09</a:t>
          </a:r>
          <a:r>
            <a:rPr lang="zh-CN" altLang="en-US" dirty="0"/>
            <a:t> 发布</a:t>
          </a:r>
          <a:r>
            <a:rPr lang="en-US" altLang="zh-CN" dirty="0"/>
            <a:t>4.0</a:t>
          </a:r>
          <a:r>
            <a:rPr lang="zh-CN" altLang="en-US" dirty="0"/>
            <a:t> 版本</a:t>
          </a:r>
        </a:p>
      </dsp:txBody>
      <dsp:txXfrm>
        <a:off x="5286769" y="194510"/>
        <a:ext cx="1652115" cy="660846"/>
      </dsp:txXfrm>
    </dsp:sp>
    <dsp:sp modelId="{DD464CAB-0D7D-1A4C-B3A5-95A9514D719C}">
      <dsp:nvSpPr>
        <dsp:cNvPr id="8" name="燕尾形 7"/>
        <dsp:cNvSpPr/>
      </dsp:nvSpPr>
      <dsp:spPr bwMode="white">
        <a:xfrm>
          <a:off x="6608462" y="194510"/>
          <a:ext cx="1652115" cy="660846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2006" tIns="34671" rIns="17335" bIns="34671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2018.12</a:t>
          </a:r>
          <a:r>
            <a:rPr lang="zh-CN" altLang="en-US" dirty="0"/>
            <a:t> 发布 </a:t>
          </a:r>
          <a:r>
            <a:rPr lang="en-US" altLang="zh-CN" dirty="0"/>
            <a:t>5.0</a:t>
          </a:r>
          <a:r>
            <a:rPr lang="zh-CN" altLang="en-US" dirty="0"/>
            <a:t> 版本</a:t>
          </a:r>
        </a:p>
      </dsp:txBody>
      <dsp:txXfrm>
        <a:off x="6608462" y="194510"/>
        <a:ext cx="1652115" cy="660846"/>
      </dsp:txXfrm>
    </dsp:sp>
    <dsp:sp modelId="{524EE9B1-A677-F548-AECB-D143E0CD926A}">
      <dsp:nvSpPr>
        <dsp:cNvPr id="9" name="燕尾形 8"/>
        <dsp:cNvSpPr/>
      </dsp:nvSpPr>
      <dsp:spPr bwMode="white">
        <a:xfrm>
          <a:off x="7930154" y="194510"/>
          <a:ext cx="1652115" cy="660846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2006" tIns="34671" rIns="17335" bIns="34671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2022.05</a:t>
          </a:r>
          <a:r>
            <a:rPr lang="zh-CN" altLang="en-US" dirty="0"/>
            <a:t> 发布 </a:t>
          </a:r>
          <a:r>
            <a:rPr lang="en-US" altLang="zh-CN" dirty="0"/>
            <a:t>6.0</a:t>
          </a:r>
          <a:r>
            <a:rPr lang="zh-CN" altLang="en-US" dirty="0"/>
            <a:t> 版本</a:t>
          </a:r>
        </a:p>
      </dsp:txBody>
      <dsp:txXfrm>
        <a:off x="7930154" y="194510"/>
        <a:ext cx="1652115" cy="660846"/>
      </dsp:txXfrm>
    </dsp:sp>
    <dsp:sp modelId="{D5F9499D-A36F-B44A-AF62-3E97C8153FCC}">
      <dsp:nvSpPr>
        <dsp:cNvPr id="10" name="燕尾形 9"/>
        <dsp:cNvSpPr/>
      </dsp:nvSpPr>
      <dsp:spPr bwMode="white">
        <a:xfrm>
          <a:off x="9251847" y="194510"/>
          <a:ext cx="1652115" cy="660846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2006" tIns="34671" rIns="17335" bIns="34671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2023.08</a:t>
          </a:r>
          <a:r>
            <a:rPr lang="zh-CN" altLang="en-US" dirty="0"/>
            <a:t> 发布 </a:t>
          </a:r>
          <a:r>
            <a:rPr lang="en-US" altLang="zh-CN" dirty="0"/>
            <a:t>6.3</a:t>
          </a:r>
          <a:r>
            <a:rPr lang="zh-CN" altLang="en-US" dirty="0"/>
            <a:t> 版本</a:t>
          </a:r>
        </a:p>
      </dsp:txBody>
      <dsp:txXfrm>
        <a:off x="9251847" y="194510"/>
        <a:ext cx="1652115" cy="660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9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tags" Target="../tags/tag11.xm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2.xml"/><Relationship Id="rId7" Type="http://schemas.openxmlformats.org/officeDocument/2006/relationships/image" Target="../media/image10.png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9" Type="http://schemas.openxmlformats.org/officeDocument/2006/relationships/tags" Target="../tags/tag29.xml"/><Relationship Id="rId18" Type="http://schemas.openxmlformats.org/officeDocument/2006/relationships/image" Target="../media/image7.png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image" Target="../media/image6.png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image" Target="../media/image2.png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5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9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6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7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8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2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3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  <a:endPara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12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13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16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1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8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文本框 25"/>
          <p:cNvSpPr txBox="1"/>
          <p:nvPr userDrawn="1">
            <p:custDataLst>
              <p:tags r:id="rId9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1" Type="http://schemas.openxmlformats.org/officeDocument/2006/relationships/hyperlink" Target="https://developer.wordpress.org/playground/demo/" TargetMode="Externa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8.xml"/><Relationship Id="rId7" Type="http://schemas.openxmlformats.org/officeDocument/2006/relationships/image" Target="../media/image36.png"/><Relationship Id="rId6" Type="http://schemas.openxmlformats.org/officeDocument/2006/relationships/tags" Target="../tags/tag37.xml"/><Relationship Id="rId5" Type="http://schemas.openxmlformats.org/officeDocument/2006/relationships/image" Target="../media/image35.png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0" Type="http://schemas.openxmlformats.org/officeDocument/2006/relationships/notesSlide" Target="../notesSlides/notesSlide5.xml"/><Relationship Id="rId1" Type="http://schemas.openxmlformats.org/officeDocument/2006/relationships/tags" Target="../tags/tag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6920" y="2160904"/>
            <a:ext cx="6697428" cy="1638935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为什么说 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WordPress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是最适合开源人的 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Web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开发平台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 fontScale="92500"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白宦成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 Linux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中国开源社区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b="1" dirty="0" err="1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Linux.cn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1363134" y="2361107"/>
            <a:ext cx="9270999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在 </a:t>
            </a:r>
            <a:r>
              <a:rPr lang="en-US" altLang="zh-CN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WordPress</a:t>
            </a: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 生态中，工作与学习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6" y="419101"/>
            <a:ext cx="809945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生态中学习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工作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889552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Learn by Google it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996" y="2036957"/>
            <a:ext cx="7772400" cy="1377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96" y="3306623"/>
            <a:ext cx="7772400" cy="16348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6" y="4941507"/>
            <a:ext cx="7772400" cy="1432217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6" y="419101"/>
            <a:ext cx="809945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生态中学习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工作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889552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Learn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by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b="1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Offcial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Guide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2623" y="2159264"/>
            <a:ext cx="3888122" cy="35315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41" y="2159265"/>
            <a:ext cx="4315268" cy="3531532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6" y="419101"/>
            <a:ext cx="809945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生态中学习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工作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889552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Learn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by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Community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996" y="2154803"/>
            <a:ext cx="7772400" cy="438091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6" y="419101"/>
            <a:ext cx="809945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生态中学习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工作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889552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Work with WordPress Theme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573" y="2160496"/>
            <a:ext cx="10186442" cy="2217214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6" y="419101"/>
            <a:ext cx="809945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生态中学习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工作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889552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Work with WordPress Plugin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8732" y="2138171"/>
            <a:ext cx="7772400" cy="4300728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6" y="419101"/>
            <a:ext cx="809945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生态中学习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工作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889552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Work with e-Commerce — WooCommerce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996" y="2253519"/>
            <a:ext cx="7772400" cy="4932796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6" y="419101"/>
            <a:ext cx="809945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生态中学习 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工作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889552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Work for Freelance</a:t>
            </a:r>
            <a:endParaRPr lang="en-US" altLang="zh-CN" sz="2800" b="1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336" y="2036957"/>
            <a:ext cx="7772400" cy="4945531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1363134" y="2361107"/>
            <a:ext cx="9270999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不止于 </a:t>
            </a:r>
            <a:r>
              <a:rPr lang="en-US" altLang="zh-CN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WordPress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41856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不止于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WordPress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730040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不再是曾经那个架构老土的项目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078" name="Picture 6" descr="lamp-stack-logo » Phoenix Web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81" y="2693947"/>
            <a:ext cx="4015964" cy="22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48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5614166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 的过去、现在和未来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5952096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 和开源有什么关系？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690625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生态中，如何工作与学习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4063662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不止于 </a:t>
            </a: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41856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不止于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WordPress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730040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新的编辑器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- Gutenberg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91" y="2722207"/>
            <a:ext cx="2984780" cy="11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1" y="2315733"/>
            <a:ext cx="2226534" cy="222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cumentation | Ler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845" y="2566296"/>
            <a:ext cx="15748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0727566" y="417293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lerna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159328" y="410822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webpack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225497" y="463637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TypeScript</a:t>
            </a:r>
            <a:endParaRPr kumimoji="1" lang="zh-CN" altLang="en-US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96" y="2566296"/>
            <a:ext cx="1684169" cy="14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191636" y="410822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React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844" y="2630794"/>
            <a:ext cx="1468600" cy="139928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878300" y="410822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Redux</a:t>
            </a:r>
            <a:endParaRPr kumimoji="1" lang="zh-CN" altLang="en-US" dirty="0"/>
          </a:p>
        </p:txBody>
      </p:sp>
    </p:spTree>
  </p:cSld>
  <p:clrMapOvr>
    <a:masterClrMapping/>
  </p:clrMapOvr>
  <p:transition spd="slow"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41856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不止于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WordPress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730040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 – Headless CMS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9996" y="2155125"/>
            <a:ext cx="6980664" cy="3351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2013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年的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Google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Summer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Of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Code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Ryan McCue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开发了一个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wp-</a:t>
            </a:r>
            <a:r>
              <a:rPr lang="en-US" altLang="zh-CN" sz="18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api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项目，旨在为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提供一套标准的 </a:t>
            </a:r>
            <a:r>
              <a:rPr lang="en-US" altLang="zh-CN" sz="18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RESTFul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API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，将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从一个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GUI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Only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的项目，演进为提供了标准的 </a:t>
            </a:r>
            <a:r>
              <a:rPr lang="en-US" altLang="zh-CN" sz="18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RESTfulAPI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的应用，也开启了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作为一个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Headless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CMS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的新路径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en-US" altLang="zh-CN" sz="1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比如 </a:t>
            </a:r>
            <a:r>
              <a:rPr lang="en-US" altLang="zh-CN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Gatsby.js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选择使用 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作为其内容管理系统，并基于 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生成 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Blog</a:t>
            </a:r>
            <a:endParaRPr lang="en-US" altLang="zh-CN" sz="1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1810" y="1528307"/>
            <a:ext cx="3886200" cy="2977662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41856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不止于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WordPress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730040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 Over WASM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9995" y="2036957"/>
            <a:ext cx="6153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linkClick r:id="rId1"/>
              </a:rPr>
              <a:t>https://developer.wordpress.org/playground/demo/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9995" y="2501267"/>
            <a:ext cx="10232010" cy="2520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除了在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PHP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插件本身上不断迭代，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还在用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WASM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来完成一些独特的功能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一个跑在浏览器里的 </a:t>
            </a:r>
            <a:r>
              <a:rPr lang="en-US" altLang="zh-CN" sz="1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 Blog.</a:t>
            </a:r>
            <a:endParaRPr lang="en-US" altLang="zh-CN" sz="1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 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帮助新手更容易的使用 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上开始；</a:t>
            </a: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帮助没有用过 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的人开始使用 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WordPress;</a:t>
            </a: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 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即时体验 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生态。</a:t>
            </a:r>
            <a:endParaRPr lang="en-US" altLang="zh-CN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170" name="Picture 2" descr="Web Assembly Logo (WASM) - Carlos Bara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624" y="3032663"/>
            <a:ext cx="2646381" cy="145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  <a:endParaRPr lang="en-US" sz="60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  <a:endParaRPr 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5225" y="3874695"/>
            <a:ext cx="1193165" cy="1200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lum contrast="60000"/>
          </a:blip>
          <a:stretch>
            <a:fillRect/>
          </a:stretch>
        </p:blipFill>
        <p:spPr>
          <a:xfrm>
            <a:off x="9991090" y="1552575"/>
            <a:ext cx="1257300" cy="125095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485099" y="1624507"/>
            <a:ext cx="7221801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模块标题</a:t>
            </a:r>
            <a:endParaRPr lang="zh-CN" altLang="en-US" sz="44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副标题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grpSp>
        <p:nvGrpSpPr>
          <p:cNvPr id="26" name="Group 6"/>
          <p:cNvGrpSpPr/>
          <p:nvPr/>
        </p:nvGrpSpPr>
        <p:grpSpPr>
          <a:xfrm>
            <a:off x="4081651" y="3526769"/>
            <a:ext cx="1122808" cy="1122808"/>
            <a:chOff x="2580299" y="2821918"/>
            <a:chExt cx="1122808" cy="1122808"/>
          </a:xfrm>
        </p:grpSpPr>
        <p:sp>
          <p:nvSpPr>
            <p:cNvPr id="27" name="Oval 24"/>
            <p:cNvSpPr>
              <a:spLocks noChangeAspect="1"/>
            </p:cNvSpPr>
            <p:nvPr/>
          </p:nvSpPr>
          <p:spPr>
            <a:xfrm>
              <a:off x="2580299" y="2821918"/>
              <a:ext cx="1122808" cy="1122808"/>
            </a:xfrm>
            <a:prstGeom prst="ellipse">
              <a:avLst/>
            </a:prstGeom>
            <a:solidFill>
              <a:srgbClr val="36A9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2B1BB"/>
                </a:solidFill>
              </a:endParaRPr>
            </a:p>
          </p:txBody>
        </p:sp>
        <p:sp>
          <p:nvSpPr>
            <p:cNvPr id="28" name="Freeform 124"/>
            <p:cNvSpPr>
              <a:spLocks noEditPoints="1"/>
            </p:cNvSpPr>
            <p:nvPr/>
          </p:nvSpPr>
          <p:spPr bwMode="auto">
            <a:xfrm>
              <a:off x="2946988" y="3194308"/>
              <a:ext cx="358898" cy="357836"/>
            </a:xfrm>
            <a:custGeom>
              <a:avLst/>
              <a:gdLst>
                <a:gd name="T0" fmla="*/ 41 w 186"/>
                <a:gd name="T1" fmla="*/ 125 h 185"/>
                <a:gd name="T2" fmla="*/ 45 w 186"/>
                <a:gd name="T3" fmla="*/ 121 h 185"/>
                <a:gd name="T4" fmla="*/ 46 w 186"/>
                <a:gd name="T5" fmla="*/ 118 h 185"/>
                <a:gd name="T6" fmla="*/ 42 w 186"/>
                <a:gd name="T7" fmla="*/ 114 h 185"/>
                <a:gd name="T8" fmla="*/ 39 w 186"/>
                <a:gd name="T9" fmla="*/ 115 h 185"/>
                <a:gd name="T10" fmla="*/ 35 w 186"/>
                <a:gd name="T11" fmla="*/ 119 h 185"/>
                <a:gd name="T12" fmla="*/ 34 w 186"/>
                <a:gd name="T13" fmla="*/ 122 h 185"/>
                <a:gd name="T14" fmla="*/ 38 w 186"/>
                <a:gd name="T15" fmla="*/ 126 h 185"/>
                <a:gd name="T16" fmla="*/ 41 w 186"/>
                <a:gd name="T17" fmla="*/ 125 h 185"/>
                <a:gd name="T18" fmla="*/ 67 w 186"/>
                <a:gd name="T19" fmla="*/ 122 h 185"/>
                <a:gd name="T20" fmla="*/ 63 w 186"/>
                <a:gd name="T21" fmla="*/ 118 h 185"/>
                <a:gd name="T22" fmla="*/ 60 w 186"/>
                <a:gd name="T23" fmla="*/ 119 h 185"/>
                <a:gd name="T24" fmla="*/ 18 w 186"/>
                <a:gd name="T25" fmla="*/ 161 h 185"/>
                <a:gd name="T26" fmla="*/ 17 w 186"/>
                <a:gd name="T27" fmla="*/ 164 h 185"/>
                <a:gd name="T28" fmla="*/ 21 w 186"/>
                <a:gd name="T29" fmla="*/ 168 h 185"/>
                <a:gd name="T30" fmla="*/ 24 w 186"/>
                <a:gd name="T31" fmla="*/ 167 h 185"/>
                <a:gd name="T32" fmla="*/ 66 w 186"/>
                <a:gd name="T33" fmla="*/ 125 h 185"/>
                <a:gd name="T34" fmla="*/ 67 w 186"/>
                <a:gd name="T35" fmla="*/ 122 h 185"/>
                <a:gd name="T36" fmla="*/ 186 w 186"/>
                <a:gd name="T37" fmla="*/ 4 h 185"/>
                <a:gd name="T38" fmla="*/ 181 w 186"/>
                <a:gd name="T39" fmla="*/ 0 h 185"/>
                <a:gd name="T40" fmla="*/ 180 w 186"/>
                <a:gd name="T41" fmla="*/ 0 h 185"/>
                <a:gd name="T42" fmla="*/ 180 w 186"/>
                <a:gd name="T43" fmla="*/ 0 h 185"/>
                <a:gd name="T44" fmla="*/ 3 w 186"/>
                <a:gd name="T45" fmla="*/ 76 h 185"/>
                <a:gd name="T46" fmla="*/ 2 w 186"/>
                <a:gd name="T47" fmla="*/ 76 h 185"/>
                <a:gd name="T48" fmla="*/ 2 w 186"/>
                <a:gd name="T49" fmla="*/ 76 h 185"/>
                <a:gd name="T50" fmla="*/ 2 w 186"/>
                <a:gd name="T51" fmla="*/ 76 h 185"/>
                <a:gd name="T52" fmla="*/ 0 w 186"/>
                <a:gd name="T53" fmla="*/ 80 h 185"/>
                <a:gd name="T54" fmla="*/ 3 w 186"/>
                <a:gd name="T55" fmla="*/ 84 h 185"/>
                <a:gd name="T56" fmla="*/ 3 w 186"/>
                <a:gd name="T57" fmla="*/ 84 h 185"/>
                <a:gd name="T58" fmla="*/ 73 w 186"/>
                <a:gd name="T59" fmla="*/ 113 h 185"/>
                <a:gd name="T60" fmla="*/ 101 w 186"/>
                <a:gd name="T61" fmla="*/ 182 h 185"/>
                <a:gd name="T62" fmla="*/ 101 w 186"/>
                <a:gd name="T63" fmla="*/ 182 h 185"/>
                <a:gd name="T64" fmla="*/ 105 w 186"/>
                <a:gd name="T65" fmla="*/ 185 h 185"/>
                <a:gd name="T66" fmla="*/ 109 w 186"/>
                <a:gd name="T67" fmla="*/ 183 h 185"/>
                <a:gd name="T68" fmla="*/ 109 w 186"/>
                <a:gd name="T69" fmla="*/ 183 h 185"/>
                <a:gd name="T70" fmla="*/ 109 w 186"/>
                <a:gd name="T71" fmla="*/ 183 h 185"/>
                <a:gd name="T72" fmla="*/ 109 w 186"/>
                <a:gd name="T73" fmla="*/ 183 h 185"/>
                <a:gd name="T74" fmla="*/ 185 w 186"/>
                <a:gd name="T75" fmla="*/ 6 h 185"/>
                <a:gd name="T76" fmla="*/ 185 w 186"/>
                <a:gd name="T77" fmla="*/ 6 h 185"/>
                <a:gd name="T78" fmla="*/ 186 w 186"/>
                <a:gd name="T79" fmla="*/ 4 h 185"/>
                <a:gd name="T80" fmla="*/ 15 w 186"/>
                <a:gd name="T81" fmla="*/ 80 h 185"/>
                <a:gd name="T82" fmla="*/ 163 w 186"/>
                <a:gd name="T83" fmla="*/ 16 h 185"/>
                <a:gd name="T84" fmla="*/ 75 w 186"/>
                <a:gd name="T85" fmla="*/ 104 h 185"/>
                <a:gd name="T86" fmla="*/ 15 w 186"/>
                <a:gd name="T87" fmla="*/ 80 h 185"/>
                <a:gd name="T88" fmla="*/ 105 w 186"/>
                <a:gd name="T89" fmla="*/ 170 h 185"/>
                <a:gd name="T90" fmla="*/ 81 w 186"/>
                <a:gd name="T91" fmla="*/ 110 h 185"/>
                <a:gd name="T92" fmla="*/ 169 w 186"/>
                <a:gd name="T93" fmla="*/ 22 h 185"/>
                <a:gd name="T94" fmla="*/ 105 w 186"/>
                <a:gd name="T95" fmla="*/ 170 h 185"/>
                <a:gd name="T96" fmla="*/ 67 w 186"/>
                <a:gd name="T97" fmla="*/ 139 h 185"/>
                <a:gd name="T98" fmla="*/ 64 w 186"/>
                <a:gd name="T99" fmla="*/ 140 h 185"/>
                <a:gd name="T100" fmla="*/ 52 w 186"/>
                <a:gd name="T101" fmla="*/ 153 h 185"/>
                <a:gd name="T102" fmla="*/ 51 w 186"/>
                <a:gd name="T103" fmla="*/ 156 h 185"/>
                <a:gd name="T104" fmla="*/ 55 w 186"/>
                <a:gd name="T105" fmla="*/ 160 h 185"/>
                <a:gd name="T106" fmla="*/ 58 w 186"/>
                <a:gd name="T107" fmla="*/ 159 h 185"/>
                <a:gd name="T108" fmla="*/ 70 w 186"/>
                <a:gd name="T109" fmla="*/ 146 h 185"/>
                <a:gd name="T110" fmla="*/ 72 w 186"/>
                <a:gd name="T111" fmla="*/ 143 h 185"/>
                <a:gd name="T112" fmla="*/ 67 w 186"/>
                <a:gd name="T113" fmla="*/ 13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6" h="185">
                  <a:moveTo>
                    <a:pt x="41" y="125"/>
                  </a:moveTo>
                  <a:cubicBezTo>
                    <a:pt x="45" y="121"/>
                    <a:pt x="45" y="121"/>
                    <a:pt x="45" y="121"/>
                  </a:cubicBezTo>
                  <a:cubicBezTo>
                    <a:pt x="46" y="120"/>
                    <a:pt x="46" y="119"/>
                    <a:pt x="46" y="118"/>
                  </a:cubicBezTo>
                  <a:cubicBezTo>
                    <a:pt x="46" y="116"/>
                    <a:pt x="44" y="114"/>
                    <a:pt x="42" y="114"/>
                  </a:cubicBezTo>
                  <a:cubicBezTo>
                    <a:pt x="41" y="114"/>
                    <a:pt x="40" y="114"/>
                    <a:pt x="39" y="115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4" y="120"/>
                    <a:pt x="34" y="121"/>
                    <a:pt x="34" y="122"/>
                  </a:cubicBezTo>
                  <a:cubicBezTo>
                    <a:pt x="34" y="124"/>
                    <a:pt x="36" y="126"/>
                    <a:pt x="38" y="126"/>
                  </a:cubicBezTo>
                  <a:cubicBezTo>
                    <a:pt x="39" y="126"/>
                    <a:pt x="40" y="126"/>
                    <a:pt x="41" y="125"/>
                  </a:cubicBezTo>
                  <a:close/>
                  <a:moveTo>
                    <a:pt x="67" y="122"/>
                  </a:moveTo>
                  <a:cubicBezTo>
                    <a:pt x="67" y="120"/>
                    <a:pt x="66" y="118"/>
                    <a:pt x="63" y="118"/>
                  </a:cubicBezTo>
                  <a:cubicBezTo>
                    <a:pt x="62" y="118"/>
                    <a:pt x="61" y="118"/>
                    <a:pt x="60" y="119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7" y="162"/>
                    <a:pt x="17" y="163"/>
                    <a:pt x="17" y="164"/>
                  </a:cubicBezTo>
                  <a:cubicBezTo>
                    <a:pt x="17" y="167"/>
                    <a:pt x="19" y="168"/>
                    <a:pt x="21" y="168"/>
                  </a:cubicBezTo>
                  <a:cubicBezTo>
                    <a:pt x="22" y="168"/>
                    <a:pt x="23" y="168"/>
                    <a:pt x="24" y="167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7" y="124"/>
                    <a:pt x="67" y="123"/>
                    <a:pt x="67" y="122"/>
                  </a:cubicBezTo>
                  <a:close/>
                  <a:moveTo>
                    <a:pt x="186" y="4"/>
                  </a:moveTo>
                  <a:cubicBezTo>
                    <a:pt x="186" y="2"/>
                    <a:pt x="184" y="0"/>
                    <a:pt x="181" y="0"/>
                  </a:cubicBezTo>
                  <a:cubicBezTo>
                    <a:pt x="181" y="0"/>
                    <a:pt x="180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7"/>
                    <a:pt x="0" y="78"/>
                    <a:pt x="0" y="80"/>
                  </a:cubicBezTo>
                  <a:cubicBezTo>
                    <a:pt x="0" y="82"/>
                    <a:pt x="1" y="83"/>
                    <a:pt x="3" y="84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2" y="184"/>
                    <a:pt x="103" y="185"/>
                    <a:pt x="105" y="185"/>
                  </a:cubicBezTo>
                  <a:cubicBezTo>
                    <a:pt x="107" y="185"/>
                    <a:pt x="109" y="184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5"/>
                    <a:pt x="186" y="5"/>
                    <a:pt x="186" y="4"/>
                  </a:cubicBezTo>
                  <a:close/>
                  <a:moveTo>
                    <a:pt x="15" y="80"/>
                  </a:moveTo>
                  <a:cubicBezTo>
                    <a:pt x="163" y="16"/>
                    <a:pt x="163" y="16"/>
                    <a:pt x="163" y="16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15" y="80"/>
                  </a:lnTo>
                  <a:close/>
                  <a:moveTo>
                    <a:pt x="105" y="170"/>
                  </a:moveTo>
                  <a:cubicBezTo>
                    <a:pt x="81" y="110"/>
                    <a:pt x="81" y="110"/>
                    <a:pt x="81" y="110"/>
                  </a:cubicBezTo>
                  <a:cubicBezTo>
                    <a:pt x="169" y="22"/>
                    <a:pt x="169" y="22"/>
                    <a:pt x="169" y="22"/>
                  </a:cubicBezTo>
                  <a:lnTo>
                    <a:pt x="105" y="170"/>
                  </a:lnTo>
                  <a:close/>
                  <a:moveTo>
                    <a:pt x="67" y="139"/>
                  </a:moveTo>
                  <a:cubicBezTo>
                    <a:pt x="66" y="139"/>
                    <a:pt x="65" y="139"/>
                    <a:pt x="64" y="140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51" y="154"/>
                    <a:pt x="51" y="155"/>
                    <a:pt x="51" y="156"/>
                  </a:cubicBezTo>
                  <a:cubicBezTo>
                    <a:pt x="51" y="158"/>
                    <a:pt x="52" y="160"/>
                    <a:pt x="55" y="160"/>
                  </a:cubicBezTo>
                  <a:cubicBezTo>
                    <a:pt x="56" y="160"/>
                    <a:pt x="57" y="160"/>
                    <a:pt x="58" y="159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5"/>
                    <a:pt x="72" y="144"/>
                    <a:pt x="72" y="143"/>
                  </a:cubicBezTo>
                  <a:cubicBezTo>
                    <a:pt x="72" y="141"/>
                    <a:pt x="70" y="139"/>
                    <a:pt x="67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solidFill>
                  <a:srgbClr val="32B1BB"/>
                </a:solidFill>
              </a:endParaRPr>
            </a:p>
          </p:txBody>
        </p:sp>
      </p:grpSp>
      <p:grpSp>
        <p:nvGrpSpPr>
          <p:cNvPr id="29" name="Group 9"/>
          <p:cNvGrpSpPr/>
          <p:nvPr/>
        </p:nvGrpSpPr>
        <p:grpSpPr>
          <a:xfrm>
            <a:off x="5533261" y="3526769"/>
            <a:ext cx="1122808" cy="1122808"/>
            <a:chOff x="4018477" y="2821918"/>
            <a:chExt cx="1122808" cy="1122808"/>
          </a:xfrm>
        </p:grpSpPr>
        <p:sp>
          <p:nvSpPr>
            <p:cNvPr id="30" name="Oval 25"/>
            <p:cNvSpPr>
              <a:spLocks noChangeAspect="1"/>
            </p:cNvSpPr>
            <p:nvPr/>
          </p:nvSpPr>
          <p:spPr>
            <a:xfrm>
              <a:off x="4018477" y="2821918"/>
              <a:ext cx="1122808" cy="1122808"/>
            </a:xfrm>
            <a:prstGeom prst="ellipse">
              <a:avLst/>
            </a:prstGeom>
            <a:solidFill>
              <a:srgbClr val="5AB0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 129"/>
            <p:cNvSpPr>
              <a:spLocks noEditPoints="1"/>
            </p:cNvSpPr>
            <p:nvPr/>
          </p:nvSpPr>
          <p:spPr bwMode="auto">
            <a:xfrm>
              <a:off x="4395319" y="3194308"/>
              <a:ext cx="357836" cy="357836"/>
            </a:xfrm>
            <a:custGeom>
              <a:avLst/>
              <a:gdLst>
                <a:gd name="T0" fmla="*/ 162 w 185"/>
                <a:gd name="T1" fmla="*/ 52 h 185"/>
                <a:gd name="T2" fmla="*/ 149 w 185"/>
                <a:gd name="T3" fmla="*/ 18 h 185"/>
                <a:gd name="T4" fmla="*/ 133 w 185"/>
                <a:gd name="T5" fmla="*/ 23 h 185"/>
                <a:gd name="T6" fmla="*/ 105 w 185"/>
                <a:gd name="T7" fmla="*/ 0 h 185"/>
                <a:gd name="T8" fmla="*/ 72 w 185"/>
                <a:gd name="T9" fmla="*/ 15 h 185"/>
                <a:gd name="T10" fmla="*/ 40 w 185"/>
                <a:gd name="T11" fmla="*/ 17 h 185"/>
                <a:gd name="T12" fmla="*/ 18 w 185"/>
                <a:gd name="T13" fmla="*/ 44 h 185"/>
                <a:gd name="T14" fmla="*/ 6 w 185"/>
                <a:gd name="T15" fmla="*/ 74 h 185"/>
                <a:gd name="T16" fmla="*/ 6 w 185"/>
                <a:gd name="T17" fmla="*/ 111 h 185"/>
                <a:gd name="T18" fmla="*/ 18 w 185"/>
                <a:gd name="T19" fmla="*/ 141 h 185"/>
                <a:gd name="T20" fmla="*/ 39 w 185"/>
                <a:gd name="T21" fmla="*/ 168 h 185"/>
                <a:gd name="T22" fmla="*/ 72 w 185"/>
                <a:gd name="T23" fmla="*/ 170 h 185"/>
                <a:gd name="T24" fmla="*/ 105 w 185"/>
                <a:gd name="T25" fmla="*/ 185 h 185"/>
                <a:gd name="T26" fmla="*/ 133 w 185"/>
                <a:gd name="T27" fmla="*/ 162 h 185"/>
                <a:gd name="T28" fmla="*/ 149 w 185"/>
                <a:gd name="T29" fmla="*/ 167 h 185"/>
                <a:gd name="T30" fmla="*/ 162 w 185"/>
                <a:gd name="T31" fmla="*/ 133 h 185"/>
                <a:gd name="T32" fmla="*/ 185 w 185"/>
                <a:gd name="T33" fmla="*/ 105 h 185"/>
                <a:gd name="T34" fmla="*/ 177 w 185"/>
                <a:gd name="T35" fmla="*/ 103 h 185"/>
                <a:gd name="T36" fmla="*/ 162 w 185"/>
                <a:gd name="T37" fmla="*/ 111 h 185"/>
                <a:gd name="T38" fmla="*/ 160 w 185"/>
                <a:gd name="T39" fmla="*/ 145 h 185"/>
                <a:gd name="T40" fmla="*/ 137 w 185"/>
                <a:gd name="T41" fmla="*/ 155 h 185"/>
                <a:gd name="T42" fmla="*/ 111 w 185"/>
                <a:gd name="T43" fmla="*/ 162 h 185"/>
                <a:gd name="T44" fmla="*/ 103 w 185"/>
                <a:gd name="T45" fmla="*/ 177 h 185"/>
                <a:gd name="T46" fmla="*/ 74 w 185"/>
                <a:gd name="T47" fmla="*/ 162 h 185"/>
                <a:gd name="T48" fmla="*/ 48 w 185"/>
                <a:gd name="T49" fmla="*/ 155 h 185"/>
                <a:gd name="T50" fmla="*/ 26 w 185"/>
                <a:gd name="T51" fmla="*/ 145 h 185"/>
                <a:gd name="T52" fmla="*/ 23 w 185"/>
                <a:gd name="T53" fmla="*/ 111 h 185"/>
                <a:gd name="T54" fmla="*/ 8 w 185"/>
                <a:gd name="T55" fmla="*/ 103 h 185"/>
                <a:gd name="T56" fmla="*/ 23 w 185"/>
                <a:gd name="T57" fmla="*/ 74 h 185"/>
                <a:gd name="T58" fmla="*/ 26 w 185"/>
                <a:gd name="T59" fmla="*/ 40 h 185"/>
                <a:gd name="T60" fmla="*/ 48 w 185"/>
                <a:gd name="T61" fmla="*/ 30 h 185"/>
                <a:gd name="T62" fmla="*/ 74 w 185"/>
                <a:gd name="T63" fmla="*/ 23 h 185"/>
                <a:gd name="T64" fmla="*/ 103 w 185"/>
                <a:gd name="T65" fmla="*/ 8 h 185"/>
                <a:gd name="T66" fmla="*/ 111 w 185"/>
                <a:gd name="T67" fmla="*/ 23 h 185"/>
                <a:gd name="T68" fmla="*/ 137 w 185"/>
                <a:gd name="T69" fmla="*/ 30 h 185"/>
                <a:gd name="T70" fmla="*/ 160 w 185"/>
                <a:gd name="T71" fmla="*/ 40 h 185"/>
                <a:gd name="T72" fmla="*/ 162 w 185"/>
                <a:gd name="T73" fmla="*/ 74 h 185"/>
                <a:gd name="T74" fmla="*/ 177 w 185"/>
                <a:gd name="T75" fmla="*/ 103 h 185"/>
                <a:gd name="T76" fmla="*/ 93 w 185"/>
                <a:gd name="T77" fmla="*/ 143 h 185"/>
                <a:gd name="T78" fmla="*/ 93 w 185"/>
                <a:gd name="T79" fmla="*/ 50 h 185"/>
                <a:gd name="T80" fmla="*/ 93 w 185"/>
                <a:gd name="T81" fmla="*/ 76 h 185"/>
                <a:gd name="T82" fmla="*/ 93 w 185"/>
                <a:gd name="T83" fmla="*/ 50 h 185"/>
                <a:gd name="T84" fmla="*/ 54 w 185"/>
                <a:gd name="T85" fmla="*/ 76 h 185"/>
                <a:gd name="T86" fmla="*/ 88 w 185"/>
                <a:gd name="T87" fmla="*/ 109 h 185"/>
                <a:gd name="T88" fmla="*/ 93 w 185"/>
                <a:gd name="T89" fmla="*/ 84 h 185"/>
                <a:gd name="T90" fmla="*/ 84 w 185"/>
                <a:gd name="T91" fmla="*/ 93 h 185"/>
                <a:gd name="T92" fmla="*/ 97 w 185"/>
                <a:gd name="T93" fmla="*/ 109 h 185"/>
                <a:gd name="T94" fmla="*/ 131 w 185"/>
                <a:gd name="T95" fmla="*/ 7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5" h="185">
                  <a:moveTo>
                    <a:pt x="179" y="74"/>
                  </a:moveTo>
                  <a:cubicBezTo>
                    <a:pt x="170" y="72"/>
                    <a:pt x="170" y="72"/>
                    <a:pt x="170" y="72"/>
                  </a:cubicBezTo>
                  <a:cubicBezTo>
                    <a:pt x="168" y="65"/>
                    <a:pt x="166" y="58"/>
                    <a:pt x="162" y="52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8" y="42"/>
                    <a:pt x="169" y="38"/>
                    <a:pt x="167" y="36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7" y="17"/>
                    <a:pt x="146" y="17"/>
                  </a:cubicBezTo>
                  <a:cubicBezTo>
                    <a:pt x="144" y="17"/>
                    <a:pt x="142" y="17"/>
                    <a:pt x="141" y="18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27" y="19"/>
                    <a:pt x="120" y="17"/>
                    <a:pt x="113" y="1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0" y="3"/>
                    <a:pt x="108" y="0"/>
                    <a:pt x="105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5" y="3"/>
                    <a:pt x="74" y="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65" y="17"/>
                    <a:pt x="58" y="19"/>
                    <a:pt x="52" y="23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7"/>
                    <a:pt x="41" y="17"/>
                    <a:pt x="40" y="17"/>
                  </a:cubicBezTo>
                  <a:cubicBezTo>
                    <a:pt x="38" y="17"/>
                    <a:pt x="37" y="17"/>
                    <a:pt x="36" y="1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6" y="38"/>
                    <a:pt x="17" y="42"/>
                    <a:pt x="18" y="44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9" y="58"/>
                    <a:pt x="17" y="65"/>
                    <a:pt x="15" y="7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5"/>
                    <a:pt x="0" y="77"/>
                    <a:pt x="0" y="8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8"/>
                    <a:pt x="3" y="110"/>
                    <a:pt x="6" y="111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7" y="120"/>
                    <a:pt x="19" y="127"/>
                    <a:pt x="23" y="133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7" y="143"/>
                    <a:pt x="16" y="147"/>
                    <a:pt x="18" y="149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7" y="168"/>
                    <a:pt x="38" y="168"/>
                    <a:pt x="39" y="168"/>
                  </a:cubicBezTo>
                  <a:cubicBezTo>
                    <a:pt x="41" y="168"/>
                    <a:pt x="43" y="168"/>
                    <a:pt x="44" y="167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58" y="166"/>
                    <a:pt x="65" y="168"/>
                    <a:pt x="72" y="170"/>
                  </a:cubicBezTo>
                  <a:cubicBezTo>
                    <a:pt x="74" y="179"/>
                    <a:pt x="74" y="179"/>
                    <a:pt x="74" y="179"/>
                  </a:cubicBezTo>
                  <a:cubicBezTo>
                    <a:pt x="75" y="182"/>
                    <a:pt x="77" y="185"/>
                    <a:pt x="80" y="185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8" y="185"/>
                    <a:pt x="110" y="182"/>
                    <a:pt x="111" y="179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0" y="168"/>
                    <a:pt x="127" y="166"/>
                    <a:pt x="133" y="162"/>
                  </a:cubicBezTo>
                  <a:cubicBezTo>
                    <a:pt x="141" y="167"/>
                    <a:pt x="141" y="167"/>
                    <a:pt x="141" y="167"/>
                  </a:cubicBezTo>
                  <a:cubicBezTo>
                    <a:pt x="142" y="168"/>
                    <a:pt x="144" y="168"/>
                    <a:pt x="146" y="168"/>
                  </a:cubicBezTo>
                  <a:cubicBezTo>
                    <a:pt x="147" y="168"/>
                    <a:pt x="148" y="168"/>
                    <a:pt x="149" y="167"/>
                  </a:cubicBezTo>
                  <a:cubicBezTo>
                    <a:pt x="167" y="149"/>
                    <a:pt x="167" y="149"/>
                    <a:pt x="167" y="149"/>
                  </a:cubicBezTo>
                  <a:cubicBezTo>
                    <a:pt x="169" y="147"/>
                    <a:pt x="169" y="143"/>
                    <a:pt x="167" y="141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6" y="127"/>
                    <a:pt x="168" y="120"/>
                    <a:pt x="170" y="113"/>
                  </a:cubicBezTo>
                  <a:cubicBezTo>
                    <a:pt x="179" y="111"/>
                    <a:pt x="179" y="111"/>
                    <a:pt x="179" y="111"/>
                  </a:cubicBezTo>
                  <a:cubicBezTo>
                    <a:pt x="182" y="110"/>
                    <a:pt x="185" y="108"/>
                    <a:pt x="185" y="105"/>
                  </a:cubicBezTo>
                  <a:cubicBezTo>
                    <a:pt x="185" y="80"/>
                    <a:pt x="185" y="80"/>
                    <a:pt x="185" y="80"/>
                  </a:cubicBezTo>
                  <a:cubicBezTo>
                    <a:pt x="185" y="77"/>
                    <a:pt x="182" y="75"/>
                    <a:pt x="179" y="74"/>
                  </a:cubicBezTo>
                  <a:close/>
                  <a:moveTo>
                    <a:pt x="177" y="103"/>
                  </a:moveTo>
                  <a:cubicBezTo>
                    <a:pt x="177" y="103"/>
                    <a:pt x="177" y="103"/>
                    <a:pt x="177" y="103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5" y="106"/>
                    <a:pt x="163" y="108"/>
                    <a:pt x="162" y="111"/>
                  </a:cubicBezTo>
                  <a:cubicBezTo>
                    <a:pt x="161" y="117"/>
                    <a:pt x="158" y="123"/>
                    <a:pt x="155" y="129"/>
                  </a:cubicBezTo>
                  <a:cubicBezTo>
                    <a:pt x="153" y="131"/>
                    <a:pt x="153" y="134"/>
                    <a:pt x="155" y="137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6" y="154"/>
                    <a:pt x="134" y="154"/>
                    <a:pt x="133" y="154"/>
                  </a:cubicBezTo>
                  <a:cubicBezTo>
                    <a:pt x="131" y="154"/>
                    <a:pt x="130" y="154"/>
                    <a:pt x="129" y="155"/>
                  </a:cubicBezTo>
                  <a:cubicBezTo>
                    <a:pt x="123" y="158"/>
                    <a:pt x="117" y="160"/>
                    <a:pt x="111" y="162"/>
                  </a:cubicBezTo>
                  <a:cubicBezTo>
                    <a:pt x="108" y="163"/>
                    <a:pt x="106" y="165"/>
                    <a:pt x="105" y="168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79" y="165"/>
                    <a:pt x="77" y="163"/>
                    <a:pt x="74" y="162"/>
                  </a:cubicBezTo>
                  <a:cubicBezTo>
                    <a:pt x="68" y="160"/>
                    <a:pt x="62" y="158"/>
                    <a:pt x="57" y="155"/>
                  </a:cubicBezTo>
                  <a:cubicBezTo>
                    <a:pt x="55" y="154"/>
                    <a:pt x="54" y="154"/>
                    <a:pt x="52" y="154"/>
                  </a:cubicBezTo>
                  <a:cubicBezTo>
                    <a:pt x="51" y="154"/>
                    <a:pt x="49" y="154"/>
                    <a:pt x="48" y="155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26" y="145"/>
                    <a:pt x="26" y="145"/>
                    <a:pt x="26" y="145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2" y="134"/>
                    <a:pt x="32" y="131"/>
                    <a:pt x="30" y="129"/>
                  </a:cubicBezTo>
                  <a:cubicBezTo>
                    <a:pt x="27" y="123"/>
                    <a:pt x="25" y="117"/>
                    <a:pt x="23" y="111"/>
                  </a:cubicBezTo>
                  <a:cubicBezTo>
                    <a:pt x="22" y="108"/>
                    <a:pt x="20" y="106"/>
                    <a:pt x="17" y="105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20" y="79"/>
                    <a:pt x="22" y="77"/>
                    <a:pt x="23" y="74"/>
                  </a:cubicBezTo>
                  <a:cubicBezTo>
                    <a:pt x="25" y="68"/>
                    <a:pt x="27" y="62"/>
                    <a:pt x="30" y="57"/>
                  </a:cubicBezTo>
                  <a:cubicBezTo>
                    <a:pt x="32" y="54"/>
                    <a:pt x="32" y="51"/>
                    <a:pt x="30" y="48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1"/>
                    <a:pt x="51" y="31"/>
                    <a:pt x="52" y="31"/>
                  </a:cubicBezTo>
                  <a:cubicBezTo>
                    <a:pt x="54" y="31"/>
                    <a:pt x="55" y="31"/>
                    <a:pt x="57" y="30"/>
                  </a:cubicBezTo>
                  <a:cubicBezTo>
                    <a:pt x="62" y="27"/>
                    <a:pt x="68" y="25"/>
                    <a:pt x="74" y="23"/>
                  </a:cubicBezTo>
                  <a:cubicBezTo>
                    <a:pt x="77" y="22"/>
                    <a:pt x="79" y="20"/>
                    <a:pt x="80" y="17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6" y="20"/>
                    <a:pt x="108" y="22"/>
                    <a:pt x="111" y="23"/>
                  </a:cubicBezTo>
                  <a:cubicBezTo>
                    <a:pt x="117" y="25"/>
                    <a:pt x="123" y="27"/>
                    <a:pt x="129" y="30"/>
                  </a:cubicBezTo>
                  <a:cubicBezTo>
                    <a:pt x="130" y="31"/>
                    <a:pt x="131" y="31"/>
                    <a:pt x="133" y="31"/>
                  </a:cubicBezTo>
                  <a:cubicBezTo>
                    <a:pt x="134" y="31"/>
                    <a:pt x="136" y="31"/>
                    <a:pt x="137" y="30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53" y="51"/>
                    <a:pt x="153" y="54"/>
                    <a:pt x="155" y="57"/>
                  </a:cubicBezTo>
                  <a:cubicBezTo>
                    <a:pt x="158" y="62"/>
                    <a:pt x="161" y="68"/>
                    <a:pt x="162" y="74"/>
                  </a:cubicBezTo>
                  <a:cubicBezTo>
                    <a:pt x="163" y="77"/>
                    <a:pt x="165" y="79"/>
                    <a:pt x="168" y="80"/>
                  </a:cubicBezTo>
                  <a:cubicBezTo>
                    <a:pt x="177" y="82"/>
                    <a:pt x="177" y="82"/>
                    <a:pt x="177" y="82"/>
                  </a:cubicBezTo>
                  <a:lnTo>
                    <a:pt x="177" y="103"/>
                  </a:lnTo>
                  <a:close/>
                  <a:moveTo>
                    <a:pt x="93" y="42"/>
                  </a:moveTo>
                  <a:cubicBezTo>
                    <a:pt x="65" y="42"/>
                    <a:pt x="42" y="65"/>
                    <a:pt x="42" y="93"/>
                  </a:cubicBezTo>
                  <a:cubicBezTo>
                    <a:pt x="42" y="120"/>
                    <a:pt x="65" y="143"/>
                    <a:pt x="93" y="143"/>
                  </a:cubicBezTo>
                  <a:cubicBezTo>
                    <a:pt x="121" y="143"/>
                    <a:pt x="143" y="120"/>
                    <a:pt x="143" y="93"/>
                  </a:cubicBezTo>
                  <a:cubicBezTo>
                    <a:pt x="143" y="65"/>
                    <a:pt x="121" y="42"/>
                    <a:pt x="93" y="42"/>
                  </a:cubicBezTo>
                  <a:close/>
                  <a:moveTo>
                    <a:pt x="93" y="50"/>
                  </a:moveTo>
                  <a:cubicBezTo>
                    <a:pt x="107" y="50"/>
                    <a:pt x="120" y="58"/>
                    <a:pt x="127" y="68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2" y="78"/>
                    <a:pt x="97" y="76"/>
                    <a:pt x="93" y="76"/>
                  </a:cubicBezTo>
                  <a:cubicBezTo>
                    <a:pt x="88" y="76"/>
                    <a:pt x="83" y="78"/>
                    <a:pt x="80" y="8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6" y="58"/>
                    <a:pt x="78" y="50"/>
                    <a:pt x="93" y="50"/>
                  </a:cubicBezTo>
                  <a:close/>
                  <a:moveTo>
                    <a:pt x="88" y="135"/>
                  </a:moveTo>
                  <a:cubicBezTo>
                    <a:pt x="67" y="132"/>
                    <a:pt x="50" y="114"/>
                    <a:pt x="50" y="93"/>
                  </a:cubicBezTo>
                  <a:cubicBezTo>
                    <a:pt x="50" y="87"/>
                    <a:pt x="52" y="81"/>
                    <a:pt x="54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90"/>
                    <a:pt x="76" y="91"/>
                    <a:pt x="76" y="93"/>
                  </a:cubicBezTo>
                  <a:cubicBezTo>
                    <a:pt x="76" y="100"/>
                    <a:pt x="81" y="107"/>
                    <a:pt x="88" y="109"/>
                  </a:cubicBezTo>
                  <a:lnTo>
                    <a:pt x="88" y="135"/>
                  </a:lnTo>
                  <a:close/>
                  <a:moveTo>
                    <a:pt x="84" y="93"/>
                  </a:moveTo>
                  <a:cubicBezTo>
                    <a:pt x="84" y="88"/>
                    <a:pt x="88" y="84"/>
                    <a:pt x="93" y="84"/>
                  </a:cubicBezTo>
                  <a:cubicBezTo>
                    <a:pt x="97" y="84"/>
                    <a:pt x="101" y="88"/>
                    <a:pt x="101" y="93"/>
                  </a:cubicBezTo>
                  <a:cubicBezTo>
                    <a:pt x="101" y="97"/>
                    <a:pt x="97" y="101"/>
                    <a:pt x="93" y="101"/>
                  </a:cubicBezTo>
                  <a:cubicBezTo>
                    <a:pt x="88" y="101"/>
                    <a:pt x="84" y="97"/>
                    <a:pt x="84" y="93"/>
                  </a:cubicBezTo>
                  <a:close/>
                  <a:moveTo>
                    <a:pt x="135" y="93"/>
                  </a:moveTo>
                  <a:cubicBezTo>
                    <a:pt x="135" y="114"/>
                    <a:pt x="118" y="132"/>
                    <a:pt x="97" y="135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04" y="107"/>
                    <a:pt x="109" y="100"/>
                    <a:pt x="109" y="93"/>
                  </a:cubicBezTo>
                  <a:cubicBezTo>
                    <a:pt x="109" y="91"/>
                    <a:pt x="109" y="90"/>
                    <a:pt x="109" y="88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4" y="81"/>
                    <a:pt x="135" y="87"/>
                    <a:pt x="135" y="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3" name="Group 15"/>
          <p:cNvGrpSpPr/>
          <p:nvPr/>
        </p:nvGrpSpPr>
        <p:grpSpPr>
          <a:xfrm>
            <a:off x="6984871" y="3526769"/>
            <a:ext cx="1122808" cy="1122808"/>
            <a:chOff x="5468924" y="2821918"/>
            <a:chExt cx="1122808" cy="1122808"/>
          </a:xfrm>
        </p:grpSpPr>
        <p:sp>
          <p:nvSpPr>
            <p:cNvPr id="34" name="Oval 26"/>
            <p:cNvSpPr>
              <a:spLocks noChangeAspect="1"/>
            </p:cNvSpPr>
            <p:nvPr/>
          </p:nvSpPr>
          <p:spPr>
            <a:xfrm>
              <a:off x="5468924" y="2821918"/>
              <a:ext cx="1122808" cy="1122808"/>
            </a:xfrm>
            <a:prstGeom prst="ellipse">
              <a:avLst/>
            </a:prstGeom>
            <a:solidFill>
              <a:srgbClr val="6EAAC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A99D"/>
                </a:solidFill>
              </a:endParaRPr>
            </a:p>
          </p:txBody>
        </p:sp>
        <p:sp>
          <p:nvSpPr>
            <p:cNvPr id="35" name="Freeform 136"/>
            <p:cNvSpPr>
              <a:spLocks noEditPoints="1"/>
            </p:cNvSpPr>
            <p:nvPr/>
          </p:nvSpPr>
          <p:spPr bwMode="auto">
            <a:xfrm>
              <a:off x="5838646" y="3193247"/>
              <a:ext cx="357836" cy="359959"/>
            </a:xfrm>
            <a:custGeom>
              <a:avLst/>
              <a:gdLst>
                <a:gd name="T0" fmla="*/ 122 w 185"/>
                <a:gd name="T1" fmla="*/ 118 h 186"/>
                <a:gd name="T2" fmla="*/ 122 w 185"/>
                <a:gd name="T3" fmla="*/ 127 h 186"/>
                <a:gd name="T4" fmla="*/ 160 w 185"/>
                <a:gd name="T5" fmla="*/ 122 h 186"/>
                <a:gd name="T6" fmla="*/ 156 w 185"/>
                <a:gd name="T7" fmla="*/ 84 h 186"/>
                <a:gd name="T8" fmla="*/ 118 w 185"/>
                <a:gd name="T9" fmla="*/ 89 h 186"/>
                <a:gd name="T10" fmla="*/ 156 w 185"/>
                <a:gd name="T11" fmla="*/ 93 h 186"/>
                <a:gd name="T12" fmla="*/ 156 w 185"/>
                <a:gd name="T13" fmla="*/ 84 h 186"/>
                <a:gd name="T14" fmla="*/ 33 w 185"/>
                <a:gd name="T15" fmla="*/ 34 h 186"/>
                <a:gd name="T16" fmla="*/ 25 w 185"/>
                <a:gd name="T17" fmla="*/ 59 h 186"/>
                <a:gd name="T18" fmla="*/ 0 w 185"/>
                <a:gd name="T19" fmla="*/ 68 h 186"/>
                <a:gd name="T20" fmla="*/ 25 w 185"/>
                <a:gd name="T21" fmla="*/ 186 h 186"/>
                <a:gd name="T22" fmla="*/ 185 w 185"/>
                <a:gd name="T23" fmla="*/ 177 h 186"/>
                <a:gd name="T24" fmla="*/ 177 w 185"/>
                <a:gd name="T25" fmla="*/ 34 h 186"/>
                <a:gd name="T26" fmla="*/ 25 w 185"/>
                <a:gd name="T27" fmla="*/ 177 h 186"/>
                <a:gd name="T28" fmla="*/ 8 w 185"/>
                <a:gd name="T29" fmla="*/ 68 h 186"/>
                <a:gd name="T30" fmla="*/ 25 w 185"/>
                <a:gd name="T31" fmla="*/ 156 h 186"/>
                <a:gd name="T32" fmla="*/ 33 w 185"/>
                <a:gd name="T33" fmla="*/ 156 h 186"/>
                <a:gd name="T34" fmla="*/ 177 w 185"/>
                <a:gd name="T35" fmla="*/ 42 h 186"/>
                <a:gd name="T36" fmla="*/ 139 w 185"/>
                <a:gd name="T37" fmla="*/ 68 h 186"/>
                <a:gd name="T38" fmla="*/ 139 w 185"/>
                <a:gd name="T39" fmla="*/ 59 h 186"/>
                <a:gd name="T40" fmla="*/ 139 w 185"/>
                <a:gd name="T41" fmla="*/ 68 h 186"/>
                <a:gd name="T42" fmla="*/ 164 w 185"/>
                <a:gd name="T43" fmla="*/ 9 h 186"/>
                <a:gd name="T44" fmla="*/ 164 w 185"/>
                <a:gd name="T45" fmla="*/ 0 h 186"/>
                <a:gd name="T46" fmla="*/ 50 w 185"/>
                <a:gd name="T47" fmla="*/ 4 h 186"/>
                <a:gd name="T48" fmla="*/ 156 w 185"/>
                <a:gd name="T49" fmla="*/ 101 h 186"/>
                <a:gd name="T50" fmla="*/ 118 w 185"/>
                <a:gd name="T51" fmla="*/ 106 h 186"/>
                <a:gd name="T52" fmla="*/ 156 w 185"/>
                <a:gd name="T53" fmla="*/ 110 h 186"/>
                <a:gd name="T54" fmla="*/ 156 w 185"/>
                <a:gd name="T55" fmla="*/ 101 h 186"/>
                <a:gd name="T56" fmla="*/ 173 w 185"/>
                <a:gd name="T57" fmla="*/ 25 h 186"/>
                <a:gd name="T58" fmla="*/ 173 w 185"/>
                <a:gd name="T59" fmla="*/ 17 h 186"/>
                <a:gd name="T60" fmla="*/ 38 w 185"/>
                <a:gd name="T61" fmla="*/ 21 h 186"/>
                <a:gd name="T62" fmla="*/ 156 w 185"/>
                <a:gd name="T63" fmla="*/ 68 h 186"/>
                <a:gd name="T64" fmla="*/ 156 w 185"/>
                <a:gd name="T65" fmla="*/ 59 h 186"/>
                <a:gd name="T66" fmla="*/ 156 w 185"/>
                <a:gd name="T67" fmla="*/ 68 h 186"/>
                <a:gd name="T68" fmla="*/ 156 w 185"/>
                <a:gd name="T69" fmla="*/ 144 h 186"/>
                <a:gd name="T70" fmla="*/ 156 w 185"/>
                <a:gd name="T71" fmla="*/ 135 h 186"/>
                <a:gd name="T72" fmla="*/ 50 w 185"/>
                <a:gd name="T73" fmla="*/ 139 h 186"/>
                <a:gd name="T74" fmla="*/ 88 w 185"/>
                <a:gd name="T75" fmla="*/ 68 h 186"/>
                <a:gd name="T76" fmla="*/ 126 w 185"/>
                <a:gd name="T77" fmla="*/ 63 h 186"/>
                <a:gd name="T78" fmla="*/ 88 w 185"/>
                <a:gd name="T79" fmla="*/ 59 h 186"/>
                <a:gd name="T80" fmla="*/ 88 w 185"/>
                <a:gd name="T81" fmla="*/ 68 h 186"/>
                <a:gd name="T82" fmla="*/ 156 w 185"/>
                <a:gd name="T83" fmla="*/ 160 h 186"/>
                <a:gd name="T84" fmla="*/ 156 w 185"/>
                <a:gd name="T85" fmla="*/ 152 h 186"/>
                <a:gd name="T86" fmla="*/ 50 w 185"/>
                <a:gd name="T87" fmla="*/ 156 h 186"/>
                <a:gd name="T88" fmla="*/ 55 w 185"/>
                <a:gd name="T89" fmla="*/ 127 h 186"/>
                <a:gd name="T90" fmla="*/ 101 w 185"/>
                <a:gd name="T91" fmla="*/ 122 h 186"/>
                <a:gd name="T92" fmla="*/ 97 w 185"/>
                <a:gd name="T93" fmla="*/ 84 h 186"/>
                <a:gd name="T94" fmla="*/ 50 w 185"/>
                <a:gd name="T95" fmla="*/ 89 h 186"/>
                <a:gd name="T96" fmla="*/ 55 w 185"/>
                <a:gd name="T97" fmla="*/ 127 h 186"/>
                <a:gd name="T98" fmla="*/ 92 w 185"/>
                <a:gd name="T99" fmla="*/ 93 h 186"/>
                <a:gd name="T100" fmla="*/ 59 w 185"/>
                <a:gd name="T101" fmla="*/ 118 h 186"/>
                <a:gd name="T102" fmla="*/ 55 w 185"/>
                <a:gd name="T103" fmla="*/ 68 h 186"/>
                <a:gd name="T104" fmla="*/ 55 w 185"/>
                <a:gd name="T105" fmla="*/ 59 h 186"/>
                <a:gd name="T106" fmla="*/ 55 w 185"/>
                <a:gd name="T107" fmla="*/ 68 h 186"/>
                <a:gd name="T108" fmla="*/ 76 w 185"/>
                <a:gd name="T109" fmla="*/ 63 h 186"/>
                <a:gd name="T110" fmla="*/ 67 w 185"/>
                <a:gd name="T111" fmla="*/ 6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5" h="186">
                  <a:moveTo>
                    <a:pt x="156" y="118"/>
                  </a:moveTo>
                  <a:cubicBezTo>
                    <a:pt x="122" y="118"/>
                    <a:pt x="122" y="118"/>
                    <a:pt x="122" y="118"/>
                  </a:cubicBezTo>
                  <a:cubicBezTo>
                    <a:pt x="120" y="118"/>
                    <a:pt x="118" y="120"/>
                    <a:pt x="118" y="122"/>
                  </a:cubicBezTo>
                  <a:cubicBezTo>
                    <a:pt x="118" y="125"/>
                    <a:pt x="120" y="127"/>
                    <a:pt x="122" y="127"/>
                  </a:cubicBezTo>
                  <a:cubicBezTo>
                    <a:pt x="156" y="127"/>
                    <a:pt x="156" y="127"/>
                    <a:pt x="156" y="127"/>
                  </a:cubicBezTo>
                  <a:cubicBezTo>
                    <a:pt x="158" y="127"/>
                    <a:pt x="160" y="125"/>
                    <a:pt x="160" y="122"/>
                  </a:cubicBezTo>
                  <a:cubicBezTo>
                    <a:pt x="160" y="120"/>
                    <a:pt x="158" y="118"/>
                    <a:pt x="156" y="118"/>
                  </a:cubicBezTo>
                  <a:close/>
                  <a:moveTo>
                    <a:pt x="156" y="84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20" y="84"/>
                    <a:pt x="118" y="86"/>
                    <a:pt x="118" y="89"/>
                  </a:cubicBezTo>
                  <a:cubicBezTo>
                    <a:pt x="118" y="91"/>
                    <a:pt x="120" y="93"/>
                    <a:pt x="122" y="93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8" y="93"/>
                    <a:pt x="160" y="91"/>
                    <a:pt x="160" y="89"/>
                  </a:cubicBezTo>
                  <a:cubicBezTo>
                    <a:pt x="160" y="86"/>
                    <a:pt x="158" y="84"/>
                    <a:pt x="156" y="84"/>
                  </a:cubicBezTo>
                  <a:close/>
                  <a:moveTo>
                    <a:pt x="177" y="34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29" y="34"/>
                    <a:pt x="25" y="38"/>
                    <a:pt x="25" y="42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3" y="59"/>
                    <a:pt x="0" y="63"/>
                    <a:pt x="0" y="6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74"/>
                    <a:pt x="11" y="186"/>
                    <a:pt x="25" y="186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82" y="186"/>
                    <a:pt x="185" y="182"/>
                    <a:pt x="185" y="177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38"/>
                    <a:pt x="182" y="34"/>
                    <a:pt x="177" y="34"/>
                  </a:cubicBezTo>
                  <a:close/>
                  <a:moveTo>
                    <a:pt x="177" y="177"/>
                  </a:moveTo>
                  <a:cubicBezTo>
                    <a:pt x="25" y="177"/>
                    <a:pt x="25" y="177"/>
                    <a:pt x="25" y="177"/>
                  </a:cubicBezTo>
                  <a:cubicBezTo>
                    <a:pt x="16" y="177"/>
                    <a:pt x="8" y="170"/>
                    <a:pt x="8" y="160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9"/>
                    <a:pt x="27" y="160"/>
                    <a:pt x="29" y="160"/>
                  </a:cubicBezTo>
                  <a:cubicBezTo>
                    <a:pt x="32" y="160"/>
                    <a:pt x="33" y="159"/>
                    <a:pt x="33" y="156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177" y="42"/>
                    <a:pt x="177" y="42"/>
                    <a:pt x="177" y="42"/>
                  </a:cubicBezTo>
                  <a:lnTo>
                    <a:pt x="177" y="177"/>
                  </a:lnTo>
                  <a:close/>
                  <a:moveTo>
                    <a:pt x="139" y="68"/>
                  </a:moveTo>
                  <a:cubicBezTo>
                    <a:pt x="141" y="68"/>
                    <a:pt x="143" y="66"/>
                    <a:pt x="143" y="63"/>
                  </a:cubicBezTo>
                  <a:cubicBezTo>
                    <a:pt x="143" y="61"/>
                    <a:pt x="141" y="59"/>
                    <a:pt x="139" y="59"/>
                  </a:cubicBezTo>
                  <a:cubicBezTo>
                    <a:pt x="137" y="59"/>
                    <a:pt x="135" y="61"/>
                    <a:pt x="135" y="63"/>
                  </a:cubicBezTo>
                  <a:cubicBezTo>
                    <a:pt x="135" y="66"/>
                    <a:pt x="137" y="68"/>
                    <a:pt x="139" y="68"/>
                  </a:cubicBezTo>
                  <a:close/>
                  <a:moveTo>
                    <a:pt x="55" y="9"/>
                  </a:moveTo>
                  <a:cubicBezTo>
                    <a:pt x="164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4"/>
                  </a:cubicBezTo>
                  <a:cubicBezTo>
                    <a:pt x="168" y="2"/>
                    <a:pt x="167" y="0"/>
                    <a:pt x="16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2" y="0"/>
                    <a:pt x="50" y="2"/>
                    <a:pt x="50" y="4"/>
                  </a:cubicBezTo>
                  <a:cubicBezTo>
                    <a:pt x="50" y="7"/>
                    <a:pt x="52" y="9"/>
                    <a:pt x="55" y="9"/>
                  </a:cubicBezTo>
                  <a:close/>
                  <a:moveTo>
                    <a:pt x="156" y="101"/>
                  </a:moveTo>
                  <a:cubicBezTo>
                    <a:pt x="122" y="101"/>
                    <a:pt x="122" y="101"/>
                    <a:pt x="122" y="101"/>
                  </a:cubicBezTo>
                  <a:cubicBezTo>
                    <a:pt x="120" y="101"/>
                    <a:pt x="118" y="103"/>
                    <a:pt x="118" y="106"/>
                  </a:cubicBezTo>
                  <a:cubicBezTo>
                    <a:pt x="118" y="108"/>
                    <a:pt x="120" y="110"/>
                    <a:pt x="122" y="110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8" y="110"/>
                    <a:pt x="160" y="108"/>
                    <a:pt x="160" y="106"/>
                  </a:cubicBezTo>
                  <a:cubicBezTo>
                    <a:pt x="160" y="103"/>
                    <a:pt x="158" y="101"/>
                    <a:pt x="156" y="101"/>
                  </a:cubicBezTo>
                  <a:close/>
                  <a:moveTo>
                    <a:pt x="42" y="25"/>
                  </a:moveTo>
                  <a:cubicBezTo>
                    <a:pt x="173" y="25"/>
                    <a:pt x="173" y="25"/>
                    <a:pt x="173" y="25"/>
                  </a:cubicBezTo>
                  <a:cubicBezTo>
                    <a:pt x="175" y="25"/>
                    <a:pt x="177" y="24"/>
                    <a:pt x="177" y="21"/>
                  </a:cubicBezTo>
                  <a:cubicBezTo>
                    <a:pt x="177" y="19"/>
                    <a:pt x="175" y="17"/>
                    <a:pt x="173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7"/>
                    <a:pt x="38" y="19"/>
                    <a:pt x="38" y="21"/>
                  </a:cubicBezTo>
                  <a:cubicBezTo>
                    <a:pt x="38" y="24"/>
                    <a:pt x="40" y="25"/>
                    <a:pt x="42" y="25"/>
                  </a:cubicBezTo>
                  <a:close/>
                  <a:moveTo>
                    <a:pt x="156" y="68"/>
                  </a:moveTo>
                  <a:cubicBezTo>
                    <a:pt x="158" y="68"/>
                    <a:pt x="160" y="66"/>
                    <a:pt x="160" y="63"/>
                  </a:cubicBezTo>
                  <a:cubicBezTo>
                    <a:pt x="160" y="61"/>
                    <a:pt x="158" y="59"/>
                    <a:pt x="156" y="59"/>
                  </a:cubicBezTo>
                  <a:cubicBezTo>
                    <a:pt x="153" y="59"/>
                    <a:pt x="152" y="61"/>
                    <a:pt x="152" y="63"/>
                  </a:cubicBezTo>
                  <a:cubicBezTo>
                    <a:pt x="152" y="66"/>
                    <a:pt x="153" y="68"/>
                    <a:pt x="156" y="68"/>
                  </a:cubicBezTo>
                  <a:close/>
                  <a:moveTo>
                    <a:pt x="55" y="144"/>
                  </a:moveTo>
                  <a:cubicBezTo>
                    <a:pt x="156" y="144"/>
                    <a:pt x="156" y="144"/>
                    <a:pt x="156" y="144"/>
                  </a:cubicBezTo>
                  <a:cubicBezTo>
                    <a:pt x="158" y="144"/>
                    <a:pt x="160" y="142"/>
                    <a:pt x="160" y="139"/>
                  </a:cubicBezTo>
                  <a:cubicBezTo>
                    <a:pt x="160" y="137"/>
                    <a:pt x="158" y="135"/>
                    <a:pt x="156" y="135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52" y="135"/>
                    <a:pt x="50" y="137"/>
                    <a:pt x="50" y="139"/>
                  </a:cubicBezTo>
                  <a:cubicBezTo>
                    <a:pt x="50" y="142"/>
                    <a:pt x="52" y="144"/>
                    <a:pt x="55" y="144"/>
                  </a:cubicBezTo>
                  <a:close/>
                  <a:moveTo>
                    <a:pt x="88" y="68"/>
                  </a:moveTo>
                  <a:cubicBezTo>
                    <a:pt x="122" y="68"/>
                    <a:pt x="122" y="68"/>
                    <a:pt x="122" y="68"/>
                  </a:cubicBezTo>
                  <a:cubicBezTo>
                    <a:pt x="124" y="68"/>
                    <a:pt x="126" y="66"/>
                    <a:pt x="126" y="63"/>
                  </a:cubicBezTo>
                  <a:cubicBezTo>
                    <a:pt x="126" y="61"/>
                    <a:pt x="124" y="59"/>
                    <a:pt x="122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6" y="59"/>
                    <a:pt x="84" y="61"/>
                    <a:pt x="84" y="63"/>
                  </a:cubicBezTo>
                  <a:cubicBezTo>
                    <a:pt x="84" y="66"/>
                    <a:pt x="86" y="68"/>
                    <a:pt x="88" y="68"/>
                  </a:cubicBezTo>
                  <a:close/>
                  <a:moveTo>
                    <a:pt x="55" y="160"/>
                  </a:moveTo>
                  <a:cubicBezTo>
                    <a:pt x="156" y="160"/>
                    <a:pt x="156" y="160"/>
                    <a:pt x="156" y="160"/>
                  </a:cubicBezTo>
                  <a:cubicBezTo>
                    <a:pt x="158" y="160"/>
                    <a:pt x="160" y="159"/>
                    <a:pt x="160" y="156"/>
                  </a:cubicBezTo>
                  <a:cubicBezTo>
                    <a:pt x="160" y="154"/>
                    <a:pt x="158" y="152"/>
                    <a:pt x="156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52" y="152"/>
                    <a:pt x="50" y="154"/>
                    <a:pt x="50" y="156"/>
                  </a:cubicBezTo>
                  <a:cubicBezTo>
                    <a:pt x="50" y="159"/>
                    <a:pt x="52" y="160"/>
                    <a:pt x="55" y="160"/>
                  </a:cubicBezTo>
                  <a:close/>
                  <a:moveTo>
                    <a:pt x="55" y="127"/>
                  </a:moveTo>
                  <a:cubicBezTo>
                    <a:pt x="97" y="127"/>
                    <a:pt x="97" y="127"/>
                    <a:pt x="97" y="127"/>
                  </a:cubicBezTo>
                  <a:cubicBezTo>
                    <a:pt x="99" y="127"/>
                    <a:pt x="101" y="125"/>
                    <a:pt x="101" y="122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01" y="86"/>
                    <a:pt x="99" y="84"/>
                    <a:pt x="97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2" y="84"/>
                    <a:pt x="50" y="86"/>
                    <a:pt x="50" y="8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0" y="125"/>
                    <a:pt x="52" y="127"/>
                    <a:pt x="55" y="127"/>
                  </a:cubicBezTo>
                  <a:close/>
                  <a:moveTo>
                    <a:pt x="59" y="93"/>
                  </a:moveTo>
                  <a:cubicBezTo>
                    <a:pt x="92" y="93"/>
                    <a:pt x="92" y="93"/>
                    <a:pt x="92" y="93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59" y="118"/>
                    <a:pt x="59" y="118"/>
                    <a:pt x="59" y="118"/>
                  </a:cubicBezTo>
                  <a:lnTo>
                    <a:pt x="59" y="93"/>
                  </a:lnTo>
                  <a:close/>
                  <a:moveTo>
                    <a:pt x="55" y="68"/>
                  </a:moveTo>
                  <a:cubicBezTo>
                    <a:pt x="57" y="68"/>
                    <a:pt x="59" y="66"/>
                    <a:pt x="59" y="63"/>
                  </a:cubicBezTo>
                  <a:cubicBezTo>
                    <a:pt x="59" y="61"/>
                    <a:pt x="57" y="59"/>
                    <a:pt x="55" y="59"/>
                  </a:cubicBezTo>
                  <a:cubicBezTo>
                    <a:pt x="52" y="59"/>
                    <a:pt x="50" y="61"/>
                    <a:pt x="50" y="63"/>
                  </a:cubicBezTo>
                  <a:cubicBezTo>
                    <a:pt x="50" y="66"/>
                    <a:pt x="52" y="68"/>
                    <a:pt x="55" y="68"/>
                  </a:cubicBezTo>
                  <a:close/>
                  <a:moveTo>
                    <a:pt x="71" y="68"/>
                  </a:moveTo>
                  <a:cubicBezTo>
                    <a:pt x="74" y="68"/>
                    <a:pt x="76" y="66"/>
                    <a:pt x="76" y="63"/>
                  </a:cubicBezTo>
                  <a:cubicBezTo>
                    <a:pt x="76" y="61"/>
                    <a:pt x="74" y="59"/>
                    <a:pt x="71" y="59"/>
                  </a:cubicBezTo>
                  <a:cubicBezTo>
                    <a:pt x="69" y="59"/>
                    <a:pt x="67" y="61"/>
                    <a:pt x="67" y="63"/>
                  </a:cubicBezTo>
                  <a:cubicBezTo>
                    <a:pt x="67" y="66"/>
                    <a:pt x="69" y="68"/>
                    <a:pt x="71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6" name="Group 18"/>
          <p:cNvGrpSpPr/>
          <p:nvPr/>
        </p:nvGrpSpPr>
        <p:grpSpPr>
          <a:xfrm>
            <a:off x="8436481" y="3526769"/>
            <a:ext cx="1122808" cy="1122808"/>
            <a:chOff x="6912482" y="2821918"/>
            <a:chExt cx="1122808" cy="1122808"/>
          </a:xfrm>
        </p:grpSpPr>
        <p:sp>
          <p:nvSpPr>
            <p:cNvPr id="37" name="Oval 27"/>
            <p:cNvSpPr>
              <a:spLocks noChangeAspect="1"/>
            </p:cNvSpPr>
            <p:nvPr/>
          </p:nvSpPr>
          <p:spPr>
            <a:xfrm>
              <a:off x="6912482" y="2821918"/>
              <a:ext cx="1122808" cy="1122808"/>
            </a:xfrm>
            <a:prstGeom prst="ellipse">
              <a:avLst/>
            </a:prstGeom>
            <a:solidFill>
              <a:srgbClr val="4451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 154"/>
            <p:cNvSpPr>
              <a:spLocks noEditPoints="1"/>
            </p:cNvSpPr>
            <p:nvPr/>
          </p:nvSpPr>
          <p:spPr bwMode="auto">
            <a:xfrm>
              <a:off x="7281673" y="3226694"/>
              <a:ext cx="358898" cy="293064"/>
            </a:xfrm>
            <a:custGeom>
              <a:avLst/>
              <a:gdLst>
                <a:gd name="T0" fmla="*/ 111 w 186"/>
                <a:gd name="T1" fmla="*/ 95 h 152"/>
                <a:gd name="T2" fmla="*/ 122 w 186"/>
                <a:gd name="T3" fmla="*/ 55 h 152"/>
                <a:gd name="T4" fmla="*/ 110 w 186"/>
                <a:gd name="T5" fmla="*/ 3 h 152"/>
                <a:gd name="T6" fmla="*/ 80 w 186"/>
                <a:gd name="T7" fmla="*/ 4 h 152"/>
                <a:gd name="T8" fmla="*/ 64 w 186"/>
                <a:gd name="T9" fmla="*/ 54 h 152"/>
                <a:gd name="T10" fmla="*/ 74 w 186"/>
                <a:gd name="T11" fmla="*/ 95 h 152"/>
                <a:gd name="T12" fmla="*/ 29 w 186"/>
                <a:gd name="T13" fmla="*/ 147 h 152"/>
                <a:gd name="T14" fmla="*/ 152 w 186"/>
                <a:gd name="T15" fmla="*/ 152 h 152"/>
                <a:gd name="T16" fmla="*/ 126 w 186"/>
                <a:gd name="T17" fmla="*/ 115 h 152"/>
                <a:gd name="T18" fmla="*/ 61 w 186"/>
                <a:gd name="T19" fmla="*/ 123 h 152"/>
                <a:gd name="T20" fmla="*/ 83 w 186"/>
                <a:gd name="T21" fmla="*/ 95 h 152"/>
                <a:gd name="T22" fmla="*/ 72 w 186"/>
                <a:gd name="T23" fmla="*/ 68 h 152"/>
                <a:gd name="T24" fmla="*/ 72 w 186"/>
                <a:gd name="T25" fmla="*/ 51 h 152"/>
                <a:gd name="T26" fmla="*/ 84 w 186"/>
                <a:gd name="T27" fmla="*/ 12 h 152"/>
                <a:gd name="T28" fmla="*/ 98 w 186"/>
                <a:gd name="T29" fmla="*/ 8 h 152"/>
                <a:gd name="T30" fmla="*/ 114 w 186"/>
                <a:gd name="T31" fmla="*/ 23 h 152"/>
                <a:gd name="T32" fmla="*/ 113 w 186"/>
                <a:gd name="T33" fmla="*/ 57 h 152"/>
                <a:gd name="T34" fmla="*/ 112 w 186"/>
                <a:gd name="T35" fmla="*/ 69 h 152"/>
                <a:gd name="T36" fmla="*/ 124 w 186"/>
                <a:gd name="T37" fmla="*/ 123 h 152"/>
                <a:gd name="T38" fmla="*/ 147 w 186"/>
                <a:gd name="T39" fmla="*/ 143 h 152"/>
                <a:gd name="T40" fmla="*/ 20 w 186"/>
                <a:gd name="T41" fmla="*/ 113 h 152"/>
                <a:gd name="T42" fmla="*/ 29 w 186"/>
                <a:gd name="T43" fmla="*/ 69 h 152"/>
                <a:gd name="T44" fmla="*/ 29 w 186"/>
                <a:gd name="T45" fmla="*/ 68 h 152"/>
                <a:gd name="T46" fmla="*/ 29 w 186"/>
                <a:gd name="T47" fmla="*/ 55 h 152"/>
                <a:gd name="T48" fmla="*/ 35 w 186"/>
                <a:gd name="T49" fmla="*/ 28 h 152"/>
                <a:gd name="T50" fmla="*/ 46 w 186"/>
                <a:gd name="T51" fmla="*/ 25 h 152"/>
                <a:gd name="T52" fmla="*/ 53 w 186"/>
                <a:gd name="T53" fmla="*/ 22 h 152"/>
                <a:gd name="T54" fmla="*/ 46 w 186"/>
                <a:gd name="T55" fmla="*/ 17 h 152"/>
                <a:gd name="T56" fmla="*/ 18 w 186"/>
                <a:gd name="T57" fmla="*/ 36 h 152"/>
                <a:gd name="T58" fmla="*/ 22 w 186"/>
                <a:gd name="T59" fmla="*/ 74 h 152"/>
                <a:gd name="T60" fmla="*/ 18 w 186"/>
                <a:gd name="T61" fmla="*/ 105 h 152"/>
                <a:gd name="T62" fmla="*/ 4 w 186"/>
                <a:gd name="T63" fmla="*/ 135 h 152"/>
                <a:gd name="T64" fmla="*/ 27 w 186"/>
                <a:gd name="T65" fmla="*/ 126 h 152"/>
                <a:gd name="T66" fmla="*/ 20 w 186"/>
                <a:gd name="T67" fmla="*/ 113 h 152"/>
                <a:gd name="T68" fmla="*/ 158 w 186"/>
                <a:gd name="T69" fmla="*/ 91 h 152"/>
                <a:gd name="T70" fmla="*/ 164 w 186"/>
                <a:gd name="T71" fmla="*/ 59 h 152"/>
                <a:gd name="T72" fmla="*/ 153 w 186"/>
                <a:gd name="T73" fmla="*/ 20 h 152"/>
                <a:gd name="T74" fmla="*/ 131 w 186"/>
                <a:gd name="T75" fmla="*/ 18 h 152"/>
                <a:gd name="T76" fmla="*/ 134 w 186"/>
                <a:gd name="T77" fmla="*/ 26 h 152"/>
                <a:gd name="T78" fmla="*/ 149 w 186"/>
                <a:gd name="T79" fmla="*/ 27 h 152"/>
                <a:gd name="T80" fmla="*/ 159 w 186"/>
                <a:gd name="T81" fmla="*/ 39 h 152"/>
                <a:gd name="T82" fmla="*/ 156 w 186"/>
                <a:gd name="T83" fmla="*/ 61 h 152"/>
                <a:gd name="T84" fmla="*/ 157 w 186"/>
                <a:gd name="T85" fmla="*/ 69 h 152"/>
                <a:gd name="T86" fmla="*/ 150 w 186"/>
                <a:gd name="T87" fmla="*/ 91 h 152"/>
                <a:gd name="T88" fmla="*/ 177 w 186"/>
                <a:gd name="T89" fmla="*/ 126 h 152"/>
                <a:gd name="T90" fmla="*/ 163 w 186"/>
                <a:gd name="T91" fmla="*/ 135 h 152"/>
                <a:gd name="T92" fmla="*/ 186 w 186"/>
                <a:gd name="T93" fmla="*/ 13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52">
                  <a:moveTo>
                    <a:pt x="126" y="115"/>
                  </a:moveTo>
                  <a:cubicBezTo>
                    <a:pt x="126" y="115"/>
                    <a:pt x="111" y="111"/>
                    <a:pt x="111" y="95"/>
                  </a:cubicBezTo>
                  <a:cubicBezTo>
                    <a:pt x="111" y="81"/>
                    <a:pt x="117" y="76"/>
                    <a:pt x="120" y="73"/>
                  </a:cubicBezTo>
                  <a:cubicBezTo>
                    <a:pt x="120" y="73"/>
                    <a:pt x="125" y="69"/>
                    <a:pt x="122" y="55"/>
                  </a:cubicBezTo>
                  <a:cubicBezTo>
                    <a:pt x="127" y="47"/>
                    <a:pt x="129" y="35"/>
                    <a:pt x="122" y="19"/>
                  </a:cubicBezTo>
                  <a:cubicBezTo>
                    <a:pt x="118" y="10"/>
                    <a:pt x="115" y="5"/>
                    <a:pt x="110" y="3"/>
                  </a:cubicBezTo>
                  <a:cubicBezTo>
                    <a:pt x="106" y="0"/>
                    <a:pt x="102" y="0"/>
                    <a:pt x="98" y="0"/>
                  </a:cubicBezTo>
                  <a:cubicBezTo>
                    <a:pt x="90" y="0"/>
                    <a:pt x="83" y="2"/>
                    <a:pt x="80" y="4"/>
                  </a:cubicBezTo>
                  <a:cubicBezTo>
                    <a:pt x="72" y="8"/>
                    <a:pt x="66" y="12"/>
                    <a:pt x="61" y="25"/>
                  </a:cubicBezTo>
                  <a:cubicBezTo>
                    <a:pt x="56" y="36"/>
                    <a:pt x="62" y="48"/>
                    <a:pt x="64" y="54"/>
                  </a:cubicBezTo>
                  <a:cubicBezTo>
                    <a:pt x="61" y="68"/>
                    <a:pt x="66" y="73"/>
                    <a:pt x="66" y="73"/>
                  </a:cubicBezTo>
                  <a:cubicBezTo>
                    <a:pt x="68" y="76"/>
                    <a:pt x="74" y="81"/>
                    <a:pt x="74" y="95"/>
                  </a:cubicBezTo>
                  <a:cubicBezTo>
                    <a:pt x="74" y="111"/>
                    <a:pt x="59" y="115"/>
                    <a:pt x="59" y="115"/>
                  </a:cubicBezTo>
                  <a:cubicBezTo>
                    <a:pt x="50" y="118"/>
                    <a:pt x="29" y="125"/>
                    <a:pt x="29" y="147"/>
                  </a:cubicBezTo>
                  <a:cubicBezTo>
                    <a:pt x="29" y="147"/>
                    <a:pt x="29" y="152"/>
                    <a:pt x="34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6" y="152"/>
                    <a:pt x="156" y="147"/>
                    <a:pt x="156" y="147"/>
                  </a:cubicBezTo>
                  <a:cubicBezTo>
                    <a:pt x="156" y="125"/>
                    <a:pt x="136" y="118"/>
                    <a:pt x="126" y="115"/>
                  </a:cubicBezTo>
                  <a:close/>
                  <a:moveTo>
                    <a:pt x="38" y="143"/>
                  </a:moveTo>
                  <a:cubicBezTo>
                    <a:pt x="40" y="131"/>
                    <a:pt x="51" y="127"/>
                    <a:pt x="61" y="123"/>
                  </a:cubicBezTo>
                  <a:cubicBezTo>
                    <a:pt x="62" y="123"/>
                    <a:pt x="62" y="123"/>
                    <a:pt x="62" y="123"/>
                  </a:cubicBezTo>
                  <a:cubicBezTo>
                    <a:pt x="69" y="121"/>
                    <a:pt x="83" y="112"/>
                    <a:pt x="83" y="95"/>
                  </a:cubicBezTo>
                  <a:cubicBezTo>
                    <a:pt x="83" y="80"/>
                    <a:pt x="77" y="73"/>
                    <a:pt x="73" y="69"/>
                  </a:cubicBezTo>
                  <a:cubicBezTo>
                    <a:pt x="73" y="69"/>
                    <a:pt x="72" y="68"/>
                    <a:pt x="72" y="68"/>
                  </a:cubicBezTo>
                  <a:cubicBezTo>
                    <a:pt x="72" y="67"/>
                    <a:pt x="71" y="64"/>
                    <a:pt x="73" y="56"/>
                  </a:cubicBezTo>
                  <a:cubicBezTo>
                    <a:pt x="73" y="53"/>
                    <a:pt x="72" y="51"/>
                    <a:pt x="72" y="51"/>
                  </a:cubicBezTo>
                  <a:cubicBezTo>
                    <a:pt x="70" y="45"/>
                    <a:pt x="65" y="36"/>
                    <a:pt x="69" y="28"/>
                  </a:cubicBezTo>
                  <a:cubicBezTo>
                    <a:pt x="73" y="17"/>
                    <a:pt x="77" y="15"/>
                    <a:pt x="84" y="12"/>
                  </a:cubicBezTo>
                  <a:cubicBezTo>
                    <a:pt x="84" y="12"/>
                    <a:pt x="84" y="12"/>
                    <a:pt x="85" y="11"/>
                  </a:cubicBezTo>
                  <a:cubicBezTo>
                    <a:pt x="86" y="10"/>
                    <a:pt x="92" y="8"/>
                    <a:pt x="98" y="8"/>
                  </a:cubicBezTo>
                  <a:cubicBezTo>
                    <a:pt x="101" y="8"/>
                    <a:pt x="104" y="9"/>
                    <a:pt x="106" y="10"/>
                  </a:cubicBezTo>
                  <a:cubicBezTo>
                    <a:pt x="108" y="11"/>
                    <a:pt x="111" y="14"/>
                    <a:pt x="114" y="23"/>
                  </a:cubicBezTo>
                  <a:cubicBezTo>
                    <a:pt x="121" y="38"/>
                    <a:pt x="117" y="47"/>
                    <a:pt x="115" y="50"/>
                  </a:cubicBezTo>
                  <a:cubicBezTo>
                    <a:pt x="113" y="52"/>
                    <a:pt x="113" y="54"/>
                    <a:pt x="113" y="57"/>
                  </a:cubicBezTo>
                  <a:cubicBezTo>
                    <a:pt x="115" y="64"/>
                    <a:pt x="114" y="67"/>
                    <a:pt x="114" y="67"/>
                  </a:cubicBezTo>
                  <a:cubicBezTo>
                    <a:pt x="114" y="67"/>
                    <a:pt x="113" y="69"/>
                    <a:pt x="112" y="69"/>
                  </a:cubicBezTo>
                  <a:cubicBezTo>
                    <a:pt x="109" y="73"/>
                    <a:pt x="103" y="80"/>
                    <a:pt x="103" y="95"/>
                  </a:cubicBezTo>
                  <a:cubicBezTo>
                    <a:pt x="103" y="112"/>
                    <a:pt x="116" y="121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35" y="127"/>
                    <a:pt x="145" y="131"/>
                    <a:pt x="147" y="143"/>
                  </a:cubicBezTo>
                  <a:lnTo>
                    <a:pt x="38" y="143"/>
                  </a:lnTo>
                  <a:close/>
                  <a:moveTo>
                    <a:pt x="20" y="113"/>
                  </a:moveTo>
                  <a:cubicBezTo>
                    <a:pt x="26" y="112"/>
                    <a:pt x="36" y="105"/>
                    <a:pt x="36" y="91"/>
                  </a:cubicBezTo>
                  <a:cubicBezTo>
                    <a:pt x="36" y="78"/>
                    <a:pt x="32" y="72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69"/>
                    <a:pt x="29" y="69"/>
                    <a:pt x="29" y="68"/>
                  </a:cubicBezTo>
                  <a:cubicBezTo>
                    <a:pt x="29" y="68"/>
                    <a:pt x="28" y="66"/>
                    <a:pt x="29" y="61"/>
                  </a:cubicBezTo>
                  <a:cubicBezTo>
                    <a:pt x="30" y="59"/>
                    <a:pt x="29" y="57"/>
                    <a:pt x="29" y="55"/>
                  </a:cubicBezTo>
                  <a:cubicBezTo>
                    <a:pt x="27" y="52"/>
                    <a:pt x="24" y="45"/>
                    <a:pt x="26" y="39"/>
                  </a:cubicBezTo>
                  <a:cubicBezTo>
                    <a:pt x="30" y="30"/>
                    <a:pt x="31" y="30"/>
                    <a:pt x="35" y="28"/>
                  </a:cubicBezTo>
                  <a:cubicBezTo>
                    <a:pt x="36" y="28"/>
                    <a:pt x="36" y="27"/>
                    <a:pt x="37" y="27"/>
                  </a:cubicBezTo>
                  <a:cubicBezTo>
                    <a:pt x="38" y="27"/>
                    <a:pt x="42" y="25"/>
                    <a:pt x="46" y="25"/>
                  </a:cubicBezTo>
                  <a:cubicBezTo>
                    <a:pt x="48" y="25"/>
                    <a:pt x="50" y="25"/>
                    <a:pt x="52" y="26"/>
                  </a:cubicBezTo>
                  <a:cubicBezTo>
                    <a:pt x="52" y="25"/>
                    <a:pt x="52" y="23"/>
                    <a:pt x="53" y="22"/>
                  </a:cubicBezTo>
                  <a:cubicBezTo>
                    <a:pt x="53" y="20"/>
                    <a:pt x="54" y="19"/>
                    <a:pt x="55" y="18"/>
                  </a:cubicBezTo>
                  <a:cubicBezTo>
                    <a:pt x="52" y="17"/>
                    <a:pt x="49" y="17"/>
                    <a:pt x="46" y="17"/>
                  </a:cubicBezTo>
                  <a:cubicBezTo>
                    <a:pt x="40" y="17"/>
                    <a:pt x="34" y="19"/>
                    <a:pt x="32" y="20"/>
                  </a:cubicBezTo>
                  <a:cubicBezTo>
                    <a:pt x="25" y="23"/>
                    <a:pt x="22" y="26"/>
                    <a:pt x="18" y="36"/>
                  </a:cubicBezTo>
                  <a:cubicBezTo>
                    <a:pt x="15" y="45"/>
                    <a:pt x="19" y="54"/>
                    <a:pt x="21" y="59"/>
                  </a:cubicBezTo>
                  <a:cubicBezTo>
                    <a:pt x="18" y="70"/>
                    <a:pt x="22" y="74"/>
                    <a:pt x="22" y="74"/>
                  </a:cubicBezTo>
                  <a:cubicBezTo>
                    <a:pt x="24" y="76"/>
                    <a:pt x="27" y="80"/>
                    <a:pt x="27" y="91"/>
                  </a:cubicBezTo>
                  <a:cubicBezTo>
                    <a:pt x="27" y="103"/>
                    <a:pt x="18" y="105"/>
                    <a:pt x="18" y="105"/>
                  </a:cubicBezTo>
                  <a:cubicBezTo>
                    <a:pt x="10" y="108"/>
                    <a:pt x="0" y="114"/>
                    <a:pt x="0" y="130"/>
                  </a:cubicBezTo>
                  <a:cubicBezTo>
                    <a:pt x="0" y="130"/>
                    <a:pt x="0" y="135"/>
                    <a:pt x="4" y="135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4" y="132"/>
                    <a:pt x="25" y="129"/>
                    <a:pt x="27" y="126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0" y="118"/>
                    <a:pt x="15" y="115"/>
                    <a:pt x="20" y="113"/>
                  </a:cubicBezTo>
                  <a:close/>
                  <a:moveTo>
                    <a:pt x="168" y="105"/>
                  </a:moveTo>
                  <a:cubicBezTo>
                    <a:pt x="168" y="105"/>
                    <a:pt x="158" y="103"/>
                    <a:pt x="158" y="91"/>
                  </a:cubicBezTo>
                  <a:cubicBezTo>
                    <a:pt x="158" y="80"/>
                    <a:pt x="161" y="76"/>
                    <a:pt x="163" y="74"/>
                  </a:cubicBezTo>
                  <a:cubicBezTo>
                    <a:pt x="163" y="74"/>
                    <a:pt x="167" y="70"/>
                    <a:pt x="164" y="59"/>
                  </a:cubicBezTo>
                  <a:cubicBezTo>
                    <a:pt x="167" y="54"/>
                    <a:pt x="171" y="45"/>
                    <a:pt x="167" y="36"/>
                  </a:cubicBezTo>
                  <a:cubicBezTo>
                    <a:pt x="163" y="26"/>
                    <a:pt x="160" y="23"/>
                    <a:pt x="153" y="20"/>
                  </a:cubicBezTo>
                  <a:cubicBezTo>
                    <a:pt x="151" y="19"/>
                    <a:pt x="145" y="17"/>
                    <a:pt x="139" y="17"/>
                  </a:cubicBezTo>
                  <a:cubicBezTo>
                    <a:pt x="136" y="17"/>
                    <a:pt x="133" y="17"/>
                    <a:pt x="131" y="18"/>
                  </a:cubicBezTo>
                  <a:cubicBezTo>
                    <a:pt x="132" y="21"/>
                    <a:pt x="133" y="24"/>
                    <a:pt x="133" y="26"/>
                  </a:cubicBezTo>
                  <a:cubicBezTo>
                    <a:pt x="133" y="26"/>
                    <a:pt x="134" y="26"/>
                    <a:pt x="134" y="26"/>
                  </a:cubicBezTo>
                  <a:cubicBezTo>
                    <a:pt x="135" y="25"/>
                    <a:pt x="137" y="25"/>
                    <a:pt x="139" y="25"/>
                  </a:cubicBezTo>
                  <a:cubicBezTo>
                    <a:pt x="144" y="25"/>
                    <a:pt x="148" y="27"/>
                    <a:pt x="149" y="27"/>
                  </a:cubicBezTo>
                  <a:cubicBezTo>
                    <a:pt x="149" y="27"/>
                    <a:pt x="150" y="28"/>
                    <a:pt x="150" y="28"/>
                  </a:cubicBezTo>
                  <a:cubicBezTo>
                    <a:pt x="154" y="30"/>
                    <a:pt x="156" y="30"/>
                    <a:pt x="159" y="39"/>
                  </a:cubicBezTo>
                  <a:cubicBezTo>
                    <a:pt x="162" y="45"/>
                    <a:pt x="159" y="52"/>
                    <a:pt x="157" y="55"/>
                  </a:cubicBezTo>
                  <a:cubicBezTo>
                    <a:pt x="156" y="57"/>
                    <a:pt x="156" y="59"/>
                    <a:pt x="156" y="61"/>
                  </a:cubicBezTo>
                  <a:cubicBezTo>
                    <a:pt x="157" y="66"/>
                    <a:pt x="157" y="68"/>
                    <a:pt x="157" y="68"/>
                  </a:cubicBezTo>
                  <a:cubicBezTo>
                    <a:pt x="157" y="69"/>
                    <a:pt x="157" y="69"/>
                    <a:pt x="157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4" y="72"/>
                    <a:pt x="150" y="78"/>
                    <a:pt x="150" y="91"/>
                  </a:cubicBezTo>
                  <a:cubicBezTo>
                    <a:pt x="150" y="105"/>
                    <a:pt x="160" y="112"/>
                    <a:pt x="165" y="113"/>
                  </a:cubicBezTo>
                  <a:cubicBezTo>
                    <a:pt x="171" y="115"/>
                    <a:pt x="176" y="118"/>
                    <a:pt x="177" y="126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60" y="129"/>
                    <a:pt x="162" y="132"/>
                    <a:pt x="163" y="135"/>
                  </a:cubicBezTo>
                  <a:cubicBezTo>
                    <a:pt x="181" y="135"/>
                    <a:pt x="181" y="135"/>
                    <a:pt x="181" y="135"/>
                  </a:cubicBezTo>
                  <a:cubicBezTo>
                    <a:pt x="186" y="135"/>
                    <a:pt x="186" y="130"/>
                    <a:pt x="186" y="130"/>
                  </a:cubicBezTo>
                  <a:cubicBezTo>
                    <a:pt x="186" y="114"/>
                    <a:pt x="175" y="108"/>
                    <a:pt x="168" y="1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9" name="Group 3"/>
          <p:cNvGrpSpPr>
            <a:grpSpLocks noChangeAspect="1"/>
          </p:cNvGrpSpPr>
          <p:nvPr/>
        </p:nvGrpSpPr>
        <p:grpSpPr>
          <a:xfrm>
            <a:off x="2630041" y="3526769"/>
            <a:ext cx="1122808" cy="1122808"/>
            <a:chOff x="1029098" y="2719048"/>
            <a:chExt cx="1302622" cy="1302622"/>
          </a:xfrm>
        </p:grpSpPr>
        <p:sp>
          <p:nvSpPr>
            <p:cNvPr id="40" name="Oval 1"/>
            <p:cNvSpPr>
              <a:spLocks noChangeAspect="1"/>
            </p:cNvSpPr>
            <p:nvPr/>
          </p:nvSpPr>
          <p:spPr>
            <a:xfrm>
              <a:off x="1029098" y="2719048"/>
              <a:ext cx="1302622" cy="1302622"/>
            </a:xfrm>
            <a:prstGeom prst="ellipse">
              <a:avLst/>
            </a:prstGeom>
            <a:solidFill>
              <a:srgbClr val="3A8F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A8FB7"/>
                </a:solidFill>
              </a:endParaRPr>
            </a:p>
          </p:txBody>
        </p:sp>
        <p:sp>
          <p:nvSpPr>
            <p:cNvPr id="41" name="Freeform 500"/>
            <p:cNvSpPr>
              <a:spLocks noEditPoints="1"/>
            </p:cNvSpPr>
            <p:nvPr/>
          </p:nvSpPr>
          <p:spPr bwMode="auto">
            <a:xfrm>
              <a:off x="1425280" y="3125428"/>
              <a:ext cx="510258" cy="515788"/>
            </a:xfrm>
            <a:custGeom>
              <a:avLst/>
              <a:gdLst>
                <a:gd name="T0" fmla="*/ 152 w 186"/>
                <a:gd name="T1" fmla="*/ 55 h 186"/>
                <a:gd name="T2" fmla="*/ 127 w 186"/>
                <a:gd name="T3" fmla="*/ 55 h 186"/>
                <a:gd name="T4" fmla="*/ 140 w 186"/>
                <a:gd name="T5" fmla="*/ 51 h 186"/>
                <a:gd name="T6" fmla="*/ 140 w 186"/>
                <a:gd name="T7" fmla="*/ 60 h 186"/>
                <a:gd name="T8" fmla="*/ 140 w 186"/>
                <a:gd name="T9" fmla="*/ 51 h 186"/>
                <a:gd name="T10" fmla="*/ 102 w 186"/>
                <a:gd name="T11" fmla="*/ 9 h 186"/>
                <a:gd name="T12" fmla="*/ 85 w 186"/>
                <a:gd name="T13" fmla="*/ 9 h 186"/>
                <a:gd name="T14" fmla="*/ 0 w 186"/>
                <a:gd name="T15" fmla="*/ 17 h 186"/>
                <a:gd name="T16" fmla="*/ 9 w 186"/>
                <a:gd name="T17" fmla="*/ 34 h 186"/>
                <a:gd name="T18" fmla="*/ 17 w 186"/>
                <a:gd name="T19" fmla="*/ 144 h 186"/>
                <a:gd name="T20" fmla="*/ 89 w 186"/>
                <a:gd name="T21" fmla="*/ 155 h 186"/>
                <a:gd name="T22" fmla="*/ 64 w 186"/>
                <a:gd name="T23" fmla="*/ 182 h 186"/>
                <a:gd name="T24" fmla="*/ 71 w 186"/>
                <a:gd name="T25" fmla="*/ 185 h 186"/>
                <a:gd name="T26" fmla="*/ 116 w 186"/>
                <a:gd name="T27" fmla="*/ 185 h 186"/>
                <a:gd name="T28" fmla="*/ 123 w 186"/>
                <a:gd name="T29" fmla="*/ 182 h 186"/>
                <a:gd name="T30" fmla="*/ 97 w 186"/>
                <a:gd name="T31" fmla="*/ 155 h 186"/>
                <a:gd name="T32" fmla="*/ 169 w 186"/>
                <a:gd name="T33" fmla="*/ 144 h 186"/>
                <a:gd name="T34" fmla="*/ 178 w 186"/>
                <a:gd name="T35" fmla="*/ 34 h 186"/>
                <a:gd name="T36" fmla="*/ 186 w 186"/>
                <a:gd name="T37" fmla="*/ 17 h 186"/>
                <a:gd name="T38" fmla="*/ 169 w 186"/>
                <a:gd name="T39" fmla="*/ 135 h 186"/>
                <a:gd name="T40" fmla="*/ 17 w 186"/>
                <a:gd name="T41" fmla="*/ 34 h 186"/>
                <a:gd name="T42" fmla="*/ 169 w 186"/>
                <a:gd name="T43" fmla="*/ 135 h 186"/>
                <a:gd name="T44" fmla="*/ 9 w 186"/>
                <a:gd name="T45" fmla="*/ 26 h 186"/>
                <a:gd name="T46" fmla="*/ 178 w 186"/>
                <a:gd name="T47" fmla="*/ 17 h 186"/>
                <a:gd name="T48" fmla="*/ 38 w 186"/>
                <a:gd name="T49" fmla="*/ 119 h 186"/>
                <a:gd name="T50" fmla="*/ 152 w 186"/>
                <a:gd name="T51" fmla="*/ 114 h 186"/>
                <a:gd name="T52" fmla="*/ 151 w 186"/>
                <a:gd name="T53" fmla="*/ 112 h 186"/>
                <a:gd name="T54" fmla="*/ 126 w 186"/>
                <a:gd name="T55" fmla="*/ 78 h 186"/>
                <a:gd name="T56" fmla="*/ 120 w 186"/>
                <a:gd name="T57" fmla="*/ 78 h 186"/>
                <a:gd name="T58" fmla="*/ 75 w 186"/>
                <a:gd name="T59" fmla="*/ 61 h 186"/>
                <a:gd name="T60" fmla="*/ 69 w 186"/>
                <a:gd name="T61" fmla="*/ 61 h 186"/>
                <a:gd name="T62" fmla="*/ 35 w 186"/>
                <a:gd name="T63" fmla="*/ 112 h 186"/>
                <a:gd name="T64" fmla="*/ 34 w 186"/>
                <a:gd name="T65" fmla="*/ 114 h 186"/>
                <a:gd name="T66" fmla="*/ 73 w 186"/>
                <a:gd name="T67" fmla="*/ 70 h 186"/>
                <a:gd name="T68" fmla="*/ 106 w 186"/>
                <a:gd name="T69" fmla="*/ 102 h 186"/>
                <a:gd name="T70" fmla="*/ 122 w 186"/>
                <a:gd name="T71" fmla="*/ 87 h 186"/>
                <a:gd name="T72" fmla="*/ 46 w 186"/>
                <a:gd name="T73" fmla="*/ 11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6" h="186">
                  <a:moveTo>
                    <a:pt x="140" y="68"/>
                  </a:moveTo>
                  <a:cubicBezTo>
                    <a:pt x="147" y="68"/>
                    <a:pt x="152" y="62"/>
                    <a:pt x="152" y="55"/>
                  </a:cubicBezTo>
                  <a:cubicBezTo>
                    <a:pt x="152" y="48"/>
                    <a:pt x="147" y="43"/>
                    <a:pt x="140" y="43"/>
                  </a:cubicBezTo>
                  <a:cubicBezTo>
                    <a:pt x="133" y="43"/>
                    <a:pt x="127" y="48"/>
                    <a:pt x="127" y="55"/>
                  </a:cubicBezTo>
                  <a:cubicBezTo>
                    <a:pt x="127" y="62"/>
                    <a:pt x="133" y="68"/>
                    <a:pt x="140" y="68"/>
                  </a:cubicBezTo>
                  <a:close/>
                  <a:moveTo>
                    <a:pt x="140" y="51"/>
                  </a:moveTo>
                  <a:cubicBezTo>
                    <a:pt x="142" y="51"/>
                    <a:pt x="144" y="53"/>
                    <a:pt x="144" y="55"/>
                  </a:cubicBezTo>
                  <a:cubicBezTo>
                    <a:pt x="144" y="58"/>
                    <a:pt x="142" y="60"/>
                    <a:pt x="140" y="60"/>
                  </a:cubicBezTo>
                  <a:cubicBezTo>
                    <a:pt x="137" y="60"/>
                    <a:pt x="135" y="58"/>
                    <a:pt x="135" y="55"/>
                  </a:cubicBezTo>
                  <a:cubicBezTo>
                    <a:pt x="135" y="53"/>
                    <a:pt x="137" y="51"/>
                    <a:pt x="140" y="51"/>
                  </a:cubicBezTo>
                  <a:close/>
                  <a:moveTo>
                    <a:pt x="178" y="9"/>
                  </a:moveTo>
                  <a:cubicBezTo>
                    <a:pt x="102" y="9"/>
                    <a:pt x="102" y="9"/>
                    <a:pt x="102" y="9"/>
                  </a:cubicBezTo>
                  <a:cubicBezTo>
                    <a:pt x="102" y="4"/>
                    <a:pt x="98" y="0"/>
                    <a:pt x="93" y="0"/>
                  </a:cubicBezTo>
                  <a:cubicBezTo>
                    <a:pt x="89" y="0"/>
                    <a:pt x="85" y="4"/>
                    <a:pt x="8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9"/>
                    <a:pt x="0" y="13"/>
                    <a:pt x="0" y="1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9" y="140"/>
                    <a:pt x="13" y="144"/>
                    <a:pt x="17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65" y="179"/>
                    <a:pt x="65" y="179"/>
                    <a:pt x="65" y="179"/>
                  </a:cubicBezTo>
                  <a:cubicBezTo>
                    <a:pt x="64" y="180"/>
                    <a:pt x="64" y="181"/>
                    <a:pt x="64" y="182"/>
                  </a:cubicBezTo>
                  <a:cubicBezTo>
                    <a:pt x="64" y="184"/>
                    <a:pt x="66" y="186"/>
                    <a:pt x="68" y="186"/>
                  </a:cubicBezTo>
                  <a:cubicBezTo>
                    <a:pt x="69" y="186"/>
                    <a:pt x="70" y="186"/>
                    <a:pt x="71" y="185"/>
                  </a:cubicBezTo>
                  <a:cubicBezTo>
                    <a:pt x="93" y="163"/>
                    <a:pt x="93" y="163"/>
                    <a:pt x="93" y="163"/>
                  </a:cubicBezTo>
                  <a:cubicBezTo>
                    <a:pt x="116" y="185"/>
                    <a:pt x="116" y="185"/>
                    <a:pt x="116" y="185"/>
                  </a:cubicBezTo>
                  <a:cubicBezTo>
                    <a:pt x="116" y="186"/>
                    <a:pt x="117" y="186"/>
                    <a:pt x="119" y="186"/>
                  </a:cubicBezTo>
                  <a:cubicBezTo>
                    <a:pt x="121" y="186"/>
                    <a:pt x="123" y="184"/>
                    <a:pt x="123" y="182"/>
                  </a:cubicBezTo>
                  <a:cubicBezTo>
                    <a:pt x="123" y="181"/>
                    <a:pt x="122" y="180"/>
                    <a:pt x="122" y="179"/>
                  </a:cubicBezTo>
                  <a:cubicBezTo>
                    <a:pt x="97" y="155"/>
                    <a:pt x="97" y="155"/>
                    <a:pt x="97" y="155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169" y="144"/>
                    <a:pt x="169" y="144"/>
                    <a:pt x="169" y="144"/>
                  </a:cubicBezTo>
                  <a:cubicBezTo>
                    <a:pt x="174" y="144"/>
                    <a:pt x="178" y="140"/>
                    <a:pt x="178" y="135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82" y="34"/>
                    <a:pt x="186" y="30"/>
                    <a:pt x="186" y="26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86" y="13"/>
                    <a:pt x="182" y="9"/>
                    <a:pt x="178" y="9"/>
                  </a:cubicBezTo>
                  <a:close/>
                  <a:moveTo>
                    <a:pt x="169" y="135"/>
                  </a:moveTo>
                  <a:cubicBezTo>
                    <a:pt x="17" y="135"/>
                    <a:pt x="17" y="135"/>
                    <a:pt x="17" y="13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9" y="34"/>
                    <a:pt x="169" y="34"/>
                    <a:pt x="169" y="34"/>
                  </a:cubicBezTo>
                  <a:lnTo>
                    <a:pt x="169" y="135"/>
                  </a:lnTo>
                  <a:close/>
                  <a:moveTo>
                    <a:pt x="178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78" y="17"/>
                    <a:pt x="178" y="17"/>
                    <a:pt x="178" y="17"/>
                  </a:cubicBezTo>
                  <a:lnTo>
                    <a:pt x="178" y="26"/>
                  </a:lnTo>
                  <a:close/>
                  <a:moveTo>
                    <a:pt x="38" y="119"/>
                  </a:moveTo>
                  <a:cubicBezTo>
                    <a:pt x="148" y="119"/>
                    <a:pt x="148" y="119"/>
                    <a:pt x="148" y="119"/>
                  </a:cubicBezTo>
                  <a:cubicBezTo>
                    <a:pt x="150" y="119"/>
                    <a:pt x="152" y="117"/>
                    <a:pt x="152" y="114"/>
                  </a:cubicBezTo>
                  <a:cubicBezTo>
                    <a:pt x="152" y="113"/>
                    <a:pt x="152" y="113"/>
                    <a:pt x="151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5" y="77"/>
                    <a:pt x="124" y="76"/>
                    <a:pt x="123" y="76"/>
                  </a:cubicBezTo>
                  <a:cubicBezTo>
                    <a:pt x="122" y="76"/>
                    <a:pt x="121" y="77"/>
                    <a:pt x="120" y="78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4" y="60"/>
                    <a:pt x="73" y="60"/>
                    <a:pt x="72" y="60"/>
                  </a:cubicBezTo>
                  <a:cubicBezTo>
                    <a:pt x="71" y="60"/>
                    <a:pt x="69" y="60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4" y="113"/>
                    <a:pt x="34" y="114"/>
                    <a:pt x="34" y="114"/>
                  </a:cubicBezTo>
                  <a:cubicBezTo>
                    <a:pt x="34" y="117"/>
                    <a:pt x="36" y="119"/>
                    <a:pt x="38" y="119"/>
                  </a:cubicBezTo>
                  <a:close/>
                  <a:moveTo>
                    <a:pt x="73" y="70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4" y="101"/>
                    <a:pt x="105" y="102"/>
                    <a:pt x="106" y="102"/>
                  </a:cubicBezTo>
                  <a:cubicBezTo>
                    <a:pt x="107" y="102"/>
                    <a:pt x="108" y="101"/>
                    <a:pt x="109" y="101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46" y="110"/>
                    <a:pt x="46" y="110"/>
                    <a:pt x="46" y="110"/>
                  </a:cubicBezTo>
                  <a:lnTo>
                    <a:pt x="73" y="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 dirty="0">
                <a:solidFill>
                  <a:srgbClr val="3A8FB7"/>
                </a:solidFill>
              </a:endParaRPr>
            </a:p>
          </p:txBody>
        </p:sp>
      </p:grpSp>
      <p:sp>
        <p:nvSpPr>
          <p:cNvPr id="23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标题三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标题二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430274" y="4559520"/>
            <a:ext cx="168177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2516963" y="5079395"/>
            <a:ext cx="1505366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 day is a miniature of eternity.</a:t>
            </a:r>
            <a:endParaRPr lang="en-US" altLang="zh-CN" sz="105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343317" y="4578721"/>
            <a:ext cx="1505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川流不息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343317" y="5089018"/>
            <a:ext cx="1505366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 day is a miniature of eternity.</a:t>
            </a:r>
            <a:endParaRPr lang="en-US" altLang="zh-CN" sz="105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900090" y="4559149"/>
            <a:ext cx="204149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山海相映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8169536" y="5069446"/>
            <a:ext cx="1505366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 day is a miniature of eternity.</a:t>
            </a:r>
            <a:endParaRPr lang="en-US" altLang="zh-CN" sz="105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158881" y="2215671"/>
            <a:ext cx="2224564" cy="2233279"/>
          </a:xfrm>
          <a:prstGeom prst="rect">
            <a:avLst/>
          </a:prstGeom>
          <a:solidFill>
            <a:srgbClr val="36A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4983718" y="2216076"/>
            <a:ext cx="2224564" cy="2233279"/>
          </a:xfrm>
          <a:prstGeom prst="rect">
            <a:avLst/>
          </a:prstGeom>
          <a:solidFill>
            <a:srgbClr val="5AB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808555" y="2215670"/>
            <a:ext cx="2224564" cy="2233279"/>
          </a:xfrm>
          <a:prstGeom prst="rect">
            <a:avLst/>
          </a:prstGeom>
          <a:solidFill>
            <a:srgbClr val="6EA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标题四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1363134" y="2361107"/>
            <a:ext cx="9270999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WordPress</a:t>
            </a: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 的过去、现在和未来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41856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的过去、现在与未来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5470499" cy="2357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什么是 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endParaRPr lang="en-US" altLang="zh-CN" sz="2800" b="1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是一个使用 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PHP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和 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MySQL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为平台的开源 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Blog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软件 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内容管理系统（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Content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Management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System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）。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截止 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2023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年 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10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月，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占据了所有网站的 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43.1%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，占有 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CMS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分类的 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63%.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95" y="1735421"/>
            <a:ext cx="5656082" cy="128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455" y="3210366"/>
            <a:ext cx="5026161" cy="218909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87117" y="5399861"/>
            <a:ext cx="6151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黑体" panose="02010609060101010101" charset="-122"/>
                <a:ea typeface="黑体" panose="02010609060101010101" charset="-122"/>
              </a:rPr>
              <a:t>https://w3techs.com/technologies/overview/content_management</a:t>
            </a:r>
            <a:endParaRPr lang="zh-CN" altLang="en-US" sz="12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41856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的过去、现在与未来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5470499" cy="9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一个「老旧」的开源项目</a:t>
            </a:r>
            <a:endParaRPr lang="en-US" altLang="zh-CN" sz="2800" b="1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作为一个开源项目，是一个真正意义上的「老牌」开源项目。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0495" y="1399282"/>
            <a:ext cx="5562600" cy="1193800"/>
          </a:xfrm>
          <a:prstGeom prst="rect">
            <a:avLst/>
          </a:prstGeom>
        </p:spPr>
      </p:pic>
      <p:graphicFrame>
        <p:nvGraphicFramePr>
          <p:cNvPr id="5" name="图示 4"/>
          <p:cNvGraphicFramePr/>
          <p:nvPr/>
        </p:nvGraphicFramePr>
        <p:xfrm>
          <a:off x="1090615" y="2963333"/>
          <a:ext cx="10903962" cy="1049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1377728" y="4415036"/>
            <a:ext cx="8494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一个「二十年」的开源项目</a:t>
            </a:r>
            <a:endParaRPr lang="zh-CN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1363134" y="2361107"/>
            <a:ext cx="9270999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WordPress</a:t>
            </a: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 与开源有什么关系？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41856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与开源有什么关系？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8895524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其实是开源社区分叉逻辑的最好体现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299" y="2963349"/>
            <a:ext cx="3934982" cy="2230907"/>
          </a:xfrm>
          <a:prstGeom prst="rect">
            <a:avLst/>
          </a:prstGeom>
        </p:spPr>
      </p:pic>
      <p:pic>
        <p:nvPicPr>
          <p:cNvPr id="3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61" y="3532960"/>
            <a:ext cx="5656082" cy="128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右箭头 4"/>
          <p:cNvSpPr/>
          <p:nvPr/>
        </p:nvSpPr>
        <p:spPr>
          <a:xfrm>
            <a:off x="5095540" y="3918818"/>
            <a:ext cx="828339" cy="51636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64254" y="5443369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GPLv2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398565" y="5443369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GPLv2</a:t>
            </a:r>
            <a:endParaRPr kumimoji="1" lang="zh-CN" altLang="en-US" dirty="0"/>
          </a:p>
        </p:txBody>
      </p:sp>
    </p:spTree>
  </p:cSld>
  <p:clrMapOvr>
    <a:masterClrMapping/>
  </p:clrMapOvr>
  <p:transition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41856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与开源有什么关系？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8895524" cy="1284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基于 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GPLv2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的 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，让 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上长出了新的生态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29577" y="2790727"/>
            <a:ext cx="7368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由于 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主程序使用了 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GPLv2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，其插件市场和主题市场中的所有插件都需要使用与 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GPL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v2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适配的协议进行开源。</a:t>
            </a:r>
            <a:endParaRPr kumimoji="1" lang="en-US" altLang="zh-CN" sz="1200" dirty="0">
              <a:latin typeface="黑体" panose="02010609060101010101" charset="-122"/>
              <a:ea typeface="黑体" panose="02010609060101010101" charset="-122"/>
            </a:endParaRPr>
          </a:p>
          <a:p>
            <a:endParaRPr kumimoji="1" lang="en-US" altLang="zh-CN" sz="1200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为开发者提供了海量可以学习的资源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(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任何一个你可以在 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市场中找到的功能，你都一定能找到其源码和实现）</a:t>
            </a:r>
            <a:endParaRPr kumimoji="1" lang="en-US" altLang="zh-CN" sz="12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0" y="2476500"/>
            <a:ext cx="3225800" cy="190500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41856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与开源有什么关系？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996" y="1399282"/>
            <a:ext cx="8895524" cy="1284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基于 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GPLv2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的 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，让 </a:t>
            </a:r>
            <a:r>
              <a:rPr lang="en-US" altLang="zh-CN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lang="zh-CN" altLang="en-US" sz="28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上长出了新的生态</a:t>
            </a:r>
            <a:endParaRPr lang="en-US" altLang="zh-CN" sz="12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29577" y="2790727"/>
            <a:ext cx="7368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由于 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主程序使用了 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GPLv2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，其插件市场和主题市场中的所有插件都需要使用与 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GPL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v2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适配的协议进行开源。</a:t>
            </a:r>
            <a:endParaRPr kumimoji="1" lang="en-US" altLang="zh-CN" sz="1200" dirty="0">
              <a:latin typeface="黑体" panose="02010609060101010101" charset="-122"/>
              <a:ea typeface="黑体" panose="02010609060101010101" charset="-122"/>
            </a:endParaRPr>
          </a:p>
          <a:p>
            <a:endParaRPr kumimoji="1" lang="en-US" altLang="zh-CN" sz="1200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为开发者提供了海量可以学习的资源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(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任何一个你可以在 </a:t>
            </a:r>
            <a:r>
              <a:rPr kumimoji="1" lang="en-US" altLang="zh-CN" sz="1200" dirty="0">
                <a:latin typeface="黑体" panose="02010609060101010101" charset="-122"/>
                <a:ea typeface="黑体" panose="02010609060101010101" charset="-122"/>
              </a:rPr>
              <a:t>WordPress</a:t>
            </a:r>
            <a:r>
              <a:rPr kumimoji="1" lang="zh-CN" altLang="en-US" sz="1200" dirty="0">
                <a:latin typeface="黑体" panose="02010609060101010101" charset="-122"/>
                <a:ea typeface="黑体" panose="02010609060101010101" charset="-122"/>
              </a:rPr>
              <a:t> 市场中找到的功能，你都一定能找到其源码和实现）</a:t>
            </a:r>
            <a:endParaRPr kumimoji="1" lang="en-US" altLang="zh-CN" sz="12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0731" y="3853052"/>
            <a:ext cx="3225800" cy="1905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068" y="2041285"/>
            <a:ext cx="1568929" cy="3716767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PP_MARK_KEY" val="37ef33ad-325e-480b-bfea-46684073dd51"/>
  <p:tag name="COMMONDATA" val="eyJoZGlkIjoiOGU3NzUzOGI1MzE5NDVhYzhlYTAxN2E5YWM2ZDEzN2UifQ=="/>
  <p:tag name="commondata" val="eyJoZGlkIjoiYjk5ODM0YmMxOWJiYWQyNDU4MGIzYWRmYTA0ZmI5NDc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2074</Words>
  <Application>WPS 演示</Application>
  <PresentationFormat>宽屏</PresentationFormat>
  <Paragraphs>168</Paragraphs>
  <Slides>26</Slides>
  <Notes>7</Notes>
  <HiddenSlides>3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Arial</vt:lpstr>
      <vt:lpstr>宋体</vt:lpstr>
      <vt:lpstr>Wingdings</vt:lpstr>
      <vt:lpstr>黑体</vt:lpstr>
      <vt:lpstr>阿里巴巴普惠体 R</vt:lpstr>
      <vt:lpstr>微软雅黑</vt:lpstr>
      <vt:lpstr>Arial Unicode MS</vt:lpstr>
      <vt:lpstr>等线</vt:lpstr>
      <vt:lpstr>Raleway</vt:lpstr>
      <vt:lpstr>Segoe Print</vt:lpstr>
      <vt:lpstr>Calibri</vt:lpstr>
      <vt:lpstr>Office 主题​​</vt:lpstr>
      <vt:lpstr>为什么说 WordPress 是最适合开源人的 Web 开发平台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.</cp:lastModifiedBy>
  <cp:revision>172</cp:revision>
  <dcterms:created xsi:type="dcterms:W3CDTF">2022-06-28T09:26:00Z</dcterms:created>
  <dcterms:modified xsi:type="dcterms:W3CDTF">2023-10-24T10:36:59Z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2052-12.1.0.15712</vt:lpwstr>
  </property>
</Properties>
</file>